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3.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tags/tag5.xml" ContentType="application/vnd.openxmlformats-officedocument.presentationml.tags+xml"/>
  <Override PartName="/ppt/tags/tag6.xml" ContentType="application/vnd.openxmlformats-officedocument.presentationml.tags+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notesSlides/notesSlide4.xml" ContentType="application/vnd.openxmlformats-officedocument.presentationml.notesSlide+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notesSlides/notesSlide5.xml" ContentType="application/vnd.openxmlformats-officedocument.presentationml.notesSlide+xml"/>
  <Override PartName="/ppt/ink/ink594.xml" ContentType="application/inkml+xml"/>
  <Override PartName="/ppt/ink/ink595.xml" ContentType="application/inkml+xml"/>
  <Override PartName="/ppt/ink/ink596.xml" ContentType="application/inkml+xml"/>
  <Override PartName="/ppt/notesSlides/notesSlide6.xml" ContentType="application/vnd.openxmlformats-officedocument.presentationml.notesSlide+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104"/>
  </p:notesMasterIdLst>
  <p:sldIdLst>
    <p:sldId id="256" r:id="rId2"/>
    <p:sldId id="429" r:id="rId3"/>
    <p:sldId id="547" r:id="rId4"/>
    <p:sldId id="463" r:id="rId5"/>
    <p:sldId id="407" r:id="rId6"/>
    <p:sldId id="306" r:id="rId7"/>
    <p:sldId id="600" r:id="rId8"/>
    <p:sldId id="587" r:id="rId9"/>
    <p:sldId id="409" r:id="rId10"/>
    <p:sldId id="307" r:id="rId11"/>
    <p:sldId id="456" r:id="rId12"/>
    <p:sldId id="588" r:id="rId13"/>
    <p:sldId id="410" r:id="rId14"/>
    <p:sldId id="402" r:id="rId15"/>
    <p:sldId id="457" r:id="rId16"/>
    <p:sldId id="589" r:id="rId17"/>
    <p:sldId id="411" r:id="rId18"/>
    <p:sldId id="356" r:id="rId19"/>
    <p:sldId id="351" r:id="rId20"/>
    <p:sldId id="355" r:id="rId21"/>
    <p:sldId id="458" r:id="rId22"/>
    <p:sldId id="590" r:id="rId23"/>
    <p:sldId id="412" r:id="rId24"/>
    <p:sldId id="347" r:id="rId25"/>
    <p:sldId id="601" r:id="rId26"/>
    <p:sldId id="591" r:id="rId27"/>
    <p:sldId id="414" r:id="rId28"/>
    <p:sldId id="354" r:id="rId29"/>
    <p:sldId id="415" r:id="rId30"/>
    <p:sldId id="317" r:id="rId31"/>
    <p:sldId id="319" r:id="rId32"/>
    <p:sldId id="322" r:id="rId33"/>
    <p:sldId id="602" r:id="rId34"/>
    <p:sldId id="603" r:id="rId35"/>
    <p:sldId id="604" r:id="rId36"/>
    <p:sldId id="592" r:id="rId37"/>
    <p:sldId id="437" r:id="rId38"/>
    <p:sldId id="445" r:id="rId39"/>
    <p:sldId id="432" r:id="rId40"/>
    <p:sldId id="460" r:id="rId41"/>
    <p:sldId id="548" r:id="rId42"/>
    <p:sldId id="416" r:id="rId43"/>
    <p:sldId id="324" r:id="rId44"/>
    <p:sldId id="343" r:id="rId45"/>
    <p:sldId id="593" r:id="rId46"/>
    <p:sldId id="417" r:id="rId47"/>
    <p:sldId id="325" r:id="rId48"/>
    <p:sldId id="326" r:id="rId49"/>
    <p:sldId id="446" r:id="rId50"/>
    <p:sldId id="327" r:id="rId51"/>
    <p:sldId id="447" r:id="rId52"/>
    <p:sldId id="448" r:id="rId53"/>
    <p:sldId id="349" r:id="rId54"/>
    <p:sldId id="362" r:id="rId55"/>
    <p:sldId id="449" r:id="rId56"/>
    <p:sldId id="403" r:id="rId57"/>
    <p:sldId id="594" r:id="rId58"/>
    <p:sldId id="419" r:id="rId59"/>
    <p:sldId id="398" r:id="rId60"/>
    <p:sldId id="450" r:id="rId61"/>
    <p:sldId id="595" r:id="rId62"/>
    <p:sldId id="420" r:id="rId63"/>
    <p:sldId id="400" r:id="rId64"/>
    <p:sldId id="451" r:id="rId65"/>
    <p:sldId id="418" r:id="rId66"/>
    <p:sldId id="452" r:id="rId67"/>
    <p:sldId id="596" r:id="rId68"/>
    <p:sldId id="605" r:id="rId69"/>
    <p:sldId id="421" r:id="rId70"/>
    <p:sldId id="606" r:id="rId71"/>
    <p:sldId id="453" r:id="rId72"/>
    <p:sldId id="397" r:id="rId73"/>
    <p:sldId id="454" r:id="rId74"/>
    <p:sldId id="597" r:id="rId75"/>
    <p:sldId id="442" r:id="rId76"/>
    <p:sldId id="433" r:id="rId77"/>
    <p:sldId id="455" r:id="rId78"/>
    <p:sldId id="549" r:id="rId79"/>
    <p:sldId id="426" r:id="rId80"/>
    <p:sldId id="404" r:id="rId81"/>
    <p:sldId id="405" r:id="rId82"/>
    <p:sldId id="422" r:id="rId83"/>
    <p:sldId id="423" r:id="rId84"/>
    <p:sldId id="438" r:id="rId85"/>
    <p:sldId id="424" r:id="rId86"/>
    <p:sldId id="425" r:id="rId87"/>
    <p:sldId id="439" r:id="rId88"/>
    <p:sldId id="598" r:id="rId89"/>
    <p:sldId id="427" r:id="rId90"/>
    <p:sldId id="369" r:id="rId91"/>
    <p:sldId id="371" r:id="rId92"/>
    <p:sldId id="373" r:id="rId93"/>
    <p:sldId id="607" r:id="rId94"/>
    <p:sldId id="428" r:id="rId95"/>
    <p:sldId id="608" r:id="rId96"/>
    <p:sldId id="387" r:id="rId97"/>
    <p:sldId id="599" r:id="rId98"/>
    <p:sldId id="443" r:id="rId99"/>
    <p:sldId id="444" r:id="rId100"/>
    <p:sldId id="434" r:id="rId101"/>
    <p:sldId id="441" r:id="rId102"/>
    <p:sldId id="440" r:id="rId10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521B93"/>
    <a:srgbClr val="D883FF"/>
    <a:srgbClr val="008F00"/>
    <a:srgbClr val="FF2F92"/>
    <a:srgbClr val="941100"/>
    <a:srgbClr val="FF40FF"/>
    <a:srgbClr val="FFFE5F"/>
    <a:srgbClr val="FEA90F"/>
    <a:srgbClr val="F2AF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99889-126E-804B-8689-9B9C45A232EC}" v="383" dt="2020-08-11T08:25:58.729"/>
    <p1510:client id="{3B7DBC08-9C84-B64D-B235-F68BE08F5512}" v="877" dt="2020-08-11T08:57:47.266"/>
    <p1510:client id="{FDDE1246-F66F-E32C-2147-71BCA495C7A8}" v="829" dt="2020-08-12T18:28:21.71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7"/>
    <p:restoredTop sz="94721"/>
  </p:normalViewPr>
  <p:slideViewPr>
    <p:cSldViewPr snapToGrid="0" snapToObjects="1">
      <p:cViewPr varScale="1">
        <p:scale>
          <a:sx n="145" d="100"/>
          <a:sy n="145" d="100"/>
        </p:scale>
        <p:origin x="5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4T00:31:15.3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34,'73'-2,"0"0,7 1,1 0,2 1,2 0,9 0,1 0,-6 0,1 0,7 0,-2 0,-11 0,-1 0,6 0,-4 0,-21 0,-1 0,4 0,-1 0,-11 0,-2 0,43 0,-37 0,0 0,40 0,-45 0,1 0,-2 0,-1 0,32 0,-4 0,-15 0,-24-4,8 3,-8-8,-7 7,14-4,-1 6,9 0,21 0,-8 0,-1 0,-16 0,-2 0,-10 0,13 0,-18 0,13 0,-2 0,10 0,22 0,2 0,4 0,-32 0,1 0,1 0,1 0,0 0,1 0,5 0,-1 0,-5 0,-2 0,44 0,-5 0,-23 0,8 0,-21 0,-3 0,9 0,-6 0,24 0,13 0,3 0,0 0,-44 0,2 0,6 0,-1 0,-7 0,-2 0,4 0,-4 0,3 0,9 0,-6 0,24 0,1 0,-29 0,1 0,34 0,-28 0,0 0,37 0,-43 0,2 0,6 0,-1 0,-4 0,0 0,-1 0,-2 0,40 0,0 0,3 0,0 0,-37 0,0 0,28 0,-28 0,-1 0,26 0,-8 0,2 0,17 0,-23 0,-3 0,12 0,-28 0,-1 0,35 0,-28 0,0 0,25 0,9 0,-13 0,1 0,-13 0,10 0,-10 0,-12 0,18 0,-30 0,21 0,0 0,-28 0,36 0,-36 0,41 0,-22 0,-6 0,1 0,10 0,28 0,-24 0,3 0,13 0,-13 0,10 0,-23 0,23 0,-22 0,-3 0,-4 0,-8 0,11 0,-11 0,8 0,-8 0,24 0,-9 0,21 0,-9 0,13 0,-25 0,29 0,-39 0,18 0,-27 0,1 0,-16 0,26 0,-14 0,0 0,15 0,-34 0,21 0,-23 0,4 0,6 0,-9 0,6 0,-5 0,4 0,-3 0,6 0,-13 0,11 0,-5 0,3 0,-1 0,-5 0,9 0,-8 0,8 0,-9 0,5 0,2-2,4-1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4:53.394"/>
    </inkml:context>
    <inkml:brush xml:id="br0">
      <inkml:brushProperty name="width" value="0.035" units="cm"/>
      <inkml:brushProperty name="height" value="0.035" units="cm"/>
      <inkml:brushProperty name="color" value="#ED1C24"/>
    </inkml:brush>
  </inkml:definitions>
  <inkml:trace contextRef="#ctx0" brushRef="#br0">216 200,'-2'0,"-2"0,1 0,0-5,-3 0,-1 0,-4 0,0 5,-63 0,34 7,34-6,-16 2,17 6,-8-4,18-3,-9 1,9 32,24 6,-16-22,-9-16,5 7,52 37,-5-18,-30-15,0-2,-7-2,-12-6,16 23,-31-10,7-14,-21 8,17-8,-24 4,-11-5,36-1,-49-9,26 5,-3-3,26 5,-38-3,21 2,21 4,-1-2,2-3,-1 2,0 1</inkml:trace>
  <inkml:trace contextRef="#ctx0" brushRef="#br0" timeOffset="410">405 113,'-5'-5,"2"1,3-1,0 19,38 178,-26-105,-9-72,8 37,-9-41,7 19,-8-24,11 2,-6-1,3-14,-7 7,-2 0</inkml:trace>
  <inkml:trace contextRef="#ctx0" brushRef="#br0" timeOffset="759">346 264,'-4'0,"4"-2,105-10,105 5,-160 3,-33 3,-17 1</inkml:trace>
  <inkml:trace contextRef="#ctx0" brushRef="#br0" timeOffset="1450">894 231,'-3'-5,"-2"0,-3 0,-3 1,-1-1,-57-12,11 15,15 23,23-11,5 23,-2-12,18 14,-9-9,22 5,-10-4,7-1,-4-1,11-7,8-3,-19-11,9 5,1-27,-2 13,9-26,-6 14,14-31,-9 17,-23 28,11-13,10-23,-14 27,-4-2,1 1,-2 16,0-5,0 11,0-5,-1 24,0-23,2 45,-1-24,-3 20,2-37,-2 37,1-20,9-16,-9-7,0-3</inkml:trace>
  <inkml:trace contextRef="#ctx0" brushRef="#br0" timeOffset="1862">1029 0,'0'5,"0"5,10 45,6 27,3 2,-10-45,-5 8,5 14,-7-43,2 42,-2-32,-1-25,0 12,-1-22,1 9,8-7,-5 4,-4 1</inkml:trace>
  <inkml:trace contextRef="#ctx0" brushRef="#br0" timeOffset="2210">924 243,'0'-3,"3"3,5 0,100 10,-18-8,52-6,-58 1,-84 3</inkml:trace>
  <inkml:trace contextRef="#ctx0" brushRef="#br0" timeOffset="2912">1337 298,'-1'-2,"2"-1,6 3,6 0,62-17,18-11,-39 1,-27 14,-29 5,2 8,3-17,-2 9,-10 4,5-2,-22 7,12-3,-16 6,9-3,-10 3,9-2,-7 18,3-9,12 16,-5-9,5 15,6 28,7-50,-4 22,11 15,-5-9,10-18,-5 7,26-13,-14 6,23-15,-13 6,17-19,-10 9,-31-7,-4 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39.312"/>
    </inkml:context>
    <inkml:brush xml:id="br0">
      <inkml:brushProperty name="width" value="0.04286" units="cm"/>
      <inkml:brushProperty name="height" value="0.04286" units="cm"/>
    </inkml:brush>
  </inkml:definitions>
  <inkml:trace contextRef="#ctx0" brushRef="#br0">154 0 9583,'-11'2'0,"0"2"0,-1 9 0,-2 9 0,-2 11 527,-1 10 1,2 8-1,-2 10 1,3 6-1,3-1 1,3-1-1,3-4 1,3-1 0,2-4-682,4-3 0,7-5 0,7-7 0,4-3 0,3-2 0,0-7 0,1-3 154,1-5 0,-4-7 0,4 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1.091"/>
    </inkml:context>
    <inkml:brush xml:id="br0">
      <inkml:brushProperty name="width" value="0.04286" units="cm"/>
      <inkml:brushProperty name="height" value="0.04286" units="cm"/>
    </inkml:brush>
  </inkml:definitions>
  <inkml:trace contextRef="#ctx0" brushRef="#br0">166 1 8290,'-10'5'259,"3"2"0,1 4 0,2 5-20,-3 6 1,-3 6-1,-2 8 1,-2 2 0,-1 0-1,2 0 1,1-4 0,1-2-5,0-3 0,3-4 0,2 0 1,0-3-1,1-3-423,0-4 0,2-3-2598,3-1 2333,0-5 0,0-2 453,0-8 0,9-7 0,4-6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1.536"/>
    </inkml:context>
    <inkml:brush xml:id="br0">
      <inkml:brushProperty name="width" value="0.04286" units="cm"/>
      <inkml:brushProperty name="height" value="0.04286" units="cm"/>
    </inkml:brush>
  </inkml:definitions>
  <inkml:trace contextRef="#ctx0" brushRef="#br0">1 59 8236,'5'-6'367,"-4"1"0,4 10 0,-4 3-101,3 6 1,-3 3 0,4 6 0,-1 2 0,-1 0-9,0 0 0,2-2 1,0-1-1,-1-1 0,1-3 1,-1-3-1,0-3 1,-1-1 392,0 0-669,3-4 1,-5-4 0,4-6 0,-1-6-1,1-4-187,1-6 1,-3-3 0,5-4 118,0-3 1,-2 1-1,2 0 1,0-1 1,2 1 1,-2 5-1,-1 0 1,0 4 33,-1 3 0,0 5 234,-2 4 1,-1 11 0,3 2 0,-1 9 3,-3 5 0,-1 5 1,-1 8-1,0 1 0,0 2 503,0 1 0,0-2 0,0-4 0,2-3-283,1-1 0,0-1 0,4-6 0,0-1 303,-1-5-1390,4 4 0,-7-6-89,4 3 0,-4-7-609,0-1 1,-2-5-1531,-1-2 1680,0-5 1227,-4-1 0,-3-9 0,-4 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1.972"/>
    </inkml:context>
    <inkml:brush xml:id="br0">
      <inkml:brushProperty name="width" value="0.04286" units="cm"/>
      <inkml:brushProperty name="height" value="0.04286" units="cm"/>
    </inkml:brush>
  </inkml:definitions>
  <inkml:trace contextRef="#ctx0" brushRef="#br0">23 10 8342,'1'-6'0,"3"3"0,2 4-633,5 6 1,5 7 1670,2 11 1,-1 10-343,2 9 0,-5 1-339,5 6 1,-10 3 0,1 3-234,-4-3 0,-2-5 0,-5 1 0,-2-1-684,0-3 0,-10-4 1,2-3-1,-2-1 358,-3-2 1,0-3 0,-3-4 0,0-3 201,0-3 0,-2-1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3.478"/>
    </inkml:context>
    <inkml:brush xml:id="br0">
      <inkml:brushProperty name="width" value="0.04286" units="cm"/>
      <inkml:brushProperty name="height" value="0.04286" units="cm"/>
    </inkml:brush>
  </inkml:definitions>
  <inkml:trace contextRef="#ctx0" brushRef="#br0">0 22 8262,'11'-7'0,"0"1"0,0 1 122,0 2 0,0 2 1,0 1-1,0 0 1,0 0-1,2 0 1,0 0-1,2 0 1,-2 0-109,-1 0 1,-4 0-15,-1 0 0,0 5 0,5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3.667"/>
    </inkml:context>
    <inkml:brush xml:id="br0">
      <inkml:brushProperty name="width" value="0.04286" units="cm"/>
      <inkml:brushProperty name="height" value="0.04286" units="cm"/>
    </inkml:brush>
  </inkml:definitions>
  <inkml:trace contextRef="#ctx0" brushRef="#br0">0 56 8337,'11'0'397,"0"0"0,0-2-402,0-1 1,1-2 0,2-4-1,1 3-224,-2 1 0,3-2 0,-1 3 1,-2 2 228,-1 1 0,-1-4 0,0-1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4.788"/>
    </inkml:context>
    <inkml:brush xml:id="br0">
      <inkml:brushProperty name="width" value="0.04286" units="cm"/>
      <inkml:brushProperty name="height" value="0.04286" units="cm"/>
    </inkml:brush>
  </inkml:definitions>
  <inkml:trace contextRef="#ctx0" brushRef="#br0">209 67 8452,'-23'9'0,"-2"0"0,0 4 0,0 0 0,2 3 0,2 2 0,2 4 498,0 4 1,9-1-1,1 4 1,2 2-177,5 0 1,7-1-1,7-2 1,9-2-1,7-5 58,4-5 0,6-9 0,4-3-271,4-3 0,-1-2 0,3-2 0,-2-3-217,-2-4 1,-5 0 0,-2-8-1,-3-2-298,-1 0 0,-1-4 1,-4-1 207,-6-5 1,-2 3 0,-9 0 0,-5 0 0,-6-1-67,-8 0 0,-5 0 0,-13 3 0,-4 1 546,-6 3-202,2 4 0,-9 7 0,1 3 0,-2 3-188,0 3 0,-2 7 0,6 4-229,1 3 1,1 3 0,8-1 0,3 3-1177,5 3 1513,7-4 0,-6 4 0,4-4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45.366"/>
    </inkml:context>
    <inkml:brush xml:id="br0">
      <inkml:brushProperty name="width" value="0.04286" units="cm"/>
      <inkml:brushProperty name="height" value="0.04286" units="cm"/>
    </inkml:brush>
  </inkml:definitions>
  <inkml:trace contextRef="#ctx0" brushRef="#br0">596 0 8249,'-11'5'70,"0"4"0,-1 4 1,-3 7-1,-4 8 1,-6 10-1,-4 12 635,-3 9 0,-4 3 0,-2 13 1,-2 0-1,2-4-420,2-3 0,5-3 0,1-2 0,4-7 1,3-6-1,2-7 0,3-4 0,2-4-514,0-5 1,4 1 0,-3-7 0,3-2 0,2-3 228,3-3 0,-3-2 0,4-2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58.502"/>
    </inkml:context>
    <inkml:brush xml:id="br0">
      <inkml:brushProperty name="width" value="0.04286" units="cm"/>
      <inkml:brushProperty name="height" value="0.04286" units="cm"/>
    </inkml:brush>
  </inkml:definitions>
  <inkml:trace contextRef="#ctx0" brushRef="#br0">85 23 8219,'1'-7'-234,"2"0"268,0-2 1,1 9 0,-4 4 0,0 6 0,0 4 0,-1 5 0,-3 2 276,-3 1 1,-2 3 0,1 2 0,0 0 0,0 0 0,-2-2-1,0-2-23,3-1 0,-2-1 1,5-3-1,2-3 50,1-3 1,-3-5-481,0 1 0,4-7 0,5-2-1,1-9 1,-2-2 0,3-7 0,2 0-64,1-2 1,1-2 0,0-2 0,0-1 121,0 2 1,0 1 0,0 2 0,0 3 0,-1 3 0,-2 3-95,0 1 282,-1 4 1,3 4-1,-2 8 1,-1 6-1,-3 6 1,-1 5 503,-2 4 0,-1-3-364,0 3 1,-4-3 0,1-2 181,0-3 1,2-2-346,1-5 1,5-5 0,2-5 0,3-6 0,1-7-207,0-4 1,4-2-1,1-5 1,0-1-162,0 2 0,-2 0 1,-3 10-1,0 3-351,0 3 612,0 3 1,-3 8 0,-2 3 0,-1 6 0,-3 5 179,-1 6 1,-4-2 0,-1 3 0,2-3 24,0-1 1,-1-4-1,-1 0-58,2-3-402,0 0 1,2-7 0,2-2-375,1-1 1,3-2 0,5-4 0,1-3 653,-1-3 0,4-3 0,3-1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58.788"/>
    </inkml:context>
    <inkml:brush xml:id="br0">
      <inkml:brushProperty name="width" value="0.04286" units="cm"/>
      <inkml:brushProperty name="height" value="0.04286" units="cm"/>
    </inkml:brush>
  </inkml:definitions>
  <inkml:trace contextRef="#ctx0" brushRef="#br0">45 176 8263,'-11'16'684,"4"-4"0,1 3 1,-1-3 459,1-1 1,5-5-935,1-2 1,5-9 0,7-6 0,2-6-523,0-4 1,5-5 0,-3-1-1,0 0 1,-2 0 346,-4 3 1,0 5-144,-6 5 0,-1 2 0,-4 2 0,-4 2 74,-6 5 0,-1 3 1,-5 3-1,0 5 70,-1 2 1,5 5-1,-2 3-269,3-1 1,2 0-1,3-4 1,3 2 232,3-1 0,6 3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5:07.392"/>
    </inkml:context>
    <inkml:brush xml:id="br0">
      <inkml:brushProperty name="width" value="0.035" units="cm"/>
      <inkml:brushProperty name="height" value="0.035" units="cm"/>
      <inkml:brushProperty name="color" value="#ED1C24"/>
    </inkml:brush>
  </inkml:definitions>
  <inkml:trace contextRef="#ctx0" brushRef="#br0">7 1,'-1'0,"-1"0,-2 0,8 1,1 2,4 2,67 36,20 7,-56-30,-36-16,28 14,-15-7,-5-5,-10-3,23 11,-12-5,-1 3,-11-10,59 39,-19-19,-22-11,-1-2,-1 1,-5-1,2 0,-1 1,-1-1,3 1,-3-1,7 5,-4-2,0-3,-1 1,3-2,7 3,-19-8,8 4,1 3,0-1,-1-2,-1 0,2 1,-2 0,-5-5,3 2,-4 1,1-1,-7-3,4 1,17 9,9 5,-7-2,-18-10,15 7,-8-4,-7-2,-1-2,17 11,-9-6,3-1,-11-4,16 8,-9-5,-13-7,4 2,0 1,0 0,-2-1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59.222"/>
    </inkml:context>
    <inkml:brush xml:id="br0">
      <inkml:brushProperty name="width" value="0.04286" units="cm"/>
      <inkml:brushProperty name="height" value="0.04286" units="cm"/>
    </inkml:brush>
  </inkml:definitions>
  <inkml:trace contextRef="#ctx0" brushRef="#br0">199 338 8163,'-12'0'334,"-3"0"1,3 1-57,-3 2 0,-1 4 0,0 5 1,0 3-1,-1 3 0,1 3 0,0 1 1,3 1 322,1 3 0,4-7 0,2 3 0,1-2 143,3-3-826,1-1 0,5-10 0,5-2-236,4-3 0,8-7 1,7-6-244,4-9 1,-1-10-1,6-8 1,-3-3 0,-2-3-1,-3 1 123,-3 2 1,-4-4 15,-4 2 1,2 1-1,-7 4 1,-2 2-1,-3 5 401,-3 5 1,-2 9 0,-4 4 372,-3 6 1,-2 10 0,-6 13-1,-1 11 253,-2 8 1,-3 10 0,2 9-1,-2 4 1,0 4-203,1 1 0,2-7 0,8-7-739,3-3 1,5-10 0,6-3 335,4-4 0,7-7 0,-1-5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59.670"/>
    </inkml:context>
    <inkml:brush xml:id="br0">
      <inkml:brushProperty name="width" value="0.04286" units="cm"/>
      <inkml:brushProperty name="height" value="0.04286" units="cm"/>
    </inkml:brush>
  </inkml:definitions>
  <inkml:trace contextRef="#ctx0" brushRef="#br0">78 11 8220,'-6'-1'-207,"1"-1"131,0-2 1,3 0-1,-6 4 1,0 1-1,-1 3 1,0 2 75,2 0 0,0 4 0,-4-4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59.814"/>
    </inkml:context>
    <inkml:brush xml:id="br0">
      <inkml:brushProperty name="width" value="0.04286" units="cm"/>
      <inkml:brushProperty name="height" value="0.04286" units="cm"/>
    </inkml:brush>
  </inkml:definitions>
  <inkml:trace contextRef="#ctx0" brushRef="#br0">34 1 7813,'0'16'0,"0"2"-135,0 3 0,0 1 1,-1 0 628,-3 0 1,1-4-1,-3-1 1,1-1-1,2-3 211,-2-5-247,4 2 1,-4-10-1086,5 0 0,1-5 627,3-6 0,2-5 0,5-1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0.227"/>
    </inkml:context>
    <inkml:brush xml:id="br0">
      <inkml:brushProperty name="width" value="0.04286" units="cm"/>
      <inkml:brushProperty name="height" value="0.04286" units="cm"/>
    </inkml:brush>
  </inkml:definitions>
  <inkml:trace contextRef="#ctx0" brushRef="#br0">431 21 8311,'-11'-6'56,"0"-3"1,0 6-1,-1 0 1,-2 3-1,-2 5 432,-1 6 1,4 6 0,-2 10 0,4 6-141,4 6 1,-3 10 0,4 5 0,-2 4 336,1-1 1,0-1-1,-4-4 1032,-1 0-1347,1-6 1,4 0 0,0-7-1,-2-1-21,-1-3 1,-1-5 0,0-5 0,-1-3 0,-1-3-387,-2-5 0,-1-2 0,3-5-600,-2-3 1,-1-4-1,2-4-1676,0-3 0,3-8 2313,3-4 0,1-6 0,-4-3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0.373"/>
    </inkml:context>
    <inkml:brush xml:id="br0">
      <inkml:brushProperty name="width" value="0.04286" units="cm"/>
      <inkml:brushProperty name="height" value="0.04286" units="cm"/>
    </inkml:brush>
  </inkml:definitions>
  <inkml:trace contextRef="#ctx0" brushRef="#br0">0 78 8230,'11'0'238,"0"-1"1,0-2 0,2-1 0,1 1-368,5-2 0,3-1 0,3-4 0,5 1 129,2 2 0,1-5 0,0-5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1.239"/>
    </inkml:context>
    <inkml:brush xml:id="br0">
      <inkml:brushProperty name="width" value="0.04286" units="cm"/>
      <inkml:brushProperty name="height" value="0.04286" units="cm"/>
    </inkml:brush>
  </inkml:definitions>
  <inkml:trace contextRef="#ctx0" brushRef="#br0">122 1 7343,'-6'1'213,"2"3"0,3 3 1,1 3-1,-1 2 315,-3 3 1,3 2 0,-3 5-1,3-1 1,1-2 44,0 0 1,0-6 0,1 2-649,3-3 0,-2-5 0,6 0 15,0-3 1,-2-1 0,2-7 0,2-4-1,1-5-190,0-1 0,2-6 0,-5 2 0,1-3 2,2-1 0,-3 5 1,-2 2-1,0 4 111,0 4 0,-3 3 0,0 10 1319,-2 9 0,-1 7 1,0 12-1,0 3-1002,0 3 408,0-2 1,0 5 0,0-2-215,0 1 1,-6-2 0,-4-4 0,-4-1-186,-3-2 0,2-9 0,-2-2 1,0-3-1,1-5-113,0-3 0,-3-7 1,3 0-1500,-1-3 1,4-4 0,-2-3 0,4-6 1422,4-4 0,-3-7 0,4-5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3.283"/>
    </inkml:context>
    <inkml:brush xml:id="br0">
      <inkml:brushProperty name="width" value="0.04286" units="cm"/>
      <inkml:brushProperty name="height" value="0.04286" units="cm"/>
    </inkml:brush>
  </inkml:definitions>
  <inkml:trace contextRef="#ctx0" brushRef="#br0">11 17 8163,'-1'-6'2057,"-1"1"-1851,-2 0 1,0 5-207,4 0 0,0 10 0,0 7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3.398"/>
    </inkml:context>
    <inkml:brush xml:id="br0">
      <inkml:brushProperty name="width" value="0.04286" units="cm"/>
      <inkml:brushProperty name="height" value="0.04286" units="cm"/>
    </inkml:brush>
  </inkml:definitions>
  <inkml:trace contextRef="#ctx0" brushRef="#br0">11 0 8444,'0'11'911,"0"-3"-977,0-1 1,0-3 65,0 3 0,-5 0 0,-1 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4.957"/>
    </inkml:context>
    <inkml:brush xml:id="br0">
      <inkml:brushProperty name="width" value="0.04286" units="cm"/>
      <inkml:brushProperty name="height" value="0.04286" units="cm"/>
    </inkml:brush>
  </inkml:definitions>
  <inkml:trace contextRef="#ctx0" brushRef="#br0">111 0 8240,'-4'16'189,"0"3"0,-1 3 1,0 3-1,1 6 450,-1 4 1,-1 7-390,-5 2 1,-2 5 0,0-8 0,3-5 0,2-3 0,1-4 0,0-2 360,3-3 1,0-6 0,4-3-1372,0-3 221,0-5 1,0-4-1,0-8 1,0-4 0,0-6-247,0-2 785,0 3 0,5-12 0,1 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5.278"/>
    </inkml:context>
    <inkml:brush xml:id="br0">
      <inkml:brushProperty name="width" value="0.04286" units="cm"/>
      <inkml:brushProperty name="height" value="0.04286" units="cm"/>
    </inkml:brush>
  </inkml:definitions>
  <inkml:trace contextRef="#ctx0" brushRef="#br0">31 33 8256,'-11'0'1782,"1"1"-1145,3 3 1,5-3 0,8 3 0,6-3 0,4-2-417,3-3 1,2 2-1,3-6 1,0 1-344,2 1 0,-1 0 0,-2 3 0,-1 0 0,-2 0-4806,-1 2 4928,-3 6 0,-5 1 0,0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02.917"/>
    </inkml:context>
    <inkml:brush xml:id="br0">
      <inkml:brushProperty name="width" value="0.035" units="cm"/>
      <inkml:brushProperty name="height" value="0.035" units="cm"/>
      <inkml:brushProperty name="color" value="#ED1C24"/>
    </inkml:brush>
  </inkml:definitions>
  <inkml:trace contextRef="#ctx0" brushRef="#br0">7 61,'-3'0,"0"-6,11 0,242 30,113 2,-192-13,-38-20,18 10,480-38,-325 14,-171 12,469-17,-257 9,195 25,-360-10,1213 51,-876-46,-435-3,-84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5.422"/>
    </inkml:context>
    <inkml:brush xml:id="br0">
      <inkml:brushProperty name="width" value="0.04286" units="cm"/>
      <inkml:brushProperty name="height" value="0.04286" units="cm"/>
    </inkml:brush>
  </inkml:definitions>
  <inkml:trace contextRef="#ctx0" brushRef="#br0">26 56 8256,'-6'11'1701,"-4"-4"-1173,3 0 1,4-4 0,6-1-296,7-4 1,9-1-1,2-4 1,5-1-338,2-2 0,-2-4 0,2 2 0,-1 3-3715,-3 3 3819,0-2 0,-2 6 0,0-2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6.208"/>
    </inkml:context>
    <inkml:brush xml:id="br0">
      <inkml:brushProperty name="width" value="0.04286" units="cm"/>
      <inkml:brushProperty name="height" value="0.04286" units="cm"/>
    </inkml:brush>
  </inkml:definitions>
  <inkml:trace contextRef="#ctx0" brushRef="#br0">1 56 7589,'11'-1'309,"0"-2"1,1-1-58,3 2 1,-2-3 0,6 0 0,-1 0-631,-1 0 1,3-2 0,-4 3-1,0 1-1015,0-2 1393,-2 4 0,-3-4 0,0 5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6.371"/>
    </inkml:context>
    <inkml:brush xml:id="br0">
      <inkml:brushProperty name="width" value="0.04286" units="cm"/>
      <inkml:brushProperty name="height" value="0.04286" units="cm"/>
    </inkml:brush>
  </inkml:definitions>
  <inkml:trace contextRef="#ctx0" brushRef="#br0">6 22 8056,'-6'5'56,"6"-4"1,7 3 0,3-3 159,1-1 1,5 0-1,3-1 1,3-2-853,3 0 224,-1-6 1,-1 8 0,-6-3 411,-1 3 0,-1-4 0,-4-1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08.866"/>
    </inkml:context>
    <inkml:brush xml:id="br0">
      <inkml:brushProperty name="width" value="0.04286" units="cm"/>
      <inkml:brushProperty name="height" value="0.04286" units="cm"/>
    </inkml:brush>
  </inkml:definitions>
  <inkml:trace contextRef="#ctx0" brushRef="#br0">144 0 7981,'-11'0'-435,"4"4"1,0 1 586,-2 1 0,-1-3-9,-1 5 0,1-5 1,2 4-1,2-1-13,1 0 0,1-2 0,4 3 0,0 1-74,0 2 0,0 2 0,0 3 0,0 2 6,0 0 1,0 4 0,0-2-1,0 2-206,0 1 0,-5-2 0,-2 0 38,-3-2 1,-1-4-1,1 1-40,3-3 127,2-6 1,6-1-1,3-5 1,3 1 68,3 3 1,0-2 0,-2 6 0,-1 1 226,-3 5 0,4-1 0,-5 7 0,0 2 92,-2 2 0,-1 7 0,-1-3 0,-2 0 5,0-2 1,-5-4-1,5-2 1,0-3-2,2-1 1,1 0 0,0-3 0,0 2-243,0-2 1,5 0-1,1-2 1,1 0-112,1 0 0,3 3 1,4 1-1,-2-1-501,-1-2 1,-1-1-1,0 1 1,0 2-600,0 0 0,-1-3 0,-1-5 1080,-2-1 0,0 4 0,4-3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20.067"/>
    </inkml:context>
    <inkml:brush xml:id="br0">
      <inkml:brushProperty name="width" value="0.04286" units="cm"/>
      <inkml:brushProperty name="height" value="0.04286" units="cm"/>
    </inkml:brush>
  </inkml:definitions>
  <inkml:trace contextRef="#ctx0" brushRef="#br0">221 122 9472,'1'-8'17,"1"1"0,2-2 0,0 1 0,-1-1 0,1 2 0,-2-2 15,0-1 0,-2 3 0,0 0-75,0-2 0,0 3 1,0-1-1,-2-1 179,-1 2 1,0 1 29,-4 5 1,0 0-1,-4 2 1,-2 1 120,-1 5 1,1 3 0,-3 2 0,2 3 0,-1 1 405,2 3 1,-3 2-420,1 4 0,-1-3 1,3 3-1,-2-2 0,3 1 1,2 0 755,2 0-773,6-7 1,-3-2 0,5-5 0,0 0 0,1-1 105,3-3 0,2-2 1,5-5-1,0-1-548,0-3 0,4-2 0,1-6-329,1-3 0,1-2 0,3-5 0,-2 0 0,-5 1 1,-2 1-2397,-1 2 2379,1 5 0,-3-3 856,-1 5 1,-5 8-239,-6 3 1,-3 9 0,-5 2 0,-1 6 315,1 4 0,0 2 0,-1 3 0,-1 3 181,-2 3 1,0 5-1,3 0 1,-3-1 0,-2 2-122,0 3 1,1 2-1,5-1 1,1-1 272,3-4-1046,2-8 0,5-3-5,0-8 0,1-3 1,3-8-1,5-3 0,4-4 87,5-4 0,3-7 1,1-7-1,-1-3-501,-3-1 1,2-1 0,-6-1 0,-3 1 66,-3 2 1,-5 7 0,0-1-1,-2 3 43,-1 1 0,-1 4 0,-2 4 0,-5 2 619,-2 1 0,-10 0 0,-4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22.822"/>
    </inkml:context>
    <inkml:brush xml:id="br0">
      <inkml:brushProperty name="width" value="0.04286" units="cm"/>
      <inkml:brushProperty name="height" value="0.04286" units="cm"/>
    </inkml:brush>
  </inkml:definitions>
  <inkml:trace contextRef="#ctx0" brushRef="#br0">0 22 8692,'5'-6'425,"-4"0"0,4 4 1,0-2-1,2 1 100,3 2 0,0 2-540,-3 3 0,-2-1 1,-5 4-1,0 2 40,0 0 1,0-1-1,0-1 1,0 2-1,-1 0-378,-3 2 0,-1-3 0,-2-1-18,3 2 1,-1-3 328,2 1 1,4-4 0,6 0 0,3-1 106,1-2 1,0 1 0,0 1 0,0 3 24,0 1 1,-1 2 0,-3 3 0,-3 0 17,-3 0 1,-1 0 0,-1 0 0,-3 0 38,-3 0 0,-3-1 0,-1-2 0,0-2-32,0-1 0,0-1 0,0-4-399,0 0-1600,0 0 1884,5 0 0,1-5 0,5-1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24.372"/>
    </inkml:context>
    <inkml:brush xml:id="br0">
      <inkml:brushProperty name="width" value="0.04286" units="cm"/>
      <inkml:brushProperty name="height" value="0.04286" units="cm"/>
    </inkml:brush>
  </inkml:definitions>
  <inkml:trace contextRef="#ctx0" brushRef="#br0">34 22 7102,'5'-6'263,"2"2"1,-1 3 0,2 1 0,-1-1 0,0-2 239,1 0 0,-1-1-351,4 4 0,-4 4 1,0 1-1,-1 1 43,0 2 1,-4 2-1,3 2 1,-1 2 54,-1 1 0,5 5 1,-4 1-1,-1 4-51,2-1 0,-2-2 1,3-2-1,0-2-132,0 2 1,-2-4 0,3-1 0,1-4-305,2-4 1,1 1 0,0-3-192,0 2 1,-3-5-1,-1 2-424,2-3 1,-6-1 647,-3 0 0,-6 6 1,-7 4-1,-2 4 496,2 4 0,0 0 0,2 4 0,1 1 241,3 3 1,2 0 0,5 6 0,0 2 156,0 0 1,0 5 0,-1 2 234,-3 2-721,3-9 1,-7 5-1,3-9 1,-1-3-94,-3-3 1,-5-6 0,0 0-1,0-3-207,2-1 0,-3-2 0,1-2 0,0-3-1186,2-3 1,5 1 1281,-1-1 0,1-1 0,-4-3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31.004"/>
    </inkml:context>
    <inkml:brush xml:id="br0">
      <inkml:brushProperty name="width" value="0.04286" units="cm"/>
      <inkml:brushProperty name="height" value="0.04286" units="cm"/>
    </inkml:brush>
  </inkml:definitions>
  <inkml:trace contextRef="#ctx0" brushRef="#br0">55 0 9328,'0'11'0,"0"2"0,-1 1 0,-1 5 0,-2 3 0,0 3 581,0 5 1,-1 0 0,-4 1 0,3-2 0,1 1 0,1-2 0,1-2-1,-1-4-280,2-4 0,0-2-283,2-5 1,0-6 0,2-5-87,1-6 0,0-5 0,3-4 0,-1-3 0,-2-3-106,2-1 1,-2-4 163,4 0 0,0-3 0,4 3 0,1 2-22,-1 1 1,0 1-1,0 1 1,1 2-1,1 5-27,2 1 45,0 7 1,-4 1 0,0 7 1664,0 1-1606,0 3 1,-5 10-1,-1 3 1,-1 1-1,-1 3 349,0-1 1,-2 0-164,-1 0 0,1-2 0,2 0-336,0-2 1,1 0 0,-3 0 0,2-3 0,0-3-678,0-1 0,-2-4 0,0-1-7444,3-1 8226,2-1 0,5-9 0,0-1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31.590"/>
    </inkml:context>
    <inkml:brush xml:id="br0">
      <inkml:brushProperty name="width" value="0.04286" units="cm"/>
      <inkml:brushProperty name="height" value="0.04286" units="cm"/>
    </inkml:brush>
  </inkml:definitions>
  <inkml:trace contextRef="#ctx0" brushRef="#br0">10 176 8125,'5'6'192,"1"-1"1,2-5-1,-1 0 1,2-1-1,0-4 1,2-5 675,0-4-688,5 0 0,-3-1-878,1 0 0,-3-3 354,-3 3 1,0-3-1,-4 3 253,-2 2 0,-2 0 0,-3 4 189,-5 1 0,-1 5 393,-2 6 0,-4 5 0,0 6-294,2 5 1,-2 2 0,1 1 0,3 1 0,0 1 369,3 2 1,4 1 0,-1-4 0,2-1 0,-1-5-230,1-3 0,7-3 0,3-1-853,3-3 1,3-2 0,0-5-1,2 0 263,-2 0 1,3-5 0,0-3 0,0-5-1,0-3-2244,-3-1 1942,0 4 554,-2-8 0,0 4 0,0-5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36.924"/>
    </inkml:context>
    <inkml:brush xml:id="br0">
      <inkml:brushProperty name="width" value="0.05714" units="cm"/>
      <inkml:brushProperty name="height" value="0.05714" units="cm"/>
    </inkml:brush>
  </inkml:definitions>
  <inkml:trace contextRef="#ctx0" brushRef="#br0">0 17 9233,'0'-11'433,"0"6"1,1 5 0,2 7 0,0 6 0,0 6-1,-2 2-54,-1 1 1,0 3 0,0 1-1,0-1 1,1-3 0,2-3 111,1 0 0,0-7-561,0-1 0,-1-5 1,4-6-444,1 0 427,2-5 1,1-5-1,0-6-290,0-1 1,4 0 0,-1-1 0,-3 3 0,-3 3 25,1 1 1,0 5 0,1 3 613,-2 6 1,-3 3 0,-5 6-1,0 2 1,1-1 827,2-3 0,-1 1-740,1-4-640,3-2 179,-4 0 1,7-11 0,-1-4 0,3-5-43,4-2 0,-7-1-162,3-4 1,-3 5 0,0 1-1154,-1 0-145,-4 4-732,2-4 2343,-5 5 0,-5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16.292"/>
    </inkml:context>
    <inkml:brush xml:id="br0">
      <inkml:brushProperty name="width" value="0.035" units="cm"/>
      <inkml:brushProperty name="height" value="0.035" units="cm"/>
      <inkml:brushProperty name="color" value="#ED1C24"/>
    </inkml:brush>
  </inkml:definitions>
  <inkml:trace contextRef="#ctx0" brushRef="#br0">7 129,'0'-2,"-7"2,8 0,5 0,59 2,42-2,-57 0,-1-2,-3 1,0-5,-2 4,-9 2,3-1,-19 0,8 0,-21 0,1 1,-5 0,2 0,-13 0,9 0</inkml:trace>
  <inkml:trace contextRef="#ctx0" brushRef="#br0" timeOffset="436">59 484,'0'-2,"2"2,68-9,2 1,-38 4,7 0,-41 4,68-8,-36 4,1-1,-2 1,-4 4,0-2,-12 4,5-2,-23 0,11 0,-11 0,3 0</inkml:trace>
  <inkml:trace contextRef="#ctx0" brushRef="#br0" timeOffset="3663">1519 57,'0'-5,"0"1,0-2,-12-2,-1 2,-29-9,-31 7,36 4,-67 60,24 45,80-44,0-44,22 30,-12-18,29 4,-34-24,47 41,-23-20,-2-6,-24-18,33 31,-17-17,-17-7,-1-8,2 16,-2-8,-21 5,20-14,-39 29,20-16,-11 0,7 0,1-1,0 0,-5 1,26-13,-38 21,21-12,13-6,-6 3,16-6,-7 3,6-6,-4 3,5 0,-2 0,5 4,-3-2,4-2,-3 1,13 11,-7-6,16 8,-10-4,4 9,-4-6,-1 5,0-3,-16 3,7-2,-14 1,7 0,-11 1,5-2,-19 43,-7 9,25-54,-31 58,17-31,-4 9,17-34,-18 46,10-25,24-8,-10-19,26 42,-13-23,29 13,-35-35,57 41,-30-22,6-25,-33 1,51-8,-26 4,-13-29,-16 29,19-35,-19 33,-2 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39.496"/>
    </inkml:context>
    <inkml:brush xml:id="br0">
      <inkml:brushProperty name="width" value="0.04286" units="cm"/>
      <inkml:brushProperty name="height" value="0.04286" units="cm"/>
    </inkml:brush>
  </inkml:definitions>
  <inkml:trace contextRef="#ctx0" brushRef="#br0">110 0 8379,'0'11'456,"0"2"1,-1 1 0,-3 5 361,-4 2 0,-1 5 1,-2 4-599,0 2 1,0 4 0,0 0 0,0-3 0,1-4 0,1 0 0,3-4-1,1 0 254,3-4 1,4-7-1,4 1-209,4-3 1,0-2 0,10-1-375,3-2 108,-1-5 0,8 3 0,-1-5 0,0 0 110,2 0 0,-2 0 1,-7-1-1,-1-1 1,-1-2-1,-3 2-2781,-1 0 781,-7 2 744,1 0-1268,-9 0 1098,4 0 1317,-5 0 0,0 0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40.064"/>
    </inkml:context>
    <inkml:brush xml:id="br0">
      <inkml:brushProperty name="width" value="0.04286" units="cm"/>
      <inkml:brushProperty name="height" value="0.04286" units="cm"/>
    </inkml:brush>
  </inkml:definitions>
  <inkml:trace contextRef="#ctx0" brushRef="#br0">210 0 8293,'-11'2'0,"-1"1"0,-2 6 0,0 3 0,-1 5 0,-1 4 0,-2 7 0,-3 6 922,-1 7 1,1 2-1,3 1 299,3 0-1080,7 0 0,4-5 0,5-4 1,2-7-1,7-6 0,6-3 1,6-1-1255,2-4 0,2 0 1,1-2 1112,2-1 0,0 7 0,4-5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40.503"/>
    </inkml:context>
    <inkml:brush xml:id="br0">
      <inkml:brushProperty name="width" value="0.04286" units="cm"/>
      <inkml:brushProperty name="height" value="0.04286" units="cm"/>
    </inkml:brush>
  </inkml:definitions>
  <inkml:trace contextRef="#ctx0" brushRef="#br0">177 1 8307,'-11'5'0,"0"3"0,0 6 0,-2 4 202,-1 3 1,1 1 0,-1 1 0,2 2 0,1 0 0,-1-1 0,3-4 0,0-1-502,2 0 0,3-3 0,-2-1 0,1-3-409,3-1 0,0-3 0,1-2 708,-2-1 0,1 3 0,-3-2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41"/>
    </inkml:context>
    <inkml:brush xml:id="br0">
      <inkml:brushProperty name="width" value="0.04286" units="cm"/>
      <inkml:brushProperty name="height" value="0.04286" units="cm"/>
    </inkml:brush>
  </inkml:definitions>
  <inkml:trace contextRef="#ctx0" brushRef="#br0">12 1 10049,'0'12'0,"0"3"0,0 3 0,0 3 0,-1 1 458,-3 0 0,3 4 0,-3-1 0,3-1 0,1-3 0,0-4 0,0-1-69,0-3 1,0-1 0,1-2-509,3-3 0,-3 0 0,4-5 0,0 0 0,2-3-202,3-5 0,-3-5 0,0-4-49,2-3 0,1 0 0,0-2 1,-2-1 6,0 2 0,-1-1 1,3-2-1,-2 0 243,0 0 1,-2 5 0,1 2 0,-2 4 356,0 4 0,-3 2 0,5 6-69,-3 3 1,0 3 0,-4 8 0,0 3 0,0 3 349,0 1 0,0 4 1,0-2-1,0-2 1,0-2-390,0-1 0,4-1 0,-1-1 1,1-1 233,1-3-1234,-4 4 1,5-4-1,-3 2 380,0 1 1,5-3 316,-4 1 1,0-1 0,-1-2 0,1 0 173,-2 0 0,4 0 0,0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41.612"/>
    </inkml:context>
    <inkml:brush xml:id="br0">
      <inkml:brushProperty name="width" value="0.04286" units="cm"/>
      <inkml:brushProperty name="height" value="0.04286" units="cm"/>
    </inkml:brush>
  </inkml:definitions>
  <inkml:trace contextRef="#ctx0" brushRef="#br0">0 11 8166,'5'-6'91,"-2"1"0,4 5 1,3 3-1,2 3 0,4 7 1,1 7-1,2 7 1,-1 5-1,-1 3 634,-1 2 0,-1 5 0,-5-3 0,-2 0 0,-2-1 0,-1-2 0,-2-2 0,-2-2-732,-1 0 1,-10-1-1,-5 3 1,-4-3-1364,-3-1 1,-4 2 1369,0-3 0,-9 3 0,0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49.974"/>
    </inkml:context>
    <inkml:brush xml:id="br0">
      <inkml:brushProperty name="width" value="0.04286" units="cm"/>
      <inkml:brushProperty name="height" value="0.04286" units="cm"/>
    </inkml:brush>
  </inkml:definitions>
  <inkml:trace contextRef="#ctx0" brushRef="#br0">0 11 8419,'11'0'0,"0"0"0,0 0 0,2 0 0,0 0 56,2 0 0,-1-1 0,-1-2 0,0 0 0,2 0-474,-2 2 0,0 1 0,-2 0 418,0 0 0,-5 5 0,-1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8:50.132"/>
    </inkml:context>
    <inkml:brush xml:id="br0">
      <inkml:brushProperty name="width" value="0.04286" units="cm"/>
      <inkml:brushProperty name="height" value="0.04286" units="cm"/>
    </inkml:brush>
  </inkml:definitions>
  <inkml:trace contextRef="#ctx0" brushRef="#br0">0 33 8011,'11'-1'-115,"0"-2"1,0 1-1,0-1 1,2 0 0,0 1 114,2-2 0,0-5 0,-4 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00.940"/>
    </inkml:context>
    <inkml:brush xml:id="br0">
      <inkml:brushProperty name="width" value="0.04286" units="cm"/>
      <inkml:brushProperty name="height" value="0.04286" units="cm"/>
    </inkml:brush>
  </inkml:definitions>
  <inkml:trace contextRef="#ctx0" brushRef="#br0">199 9 9155,'-5'-6'15,"-2"4"0,-3 3 0,-1 3 1,0-1-11,0 2 0,0 0 0,-1 4 0,-2-2 1,0 2-1,0 1 0,2 1 0,1 0 1,0 0 22,0 0 1,1 0-14,3 0 0,-2-3 1,5 3-42,2 5 3,1-1 1,4 1-1,2-4 1,1 2-30,3 0 0,1 6 0,1-3 0,0 1 2,0 1 1,-5-1 0,-2 4 37,-3 0 1,-1-3 0,0-1 0,0 0 141,0-1 1,-4 3 0,-1-6 0,0-3 160,1-3-268,0-1 1,5 1 38,3-1 0,2 1 1,4 4-1,-2 2 173,0 5-210,-6 7 1,3 3 246,-5 8 0,0-4 0,0 1-49,0-3 1,0-7 0,0 2-1,0-4 1,0-4-62,0-3 0,5-6 1,2-3-1,3-1-481,1-3 1,1-1 0,2-1-1,0-1 1,1-1-3770,1-2 4088,-4 0 0,4-1 0,-5-1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03.104"/>
    </inkml:context>
    <inkml:brush xml:id="br0">
      <inkml:brushProperty name="width" value="0.04286" units="cm"/>
      <inkml:brushProperty name="height" value="0.04286" units="cm"/>
    </inkml:brush>
  </inkml:definitions>
  <inkml:trace contextRef="#ctx0" brushRef="#br0">1 44 7289,'0'-5'301,"0"5"0,0 7 0,0 2 0,0 4 0,0 1 1,1 5 112,2 2 1,-1 2-1,1 1 1,-1 1-1,-2-3 1,0-4-1,1-1 15,3 1 0,-2-6 0,5-1-406,2-6 1,1-7-424,1-5 1,1-1-1,1-11 1,2 0-1,-1-2-1020,-2-1 1256,-1 0 1,-1 5 0,-2 2-117,0 3 0,-5 5 283,5 4 1,-6 8 0,2 4 0,-3 5 630,-1-1 1,1 3 0,2-1 531,0-1 1,1-6 0,-3-2-1028,3-1 1,-2-1 0,6-4-1,0-1 1,1-3 0,-1-3 118,0-3 0,-1-5-522,4 0 0,-1-3 0,-1 3 23,-2 2 0,-5 1-1159,2 1 1,-3-1 0,-1 1 1061,0 0 0,0 0 0,0 0 0,0-1 338,0-3 0,-5 3 0,-1-4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03.873"/>
    </inkml:context>
    <inkml:brush xml:id="br0">
      <inkml:brushProperty name="width" value="0.04286" units="cm"/>
      <inkml:brushProperty name="height" value="0.04286" units="cm"/>
    </inkml:brush>
  </inkml:definitions>
  <inkml:trace contextRef="#ctx0" brushRef="#br0">67 0 8107,'0'22'0,"0"3"492,0 4 0,-1 15 0,-2 15 0,-2 7 214,-1 8 1,3-2 0,-5 6 0,1-5-203,1-6 0,-3 2 1,6-11-1,0-2-721,2-9 1,1-6 0,0-4 0,0-8 0,0-6-3275,0-4 3491,0 1 0,-5-7 0,-1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23.054"/>
    </inkml:context>
    <inkml:brush xml:id="br0">
      <inkml:brushProperty name="width" value="0.035" units="cm"/>
      <inkml:brushProperty name="height" value="0.035" units="cm"/>
      <inkml:brushProperty name="color" value="#ED1C24"/>
    </inkml:brush>
  </inkml:definitions>
  <inkml:trace contextRef="#ctx0" brushRef="#br0">15 667,'-2'0,"-1"0,-4 0,5 0,2 2,0 0,19 72,1 13,-10-46,21 106,11-50,-31-81,-5-8,-6-16,3 8,4-14,-3 7,4-23,-2 12,6-18,-4 11,2-20,-1 12,-3-2,1 3,-6 4,3 0,1 19,-2-9,3 21,-2-9,3 12,-1-6,2 11,-1-6,4 16,5 15,-10-24,4 10,16 28,-9-16,30 35,-17-21,-24-38,8 7,-5-5,-3-16,-4 5,5-8,-6 6,5-23,-3 11,14-123,-5 41,-6 51,-4 10,-1 28,7-37,-5 19,-4 27,1-4,0-2,0 1,0 8,0-6</inkml:trace>
  <inkml:trace contextRef="#ctx0" brushRef="#br0" timeOffset="2342">1137 1,'-2'10,"1"54,1 2,1 60,0 52,-1-125,0 56,-8-59,4 24,15 50,-5-7,-5-84,-1 31,0-21,3 9,-2-29,-5 61,2-33,-3-1,3-29,4 47,-2-28,0 13,0-36,-6 3,3-2,0-5,2-9,0 4,0-2,2-14,-1 6,0-2,0 4,0-2,0 1,0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3.080"/>
    </inkml:context>
    <inkml:brush xml:id="br0">
      <inkml:brushProperty name="width" value="0.04286" units="cm"/>
      <inkml:brushProperty name="height" value="0.04286" units="cm"/>
    </inkml:brush>
  </inkml:definitions>
  <inkml:trace contextRef="#ctx0" brushRef="#br0">186 44 7702,'0'-7'-254,"0"0"0,0-2 566,0-1 0,-1 4 0,-2 3-153,-5 1 0,-2 2 0,-1 0 112,0 0 0,0 5 1,-1 4-1,-1 3 58,-2 3 1,-1 3 0,3-2 0,-2 1-48,1 3 1,6-3 0,0 0-188,0-1 1,3-1 0,1-4 0,4-1 0,3-2-139,0-1 0,10-4 0,-1-1 0,3-4-494,1-5 0,3-7 1,-2-2-1,0 0 0,-1-1-471,0 0 1,-7 3 521,2 0 831,-3 1 0,-1 9 0,-4 4-428,-2 6 1,-1 7 762,0 2 1,-3 3 0,-1-2-334,2 1 1,0-3-1,2 1-928,0-3 0,5-6 0,3-2 581,1-3 0,7-6 0,2-1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3.763"/>
    </inkml:context>
    <inkml:brush xml:id="br0">
      <inkml:brushProperty name="width" value="0.04286" units="cm"/>
      <inkml:brushProperty name="height" value="0.04286" units="cm"/>
    </inkml:brush>
  </inkml:definitions>
  <inkml:trace contextRef="#ctx0" brushRef="#br0">132 1 8495,'-6'5'0,"1"4"580,0 9 1,3 5-1,-5 10 1,-2 0-1,0 1 1,1 2-193,1 1 0,-1-4 1,-3-5-1,0-1 0,1-3 1,2-2-190,0-3 0,6-3 0,-3-5 1,1 0 103,1 0 250,-1 0-1133,4-5 1,1-3 0,4-7-1,5-6 1,5-5-73,2-2 1,1 2-1,4-2 464,0 1 1,-3 1-1,-2 6 1,0 1 285,0 5 1,-3 1-1,-1 4 1,-4 1 0,-6 5 180,-1 1 0,-2 7 0,-2 3 0,-1 2-5,-5 1 0,-3-2 0,-2-1 0,-3-3-133,-1 0 1,3-8 0,-2 3 0,2-2-226,-1-3 0,-1-1 0,3-5 170,-2 0 0,1-1-86,7-3 0,-3-2 0,4-5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4.374"/>
    </inkml:context>
    <inkml:brush xml:id="br0">
      <inkml:brushProperty name="width" value="0.04286" units="cm"/>
      <inkml:brushProperty name="height" value="0.04286" units="cm"/>
    </inkml:brush>
  </inkml:definitions>
  <inkml:trace contextRef="#ctx0" brushRef="#br0">67 5 9028,'-5'-5'931,"-1"5"1,-1 6-3002,-1 4 0,1 1 2070,-4 0 0,0 5 0,0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4.528"/>
    </inkml:context>
    <inkml:brush xml:id="br0">
      <inkml:brushProperty name="width" value="0.04286" units="cm"/>
      <inkml:brushProperty name="height" value="0.04286" units="cm"/>
    </inkml:brush>
  </inkml:definitions>
  <inkml:trace contextRef="#ctx0" brushRef="#br0">39 0 8145,'0'11'145,"0"0"1,0 0 333,0 0 1,-2 1 0,0-1-201,-2 0 1,-1 0 0,3 0 0,-3 0 0,0 0 157,0 0 0,2-4-593,3 0-1717,-5-4 1,8 2 1872,1-5 0,10-5 0,3-1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4.922"/>
    </inkml:context>
    <inkml:brush xml:id="br0">
      <inkml:brushProperty name="width" value="0.04286" units="cm"/>
      <inkml:brushProperty name="height" value="0.04286" units="cm"/>
    </inkml:brush>
  </inkml:definitions>
  <inkml:trace contextRef="#ctx0" brushRef="#br0">210 32 8145,'-11'-9'-100,"0"1"1,4 0 0,0 4 0,-2 2 0,0 2-1,1 3 1,2 5 596,1 1 1,1 4 0,4 1-1,0 3-324,0 1 1,0 2 0,0-2 0,-1 0 0,-1-1-9,-2-1 1,0-1 0,3-5-1,-2-2 242,0-1-159,-6-4 0,2 2-188,-8-5 1,3 0 0,-3 0 0,3-1 0,1-3-667,0-3 1,1 0-1,3 0 1,3-2 605,3 0 0,6-2 0,1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5.596"/>
    </inkml:context>
    <inkml:brush xml:id="br0">
      <inkml:brushProperty name="width" value="0.04286" units="cm"/>
      <inkml:brushProperty name="height" value="0.04286" units="cm"/>
    </inkml:brush>
  </inkml:definitions>
  <inkml:trace contextRef="#ctx0" brushRef="#br0">220 0 8241,'-11'0'77,"0"0"0,0 0 0,-1 2 0,-2 1 1,-2 5-1,-1 1 0,-2 5 0,-1 2 1,0 3 1351,2 1 0,5 0 1,-1 0-1,4 0-1192,3-2 1,4-8-1,0 1 1,3-2-1,3-3 1,5-4-1,3-4 1,4-7-212,3-4 0,3-4-538,1-5 0,0 1 0,-1 2 0,-3 4 0,-3 1-903,-3 3 0,-5 2 0,-1 12 1501,-1 4 0,-2 6 0,-6 9 0,-2 0-74,-1 0 1,4 0 0,-2 0 545,3 0 0,1-1-1002,0-3 0,5-3 0,2-7 0,3-2 444,1-1 0,5-1 0,1-4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8.490"/>
    </inkml:context>
    <inkml:brush xml:id="br0">
      <inkml:brushProperty name="width" value="0.04286" units="cm"/>
      <inkml:brushProperty name="height" value="0.04286" units="cm"/>
    </inkml:brush>
  </inkml:definitions>
  <inkml:trace contextRef="#ctx0" brushRef="#br0">342 33 7708,'-7'-3'0,"0"-2"0,-2 0 0,-1-1 0,-1 1 378,0 0 0,-4 1 0,1 4 0,-1 0 0,0 0 0,-1 0 245,-1 0 1,4 5 0,-1 3-539,6 1 1,-1 2 0,5 2 0,2 1 0,1 4 0,1 0-43,0 0 0,5 1 1,1 3-177,0 0 0,3-1 1,-5-2-1,1-2-291,0-1 1,-2-1 0,-7-5 504,-3-3 0,-4-2 1,-3-5-1,-2 0 0,-1 0 17,-3 0 0,1-1 0,-1-2 1,3-2-775,1-1 0,3-1 90,5-4 603,3 0 1,8 0-18,4 0 0,1-5 0,8-1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8.911"/>
    </inkml:context>
    <inkml:brush xml:id="br0">
      <inkml:brushProperty name="width" value="0.04286" units="cm"/>
      <inkml:brushProperty name="height" value="0.04286" units="cm"/>
    </inkml:brush>
  </inkml:definitions>
  <inkml:trace contextRef="#ctx0" brushRef="#br0">100 1 8191,'-8'1'411,"1"2"1,0 4 0,-4 4-1,1 0 1,1 1 352,2 3 1,-1-2 0,-1 5 0,0 1-382,2-2 0,4 3 1,0-6-1,1 0-456,2-2-174,5-6 0,5-2 1,6-9-1,1-6-543,3-6 0,-3-3 0,0 0 1,-1 3-1,-3 1-121,0 3 0,-6 1 1063,0 1 0,-4 6 1,1 5-1,-4 7 1,-3 7-1,-2 4 638,-1 3 1,2 0-1088,-3-3 0,5 3 0,-2-4 0,3 0 0,2-2-1277,3-3 1574,-3-6 0,9 4 0,-4-4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9.482"/>
    </inkml:context>
    <inkml:brush xml:id="br0">
      <inkml:brushProperty name="width" value="0.04286" units="cm"/>
      <inkml:brushProperty name="height" value="0.04286" units="cm"/>
    </inkml:brush>
  </inkml:definitions>
  <inkml:trace contextRef="#ctx0" brushRef="#br0">188 0 8666,'0'16'378,"-3"1"0,-2 6 1,-1 3-1,-3 2 0,-1 2 1,-1-2-1,0 0 0,0-2 1,0-2 653,0-3 1,4-2-905,-1-1-69,6-2 0,-2-11 0,9-5 1,5-6-423,3-4 1,7-2 0,-2-2-1,3 1 1,0 2-108,-3 2 1,2 7 454,-5-2 1,-1 4-1,-4 4 1,-2 3 33,-5 3 1,-2 4-1,-2 2 1,-2 1-1,-6 2 343,-5-2 1,-3 3 0,-5-6-1,0 0 1,-1-2 903,-3-1-1176,3-5 1,-4 3 0,5-6 0,1 0-23,3-2 0,3-2 0,8-3 0,3-3-68,3-3 0,11-1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19.906"/>
    </inkml:context>
    <inkml:brush xml:id="br0">
      <inkml:brushProperty name="width" value="0.04286" units="cm"/>
      <inkml:brushProperty name="height" value="0.04286" units="cm"/>
    </inkml:brush>
  </inkml:definitions>
  <inkml:trace contextRef="#ctx0" brushRef="#br0">215 1 8208,'-11'0'0,"0"1"178,0 2 1,1 4 0,1 4-1,3 0 1,0 1 0,1 3 184,0 3 0,1 3 0,1 1 1,-1-1-1,1-2 13,-2 0 0,2-6 1,-3 2-1,0-3-55,0-1 0,-1-5 0,-4-2-288,0-3 1,0-1-1,0 0 1,0 0 0,0-1-505,-1-3-1,6 2 1,1-6-943,1 0 0,4-2 1414,0-1 0,9 0 0,9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28.395"/>
    </inkml:context>
    <inkml:brush xml:id="br0">
      <inkml:brushProperty name="width" value="0.035" units="cm"/>
      <inkml:brushProperty name="height" value="0.035" units="cm"/>
      <inkml:brushProperty name="color" value="#ED1C24"/>
    </inkml:brush>
  </inkml:definitions>
  <inkml:trace contextRef="#ctx0" brushRef="#br0">232 388,'-5'0,"0"0,0 0,3 0,-5 0,0 0,0-4,-5 4,-33 6,-7 13,18 12,16 16,9-26,5 18,4-38,-10 60,6-32,2-8,-2 2,11-9,-5 3,10-7,-6 2,8-10,-5 5,11-16,-7 8,15-21,-8 12,15-27,9-14,-32 38,14-17,2-19,-2 13,-11-2,5 1,-22 16,11-4,-11 15,6-6,-8 18,4-9,-7 18,4-9,4 2,-2-1,-3 15,2-8,6 19,-4-22,9 50,-5-27,6 16,-8-34,18 49,-17-51,17 31,-9-17,-7-21,3 10,-6-18,-1 5</inkml:trace>
  <inkml:trace contextRef="#ctx0" brushRef="#br0" timeOffset="1305">630 0,'-2'0,"-5"0,2 5,1 3,-5 122,13-19,-3-85,6 53,-3-32,3 8,-5-35,2 54,-2-57,2 41,-1-23,0-17,-2-10,-2 17,1-9,0-19,0 3,5 2,-3-1,-3-8,1 6,-2-15,1 15,2-27,-1 27,12-37,-6 20,12-7,-18 24,24-42,-13 23,5 5,-4-1,10 10,-5-5,-1 15,-1-7,7 8,-4-4,0 3,-1-2,-7 8,2-4,-6 9,3-6,-11 6,6-3,-8-1,0-1,4-8,-11 14,9-13,-4 6,-21 13,12-7,-17 9,9-5,-10 1,7-1,1-11,1 5,27-18,-11 9,-13-1,7 0,19-19,-5 16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0.288"/>
    </inkml:context>
    <inkml:brush xml:id="br0">
      <inkml:brushProperty name="width" value="0.04286" units="cm"/>
      <inkml:brushProperty name="height" value="0.04286" units="cm"/>
    </inkml:brush>
  </inkml:definitions>
  <inkml:trace contextRef="#ctx0" brushRef="#br0">5 56 8325,'-5'0'1338,"5"0"1,6 0-799,4 0 1,1-4-525,0 0 0,1 1 1,2 1-96,1-1 0,0 2 1,-1-3-1,1 1 0,-2 1-835,-1-2 1,-1 1 0,0 1 913,0-1 0,0 2 0,0-9 0,0 4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0.517"/>
    </inkml:context>
    <inkml:brush xml:id="br0">
      <inkml:brushProperty name="width" value="0.04286" units="cm"/>
      <inkml:brushProperty name="height" value="0.04286" units="cm"/>
    </inkml:brush>
  </inkml:definitions>
  <inkml:trace contextRef="#ctx0" brushRef="#br0">99 0 8246,'-5'12'0,"-2"0"0,-3 1 0,1 3 440,1 1 1,-2 2 0,3 4 38,-3 3 1,0-3-1,2 3 1,2-3-1,1-1 117,2 0 1,2-5 0,1-2-529,0-3 0,1-2 0,3-3 1,3-3-118,3-3 1,5-9-1,1-3-951,1-2 0,-4-3 0,3 0 0,-1-1 0,0-1 1000,-2 1 0,0-4 0,-2 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0.754"/>
    </inkml:context>
    <inkml:brush xml:id="br0">
      <inkml:brushProperty name="width" value="0.04286" units="cm"/>
      <inkml:brushProperty name="height" value="0.04286" units="cm"/>
    </inkml:brush>
  </inkml:definitions>
  <inkml:trace contextRef="#ctx0" brushRef="#br0">34 1 8233,'0'17'-5,"0"-2"197,0-3 1,0-1 0,0 0 0,-1 0 2338,-3 0-1862,3 0 0,-8 0 1,4-1-174,-1-3 0,4-3 0,-2-8-562,3-3 0,2-3 0,3-1 0,2 0-391,0 0 1,4 0 0,-3 0 0,3 0-660,1 0 1,-4 1-1,1 1-435,0 2 0,2 5 1551,1-2 0,-5 3 0,4 1 0,-4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1.350"/>
    </inkml:context>
    <inkml:brush xml:id="br0">
      <inkml:brushProperty name="width" value="0.04286" units="cm"/>
      <inkml:brushProperty name="height" value="0.04286" units="cm"/>
    </inkml:brush>
  </inkml:definitions>
  <inkml:trace contextRef="#ctx0" brushRef="#br0">33 11 7710,'-7'-3'0,"0"-1"0,-1 0 0,-3 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1.557"/>
    </inkml:context>
    <inkml:brush xml:id="br0">
      <inkml:brushProperty name="width" value="0.04286" units="cm"/>
      <inkml:brushProperty name="height" value="0.04286" units="cm"/>
    </inkml:brush>
  </inkml:definitions>
  <inkml:trace contextRef="#ctx0" brushRef="#br0">99 1 7219,'-3'11'201,"-1"0"0,-1 0 0,3 0 0,-3 0 440,-1 0 0,2 0 0,-3 0 1,-1 1-294,2 3 1,-4-3-1,4 3 1,-1-3-267,-1-1 0,6 0 1,-3 0-1,1 0-369,1 0-485,-1-5 1,5-1 0,2-6-455,0-3 1,6 2 1225,-2-6 0,3-4 0,1-5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1.915"/>
    </inkml:context>
    <inkml:brush xml:id="br0">
      <inkml:brushProperty name="width" value="0.04286" units="cm"/>
      <inkml:brushProperty name="height" value="0.04286" units="cm"/>
    </inkml:brush>
  </inkml:definitions>
  <inkml:trace contextRef="#ctx0" brushRef="#br0">23 1 8374,'-2'11'0,"0"0"506,-2 0 0,0-4 0,4 0 0,0 3-134,0 4 0,0-2 1,-1 1-1,-1-3 101,-2-2 1,0-1 10,4 4-1158,0-5 1,2-6 176,1-7 1,3-7-1,7 0 1,0 0 332,2 2 0,0-3 0,-4 0 0,0 3 0,0 2 61,0 3 0,0 5 0,0-2 390,0 3 1,-5 2 0,-2 3 0,-3 3 79,-1 3 0,0 1 1,-1 0-1,-2 0-175,-1 0 0,-4 3 1,1 1-333,-3-1 0,2-2 0,2-1-1248,1 0 1388,2 0 0,3 0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22.592"/>
    </inkml:context>
    <inkml:brush xml:id="br0">
      <inkml:brushProperty name="width" value="0.04286" units="cm"/>
      <inkml:brushProperty name="height" value="0.04286" units="cm"/>
    </inkml:brush>
  </inkml:definitions>
  <inkml:trace contextRef="#ctx0" brushRef="#br0">320 1 8149,'-11'0'131,"0"1"0,-1 3 0,-1 3 0,-2 3 0,0 1 1,1 1-1,-1 1 0,1 3 845,2 1 1,2-2 0,2 2 0,2-1-126,1-2-904,1-2 1,9-6 0,2-2 0,4-4-293,4-4 1,-2-3-1,5-7 1,-1 0-1749,0 0 0,-4 3 1859,2 4 0,-8 8 0,-3 11 0,-4 8 666,-4 4 1,-2 7-1,-5-2 1,0 2 1224,0-2 1,-3 6 0,-2-6 0,0-2-898,0-3 0,0-5 1,2-3-1,0-3-590,0-3 1,2-5 0,1 1 0,0-1-472,0-3 1,0-4-1,0-3 1,0-1-701,0-3 0,3 0 1,2-4-1,0 0-3715,0-2 4716,4 0 0,-8-5 0,4-4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33.170"/>
    </inkml:context>
    <inkml:brush xml:id="br0">
      <inkml:brushProperty name="width" value="0.04286" units="cm"/>
      <inkml:brushProperty name="height" value="0.04286" units="cm"/>
    </inkml:brush>
  </inkml:definitions>
  <inkml:trace contextRef="#ctx0" brushRef="#br0">34 12 8432,'-4'7'-151,"-1"1"265,-1 0 1,4 2 0,-2 2 0,2 2 89,-2 0 1,3 2 0,-3-2 0,3 0 0,1 0 0,0-2 0,1-1 0,3-1-351,3-3 1,-1-2 0,2-5-13,0 0 1,6-8-1,0-5-36,0-2 0,-2-4 0,-1-3 0,-1 1 100,-3 3 0,-2-2 0,-5 6 1,0 0-12,0 2 1,-1 6 0,-3 2 181,-3 3 0,-3 1 0,-1 1 0,0 2-31,0 0 0,1 6 0,2-3-402,0 0 1,5 0 167,-5-2 1,7-3 0,1 3-302,6-3 1,3-6 488,-2-2 0,8-3 0,-3-1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33.598"/>
    </inkml:context>
    <inkml:brush xml:id="br0">
      <inkml:brushProperty name="width" value="0.04286" units="cm"/>
      <inkml:brushProperty name="height" value="0.04286" units="cm"/>
    </inkml:brush>
  </inkml:definitions>
  <inkml:trace contextRef="#ctx0" brushRef="#br0">364 20 8071,'-5'-7'0,"-2"1"0,-3 1 0,-1 4 215,0 3 0,0 5 0,1 8 1,2 5-1,0 5 0,0 9 0,-1 6 86,2 7 0,-2-1 0,5 6 0,1 0 1,-1 1-1,-1 0 0,0-3 0,-1-1 0,0-4-13,-2-3 0,-2-6 0,-1-5 1,0-3-116,0-1 1,0-1 0,0-4-1,0-2-453,0-6 0,-4 1 0,0-8 0,2 2-413,0-2 1,2-2 0,0-5-424,0 0 1,2-6 0,1-5 1115,5-6 0,-4-4 0,1-1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33.765"/>
    </inkml:context>
    <inkml:brush xml:id="br0">
      <inkml:brushProperty name="width" value="0.04286" units="cm"/>
      <inkml:brushProperty name="height" value="0.04286" units="cm"/>
    </inkml:brush>
  </inkml:definitions>
  <inkml:trace contextRef="#ctx0" brushRef="#br0">0 78 8266,'11'0'-28,"0"0"1,0 0-1,2 0 473,1 0 0,3-1 1,7-2-1,0-1-443,2-3 0,5 0 1,-2-4-1,2 1-556,-2 3 0,3-2 0,-4 4 554,0-1 0,4 4 0,-4-3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31.382"/>
    </inkml:context>
    <inkml:brush xml:id="br0">
      <inkml:brushProperty name="width" value="0.035" units="cm"/>
      <inkml:brushProperty name="height" value="0.035" units="cm"/>
      <inkml:brushProperty name="color" value="#ED1C24"/>
    </inkml:brush>
  </inkml:definitions>
  <inkml:trace contextRef="#ctx0" brushRef="#br0">3 5,'0'-2,"0"-1,-2 3,2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34.890"/>
    </inkml:context>
    <inkml:brush xml:id="br0">
      <inkml:brushProperty name="width" value="0.04286" units="cm"/>
      <inkml:brushProperty name="height" value="0.04286" units="cm"/>
    </inkml:brush>
  </inkml:definitions>
  <inkml:trace contextRef="#ctx0" brushRef="#br0">22 1 8600,'-3'12'0,"-1"3"363,1 3 1,2 8 0,1 3 0,0 3-1,-1 1 37,-3 0 0,3 0 0,-3-1 0,3-2-283,1-5 1,1-6 0,2-5 0,2-3-78,1-3 0,1 0 0,4-4 0,0-3-96,0-3 1,2-4 0,0-7 0,3-1-573,1-5 0,-3-1 0,0-1 1,-2 2 142,0 5 0,-5 1 1186,0 2 0,-4 8-272,0 6 0,-1 3 1,-2 9-1,0-1 79,0 0 1,3-5 0,2 2-753,1-1 1,-2-5-1,3-3 1,2-4-302,1-6 1,1-3 0,0-3 0,0-4-48,0 1 1,-1-4 0,-2 3-1,-2-3-519,-1-1 1111,-1 0 0,1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9:43.998"/>
    </inkml:context>
    <inkml:brush xml:id="br0">
      <inkml:brushProperty name="width" value="0.04286" units="cm"/>
      <inkml:brushProperty name="height" value="0.04286" units="cm"/>
    </inkml:brush>
  </inkml:definitions>
  <inkml:trace contextRef="#ctx0" brushRef="#br0">11 0 6449,'-6'0'2052,"1"0"-1986,5 0 1,1 0 0,3 0 8,3 0 0,0 0 1,0 0-1,2 0 31,0 0 0,2 5 1,0 3 77,0 2 0,-3 2 0,-2 2 1,0 5 99,0 2 0,-3 1 0,0 1 0,0 2-9,0 0 1,0 5 0,4-5 0,2-1-126,1-5 0,2 1 1,1-5-1,3-2-341,1-1 0,2-4 0,2-2 0,-2-1-577,0-3 0,-2-2 1,2-4-237,0-3 0,-6 2 904,2 1 0,-9 4 0,-6 4 0,-6 5 308,-4 4 1,-6 8 0,-1 6 0,-1 1 383,-1 3 0,6 2 0,-2 2 1,4 2-395,4-1 0,-2-3 0,4-3 0,0-2-441,0-1 0,0-2 0,3-5 0,-3-3-136,-1-1 1,-1-2 0,-4-3-1,0 0-153,0 0 0,-4-3 532,0-1 0,-4 0 0,1 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2.087"/>
    </inkml:context>
    <inkml:brush xml:id="br0">
      <inkml:brushProperty name="width" value="0.04286" units="cm"/>
      <inkml:brushProperty name="height" value="0.04286" units="cm"/>
    </inkml:brush>
  </inkml:definitions>
  <inkml:trace contextRef="#ctx0" brushRef="#br0">22 0 8260,'0'11'0,"0"2"335,0 1 1,-3 5 0,-1 5 0,1 3 0,1 0 0,0 1 113,-2 1 1,0-5 0,4 1-1,0-6 1,0-4 0,0-3-11,0-1 1,0-6-1,1-5-307,3-6 0,6-9 1,6-3-434,1-3 0,1-6 0,4-1 27,0 0 0,-1-3 1,-1 7-1,-2 2 0,1 3 81,-2 3 1,-1 2 0,-5 4-1,0 2 131,0 5 1,-4 3-1,0 3 1,1 6-1,-2 4 536,-2 6 1,-3 3 0,-1 2-371,0 2 1,0 3-1,0-3 1,0-3-452,0-3 0,0 0 0,0-6 0,0 0-2873,0-2 3220,0-1 0,0-5 0,0-1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2.690"/>
    </inkml:context>
    <inkml:brush xml:id="br0">
      <inkml:brushProperty name="width" value="0.04286" units="cm"/>
      <inkml:brushProperty name="height" value="0.04286" units="cm"/>
    </inkml:brush>
  </inkml:definitions>
  <inkml:trace contextRef="#ctx0" brushRef="#br0">55 23 9603,'-9'5'0,"1"2"0,3 3 0,2 3 0,-1 4 566,2 5 0,0 3 0,2-3 1,0 0-1,0 0 0,0-1 1,2-3-1,1-4 0,3-5 0,3-2-142,2-3 1,-2-1-748,5-7 1,0-7 0,-2-7-1,0-3 1,-2-1 0,-1-1-183,-3-3 1,2 5 0,-4-2-1,-2 1 230,0 2 0,-7 6 0,-3-1 118,-1 3 1,-6 5 0,-1 4 0,0 2 468,0 1 1,0 0 0,3 1-418,-2 2 1,2 4 0,5 4 0,4 0 0,3 0-1503,1 0 1,3-4 534,4 0 1072,0-4 0,9 2 0,-5-5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3.088"/>
    </inkml:context>
    <inkml:brush xml:id="br0">
      <inkml:brushProperty name="width" value="0.04286" units="cm"/>
      <inkml:brushProperty name="height" value="0.04286" units="cm"/>
    </inkml:brush>
  </inkml:definitions>
  <inkml:trace contextRef="#ctx0" brushRef="#br0">34 1 8204,'-1'9'61,"-3"-1"1,3 2-1,-3-3 1,2 3 794,-2 1 0,3 0 0,-3 0-348,3 0 0,0 0 1,-2 0-1,0 0-201,0 0 0,2 0 1,1 0-41,0 0 1,0 0-155,0 0-369,0-5 0,4-6 1,-1-7-1,1-3 0,0-1 1,-1 0-281,0 0 1,2 0 534,-2 0 1,2 1 0,-2 1-354,0 2 538,1 5 0,-3-3-18,3 5 0,-2 0-33,6 0-467,-6 0 228,3 5 0,-4-4 1,2 4-1622,0 0-213,1-4 1940,-4 4 0,0 0 0,0 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3.657"/>
    </inkml:context>
    <inkml:brush xml:id="br0">
      <inkml:brushProperty name="width" value="0.04286" units="cm"/>
      <inkml:brushProperty name="height" value="0.04286" units="cm"/>
    </inkml:brush>
  </inkml:definitions>
  <inkml:trace contextRef="#ctx0" brushRef="#br0">33 100 8091,'0'7'202,"-1"0"1,-2 3 265,0 4 1,-1 0 0,4 7 0,-1 4 0,-2 2 0,0 3-1,-1 1 1,0-1 0,1-3 668,0-3 0,2-1 0,1-8-1045,0-2 1,1-6 0,3-4-34,3-6 0,3-4 0,2-8 0,2-4 1,0-5-468,0-1 1,-2 0 0,-2 7-627,-3 3 1,3 4 1212,-3 4 0,-2 8 0,-1 11 0,-3 9 0,-1 6 653,0 1 1,2-2 0,0-8 0,3-3-668,1-3 0,5-6 0,5-4 1,1-9-803,3-7 1,2-16 0,2-5 0,2-4 0,-2-2-2292,0 0 2468,-2 3 1,-6 1 0,-5 6 0,-5 4-2801,-1 4 3260,-4-1 0,4 6 0,-5-4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0.510"/>
    </inkml:context>
    <inkml:brush xml:id="br0">
      <inkml:brushProperty name="width" value="0.04286" units="cm"/>
      <inkml:brushProperty name="height" value="0.04286" units="cm"/>
    </inkml:brush>
  </inkml:definitions>
  <inkml:trace contextRef="#ctx0" brushRef="#br0">99 1 7528,'-10'1'0,"2"2"0,1 1 22,3 3 1,-4 0 0,4 4 0,2 0 0,1 0-1,2 1 1,1 2 0,3 2 0,0 1-46,0 2 0,-1 1 0,-4 0 294,0-2 0,-1 0 0,-3 4 0,-3 0 1,-3-1 87,-1-2 0,0-3 0,1-5 0,1 0 195,2 0 1,5 0-338,-2 0 0,8 0 0,3-2 0,3 0-357,1-2 1,0 2 0,0 4-1,0 3 54,0 2 1,-4 4 0,-1 5 0,-1 1 26,-2 2 0,-2-3 1,-1 0-1,0-2-144,0-3 0,4-1 1,0-9-1,3-1-471,1-5 674,2-4 0,6-2 0,1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1.774"/>
    </inkml:context>
    <inkml:brush xml:id="br0">
      <inkml:brushProperty name="width" value="0.04286" units="cm"/>
      <inkml:brushProperty name="height" value="0.04286" units="cm"/>
    </inkml:brush>
  </inkml:definitions>
  <inkml:trace contextRef="#ctx0" brushRef="#br0">1 11 8511,'0'11'0,"0"2"467,0 1 0,0 5 0,1 7 0,1 4 0,2 3 0,0 0 0,-1-3 0,2-5-196,1-3 1,-2 2 0,3-11 0,2-2 0,1-3 0,1-4 0,1-4-422,3-6 0,-3-1 1,3-8-1,-3 3 29,-1 1 0,0 1 0,0 3 510,0 3 0,-5 5 0,-1 7 0,-1 6 287,-1 6 1,2-2-1,-1 0-550,3-2 1,3-7-1,1-5 1,1-6-1495,3-9 1,1-8-1,4-15 1,-2-2 982,2 0 1,-4-5-1,-2 4 1,-3 3 0,-3 3-1,-5 7-2067,-1 4 2452,-2 4 0,0 5 0,0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3.626"/>
    </inkml:context>
    <inkml:brush xml:id="br0">
      <inkml:brushProperty name="width" value="0.04286" units="cm"/>
      <inkml:brushProperty name="height" value="0.04286" units="cm"/>
    </inkml:brush>
  </inkml:definitions>
  <inkml:trace contextRef="#ctx0" brushRef="#br0">55 6 7870,'0'-5'246,"0"5"1,0 8 0,-1 10 243,-3 7 0,3 11 1,-2 4-1,1 4 0,1 5 1,-1 4-1,-2 2 1,0-2-11,-1-3 0,4-2 1,-3-5-1,3-3-555,1-3 0,0-4 0,0-4 0,0-4-438,0-6 0,0 1 0,0-5-1743,0-2 0,-1-5 98,-3-5 2158,3-2 0,-9-1 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4.558"/>
    </inkml:context>
    <inkml:brush xml:id="br0">
      <inkml:brushProperty name="width" value="0.04286" units="cm"/>
      <inkml:brushProperty name="height" value="0.04286" units="cm"/>
    </inkml:brush>
  </inkml:definitions>
  <inkml:trace contextRef="#ctx0" brushRef="#br0">154 1 7893,'-11'0'269,"0"0"0,0 0 0,0 1 0,-1 1 353,-3 2 0,3 6 0,-3 0-401,3 3 1,1 5 0,1-2 0,2 2-21,0 1 0,6-2-151,-2 2 1,3-6-1,1 2 1,1-3-490,3-1 0,2-5 0,5-2 1,1-4 213,3-4 1,-3-2 0,3-5-1,-3 0 1,-1 0 0,0 0-298,0 0 1,-3 1-1,-2 2-109,-1 0 933,-2 6 1,-3 2-1,0 7 1,0 3-1,0 1 1109,0 0-1436,0 5 0,0-4 1,2 2-1,1-6-1225,5-4 1,2-3 1249,1-1 0,4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30.937"/>
    </inkml:context>
    <inkml:brush xml:id="br0">
      <inkml:brushProperty name="width" value="0.035" units="cm"/>
      <inkml:brushProperty name="height" value="0.035" units="cm"/>
      <inkml:brushProperty name="color" value="#ED1C24"/>
    </inkml:brush>
  </inkml:definitions>
  <inkml:trace contextRef="#ctx0" brushRef="#br0">40 11,'-5'0,"1"0,1 8,3 46,0 41,-3 2,-4-39,4-40,-1 18,5-43,-2 19,-6 9,3-5,10-34,-5 18,-1 0</inkml:trace>
  <inkml:trace contextRef="#ctx0" brushRef="#br0" timeOffset="1279">431 34,'-5'-4,"1"0,-3-1,-4 1,5 2,-57-12,-9 24,38 11,18-11,15 0,0 6,0-11,1 5,3-10,-2 5,15 13,4-6,-11-6,41 7,-2-1,-38-9,19 5,-10-3,-5-2,-9-2,14 8,-8-4,-9 11,0-13,4 33,-2-17,1 1,-4-15,9 17,-6-9,-10-9,6-3,-22 4,12-2,-25-10,32 6,-60-7,32 5,-11-8,-15-1,56 11,-28-11,15 6,21 0,-10 0,9 6,-6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4.978"/>
    </inkml:context>
    <inkml:brush xml:id="br0">
      <inkml:brushProperty name="width" value="0.04286" units="cm"/>
      <inkml:brushProperty name="height" value="0.04286" units="cm"/>
    </inkml:brush>
  </inkml:definitions>
  <inkml:trace contextRef="#ctx0" brushRef="#br0">144 1 7934,'-5'11'122,"4"1"1,-4 3 553,0 3 0,3 6 1,-6 4-272,0 5 0,-2 6 1,-1-1-1,0 0 1,0 0-40,0-3 1,0 0 0,1-3 0,3-3-260,3-3 1,3-12 0,1-3-283,0-1 0,1-5 0,3-2-18,3-6 1,3-3 0,2-5 0,2 0-154,0 0 1,5-3 0,-5 2 0,1 2 233,1 1 1,-4 4-1,3 1 1,-3 3 221,-1 1 1,-1 5 0,-3 2-14,-3 3 1,-3 6 0,-1 1 0,-1 1-44,-3 1 1,-5-6-1,-7 2 1,-1-3 48,-3-1 0,3-1 1,-2-2-1,0-1-1444,-2-2 1214,4-2 0,-3-3 0,6-1 82,0-3 1,7-2 0,3-5 44,3 0 0,1-10 0,0-2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5.692"/>
    </inkml:context>
    <inkml:brush xml:id="br0">
      <inkml:brushProperty name="width" value="0.04286" units="cm"/>
      <inkml:brushProperty name="height" value="0.04286" units="cm"/>
    </inkml:brush>
  </inkml:definitions>
  <inkml:trace contextRef="#ctx0" brushRef="#br0">78 11 8006,'-11'-6'97,"0"2"-505,0 3 1,3 5-1,1 1 408,-2 1 0,0 1 0,-2 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5.839"/>
    </inkml:context>
    <inkml:brush xml:id="br0">
      <inkml:brushProperty name="width" value="0.04286" units="cm"/>
      <inkml:brushProperty name="height" value="0.04286" units="cm"/>
    </inkml:brush>
  </inkml:definitions>
  <inkml:trace contextRef="#ctx0" brushRef="#br0">56 1 8035,'-4'22'0,"0"0"0,1 0 0,-1 0 483,0 0 0,-3 0 0,2-1 0,0-2-60,0 0 1,-2-6 0,3 2-267,2-3-796,0-6 1,2-2 0,2-7-279,1 0 917,-1-11 0,12 7 0,-2-9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6.188"/>
    </inkml:context>
    <inkml:brush xml:id="br0">
      <inkml:brushProperty name="width" value="0.04286" units="cm"/>
      <inkml:brushProperty name="height" value="0.04286" units="cm"/>
    </inkml:brush>
  </inkml:definitions>
  <inkml:trace contextRef="#ctx0" brushRef="#br0">155 1 7194,'-11'0'0,"0"0"0,1 1 90,3 2 0,-2 4 0,6 5 0,0 1 154,2 2 0,1 5 1,0-2-1,0 3-347,0 1 1,0-4 0,0-1 28,0-1 0,0-1 0,-1-5-100,-3-3 0,-2-2 0,-5-6 0,0-2 121,0 0 0,0-2 0,0 2 0,1-2-276,3-1 1,-2 3 328,5-5 0,1 1 0,3-4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7.019"/>
    </inkml:context>
    <inkml:brush xml:id="br0">
      <inkml:brushProperty name="width" value="0.04286" units="cm"/>
      <inkml:brushProperty name="height" value="0.04286" units="cm"/>
    </inkml:brush>
  </inkml:definitions>
  <inkml:trace contextRef="#ctx0" brushRef="#br0">78 1 8764,'-10'1'0,"1"4"0,3 5 0,0 4 0,1 4 415,0 1 0,-2-2 0,2 2 0,0-1 1,0-1-1,3-2 0,-1-3 0,1-1 235,-2 0 0,0-4-679,4 1 0,2-6 0,0 1 0,3-6 187,1-4 1,0-3 0,3-2-841,-2-3 0,0 3 0,3-4 0,-1 1 391,-2 1 0,1-5 0,3 5 0,0 0 155,0 2 0,-4 2 1,0 1 479,2 2 1,1 6 0,0 1 578,-3 6-579,-2 4-223,-5 6 1,0-3-1,0 4 1,0 1 0,1-3-249,3 1 1,-3-1-1,3-4 1,-2-1-519,2-3 1,-2-2 0,5-5-688,2 0 1,-3-1 1331,2-3 0,-6-7 0,3-6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7.227"/>
    </inkml:context>
    <inkml:brush xml:id="br0">
      <inkml:brushProperty name="width" value="0.04286" units="cm"/>
      <inkml:brushProperty name="height" value="0.04286" units="cm"/>
    </inkml:brush>
  </inkml:definitions>
  <inkml:trace contextRef="#ctx0" brushRef="#br0">45 111 7997,'0'15'0,"0"-1"0,0 0 755,0-2 0,1-6-481,3-2 0,2-4 0,4-4-295,-3-3 0,3-8 0,-4-3 0,0-2 0,-2 1 0,-3 1 0,-1 3-479,0 1 458,0 2 0,-1 2 0,-3 1 1,-3 3-17,-3 1 1,-1 2-1,0 3 39,0 0 0,0 1 0,0 3-291,0 3 1,5-1 0,2 1-2137,3 2 2446,1-4 0,5 5 0,1-9 0,5 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7.476"/>
    </inkml:context>
    <inkml:brush xml:id="br0">
      <inkml:brushProperty name="width" value="0.04286" units="cm"/>
      <inkml:brushProperty name="height" value="0.04286" units="cm"/>
    </inkml:brush>
  </inkml:definitions>
  <inkml:trace contextRef="#ctx0" brushRef="#br0">0 34 8654,'5'6'831,"3"-2"-669,1-3 0,6-1 1,0 0-1,-1 0 0,1-1 1,1-2-1,0-1 0,1 2-815,0 1 0,-3-3 0,0 0 0,-1 2 0,-2 1-627,0 1 1280,0-5 0,-5-1 0,-1-5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17.642"/>
    </inkml:context>
    <inkml:brush xml:id="br0">
      <inkml:brushProperty name="width" value="0.04286" units="cm"/>
      <inkml:brushProperty name="height" value="0.04286" units="cm"/>
    </inkml:brush>
  </inkml:definitions>
  <inkml:trace contextRef="#ctx0" brushRef="#br0">45 1 7865,'-6'15'565,"-4"3"1,9 4-1,-4 0-179,0 0 0,4 0 0,-4 0 0,1-1 1,0-3-1,2-3-580,1-3 1,2-6-1,3-2 1,2-4-75,0-4 1,4-3 0,-3-8-255,3-3 0,1 1 522,0-2 0,5 6 0,1-3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23.389"/>
    </inkml:context>
    <inkml:brush xml:id="br0">
      <inkml:brushProperty name="width" value="0.05714" units="cm"/>
      <inkml:brushProperty name="height" value="0.05714" units="cm"/>
    </inkml:brush>
  </inkml:definitions>
  <inkml:trace contextRef="#ctx0" brushRef="#br0">155 23 10345,'-7'-1'-206,"3"-2"0,0-2 0,-1 0 320,-1 0 0,2 2 0,-3 3 0,-2 1 380,-1 3 1,-1-2 0,0 7 0,0 2-26,0 2 1,0 3-1,0-2 1,0 1 0,2 1-157,1 0 0,3-1 0,5-4-508,0 0 0,1-1 1,3-3-103,4-3 1,5-8-1,3-3 1,1-4-1,1-3 237,0 0 1,-2-3 0,-7 4 0,0 3 1450,-2 1-916,-4 4 1,2 5 0,-5 7 0,0 3-229,0 1 1,3 0 0,1 0-498,-2 0 0,4-1 0,2-3-368,2-3 1,4-3-1,1-2 1,-1-3 664,-2-3 1,-1-3 0,0-1-1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25.026"/>
    </inkml:context>
    <inkml:brush xml:id="br0">
      <inkml:brushProperty name="width" value="0.04286" units="cm"/>
      <inkml:brushProperty name="height" value="0.04286" units="cm"/>
    </inkml:brush>
  </inkml:definitions>
  <inkml:trace contextRef="#ctx0" brushRef="#br0">276 1 6983,'-11'0'0,"0"0"0,0 0 194,0 0 1,0 0 0,1 1 0,1 3 0,2 3 0,0 3 0,-1 2 42,1 3 0,1 1 0,-3 3 1,2 0-1,-2 0-71,-1 2 0,3 2 1,0 1-157,-2-2 1,3 1 0,0-8 0,0-2-29,0-1 0,2-6 0,-3-2-194,-2-3 0,-1-1 1,-1-1-1,1-3 1,2-2-563,1 0 1,3 0 773,-4 2 0,6-2 0,-3-5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35.950"/>
    </inkml:context>
    <inkml:brush xml:id="br0">
      <inkml:brushProperty name="width" value="0.035" units="cm"/>
      <inkml:brushProperty name="height" value="0.035" units="cm"/>
      <inkml:brushProperty name="color" value="#ED1C24"/>
    </inkml:brush>
  </inkml:definitions>
  <inkml:trace contextRef="#ctx0" brushRef="#br0">287 396,'-4'-4,"-3"0,0 0,-10-4,-12 4,-21 6,26-1,-1 4,2-2,5 13,-10 7,20-16,-9 8,8 8,7-19,-16 66,19-31,-1-35,17 27,-9-14,8-7,-15-9,33 0,-17 0,9-23,-6 13,8-27,-6 15,-2-16,-1 10,-12-1,6 1,-16 10,7-3,-8 20,4-11,0 22,0-11,3 12,-1-7,2 19,-1-10,3 21,-1-11,-3 16,9 10,-9-40,4 18,2-13,-1 7,-8-29,1 7</inkml:trace>
  <inkml:trace contextRef="#ctx0" brushRef="#br0" timeOffset="2720">1272 318,'-2'-2,"-1"0,-5-4,3 4,-5-2,-2-1,-55-13,9 14,31 2,-3 10,21-7,-31 16,18-8,12 5,6-11,-8 19,4-10,15-3,-8-8,11 18,-6-9,16 3,-18-12,41 27,-20-14,12-1,-29-11,45 16,-24-8,-6 1,0-2,-20 7,9-5,-18 4,9-2,-24 7,13-4,-17-1,10 0,-9-5,6 2,-5-11,4 4,-3-10,2 5,7-9,-3 5,17-4,-8 2,9 6</inkml:trace>
  <inkml:trace contextRef="#ctx0" brushRef="#br0" timeOffset="3420">1332 376,'-4'-4,"0"2,-3-3,7 8,0 5,24 76,-4-26,-2-23,-10-18,9-19,-17 2,23-4,2-12,-24 15,12-7,3-13,-2 8,6-17,-4 8,-8-2,3 4,-11 10,6-5,-9 13,4-6,-1 10,1-5,-1 16,1-8,5 9,-2-5,1 23,0-13,0 20,-1-12,-1 6,0-5,-4-11,2 4,1-24,-2 3</inkml:trace>
  <inkml:trace contextRef="#ctx0" brushRef="#br0" timeOffset="4251">1693 37,'-5'0,"3"0,2 11,2 3,19 108,-13-23,-5-14,-3-82,2 68,-2-68,2 50,-1-29,0-22,-1 11,5-19,-2 8,-7-4,4 2,-3-3,1 2,10-14,6-12,-12 23,5-11,10-5,-5 2,-10 17,5-8,48-31,-7 21,-23 10,-3 20,15 9,-28-15,13 7,-15 11,7-6,-15 10,7-7,-17-1,9-1,-4-18,3 8,-21 19,12-10,-18-5,22-7,-37 5,21-4,1-8,21 2,-32-11,16 6,10-6,5 9,4-10,-1 12</inkml:trace>
  <inkml:trace contextRef="#ctx0" brushRef="#br0" timeOffset="4913">2288 287,'-7'-2,"-1"-2,-2 0,-3 0,-61 4,39 0,9 12,21-11,-41 25,22-14,17 5,3-14,6 23,-2-24,57 58,-6-32,-49-27,57 23,-31-13,0-1,-27-10,35 18,-19-9,-26 7,13-5,-31 9,16-5,-22 7,11-3,-10-1,9-1,-5-5,-3 0,25-9,-11 3,6-16,-2 8,13 2</inkml:trace>
  <inkml:trace contextRef="#ctx0" brushRef="#br0" timeOffset="5299">2418 0,'-1'0,"-3"2,4 5,0 5,16 60,10 42,-10-13,-12-10,-4-87,0 62,0-31,0-27,0-7,-6 21,4-12,-5-6,3 3,4-7</inkml:trace>
  <inkml:trace contextRef="#ctx0" brushRef="#br0" timeOffset="5614">2298 401,'1'0,"12"-5,39 3,68-14,-85 6,62-30,-47 20,-50 20</inkml:trace>
  <inkml:trace contextRef="#ctx0" brushRef="#br0" timeOffset="6205">2647 403,'-5'-2,"5"6,0 6,0 7,17 100,-15-55,-2-54,1 25,-1-31,1 15,-1-25,1 11,1-23,-1 12,3-23,-1 12,2-18,-1 11,12-20,-7 12,16-2,3 0,-19 24,8-10,0 24,-2-12,-5 28,2-14,-12-4</inkml:trace>
  <inkml:trace contextRef="#ctx0" brushRef="#br0" timeOffset="6514">2938 432,'0'-3,"-3"-1,0 6,3 11,0-1,-4 85,2-51,-6-38,4 17,11-30,-6 15,12-32,-7 16,-6 6</inkml:trace>
  <inkml:trace contextRef="#ctx0" brushRef="#br0" timeOffset="6815">2943 157,'-5'-4,"-1"0,2 0,-1 0,5 4</inkml:trace>
  <inkml:trace contextRef="#ctx0" brushRef="#br0" timeOffset="7432">3101 396,'-3'-2,"-1"-2,-1 0,3 4,2 2,0 9,7 59,-4 33,-11-31,4-36,-7-35,0-1,8 0,-3 0,4-33,2 8,0 13,15-71,9 11,-12 38,9 15,-6-7,-13 35,6-16,17 4,-10-2,-4 30,-5-21,8 34,-5-19,-2 7,-5-21,16 40,-8-21,-2 7,-7-27,12 42,-7-21,-6-13,1-8,-1-4</inkml:trace>
  <inkml:trace contextRef="#ctx0" brushRef="#br0" timeOffset="8326">3479 343,'0'-2,"0"-2,0-1,0 3,-3 0,-3 0,-1 2,-25 6,-7 11,12 4,14-11,10 19,-4-12,6 9,-3-5,8-23,-4 11,17 48,-4-37,-11-16,22 7,14-30,-1-8,-20 15,3-4,-16 13,17-19,-10 10,-18 5,8 6,0-6,1 3,-9 0,4 0,-5 4,8-1,3 10,-2-5,0 0,0 0,1-4,0 2,2 7,-1-5,-1 16,0-8,-3 13,2-7,-7 26,4-15,0 35,-5 43,6-92,-19 115,11-69,-4-21,2 7,-1-20,1 8,-13-22,7 9,-16-22,9 11,0-26,2 13,-3-27,2 15,2-15,0 9,24 17,-3 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25.552"/>
    </inkml:context>
    <inkml:brush xml:id="br0">
      <inkml:brushProperty name="width" value="0.04286" units="cm"/>
      <inkml:brushProperty name="height" value="0.04286" units="cm"/>
    </inkml:brush>
  </inkml:definitions>
  <inkml:trace contextRef="#ctx0" brushRef="#br0">89 1 8019,'-5'6'116,"0"4"1,-3-4 0,0 1 255,0 0 0,2 4 0,-2 5 0,0 2 0,-1 0 0,1 0 0,1-1 181,3-1 0,0 0 0,4-2-619,0 0-221,0-4 1,5-5-1,2-5 1,4-1-203,4-3 0,1-6 1,3-5-1,0-3 131,0-1 0,-2-2 1,1 0-1,-4 3 0,-3 3 295,-2 3 594,-7 1-634,3 5 1,-6 2 0,-3 8-1,-2 3 287,0 3 1,-2 5-1,4 0 1638,1 3-2048,2-5 1,1 3 0,0-4-447,0 3 784,0-3 1,1 0-121,3-4 0,2-5 1,5 4 7,0-3 0,5 0 0,1-4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25.999"/>
    </inkml:context>
    <inkml:brush xml:id="br0">
      <inkml:brushProperty name="width" value="0.04286" units="cm"/>
      <inkml:brushProperty name="height" value="0.04286" units="cm"/>
    </inkml:brush>
  </inkml:definitions>
  <inkml:trace contextRef="#ctx0" brushRef="#br0">100 5 8052,'0'-5'298,"0"7"0,0 7 0,0 8 0,0 6 184,0 2 1,-1 2 0,-2 5 0,-2 0 1,-1 2 1,-1 0-1,-4-3-365,0-1 0,3-6 1,1 0-1,0-3 0,1-4 327,2-1 0,-1-5-719,1-3 1,2-7-1,6-1 1,3-7 0,3-6-85,1-1 0,5-2 0,2 2 0,2 0 182,-2 0 0,2 7 0,-6 3 1,0 3 329,-2 1 0,-2 2 0,-3 4 52,-3 5 1,-3 8-70,-1-1 0,-5-1-65,-2 2 23,-3-6 0,-6 7 0,-1-5 1,-1-2-1,0-1 0,1-2-243,0-3 1,4 0 0,-2-5 0,3 2 0,2-3-446,3-4 0,-2 1 0,5-5 592,2-2 0,1-6 0,1-2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4.832"/>
    </inkml:context>
    <inkml:brush xml:id="br0">
      <inkml:brushProperty name="width" value="0.04286" units="cm"/>
      <inkml:brushProperty name="height" value="0.04286" units="cm"/>
    </inkml:brush>
  </inkml:definitions>
  <inkml:trace contextRef="#ctx0" brushRef="#br0">243 66 7676,'0'-11'354,"0"0"1,0 4-1,0-1 1,-2 0-1,-1-1-179,-5 2 0,-1 3 1,-1 8-1,1 3 1,3 4-1,0 4 1,1 3-493,0 3 1,-2 5 226,3-1 0,-3 2 0,2-3 0,0-1 0,-1-4-194,0-1 1,2-5 0,-3-4-38,-2-2 282,-1-5 1,-4 2 0,-1-8 69,2-3 1,0-1 0,2-1-267,0 2 0,0 3-512,0-3 747,5-1 0,1-3 0,5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5.298"/>
    </inkml:context>
    <inkml:brush xml:id="br0">
      <inkml:brushProperty name="width" value="0.04286" units="cm"/>
      <inkml:brushProperty name="height" value="0.04286" units="cm"/>
    </inkml:brush>
  </inkml:definitions>
  <inkml:trace contextRef="#ctx0" brushRef="#br0">1 23 10242,'11'0'0,"0"0"0,0-1 0,1-2 0,2 0 34,0 0 0,2-2 1,-2 2-1,0 0 0,0 2 1,-2 1-1047,-1 0 0,0 0 1,0 0 1011,0 0 0,-5 0 0,-1 0 0,-5 0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5.542"/>
    </inkml:context>
    <inkml:brush xml:id="br0">
      <inkml:brushProperty name="width" value="0.04286" units="cm"/>
      <inkml:brushProperty name="height" value="0.04286" units="cm"/>
    </inkml:brush>
  </inkml:definitions>
  <inkml:trace contextRef="#ctx0" brushRef="#br0">88 1 8006,'-11'5'-83,"4"1"1,1 5 0,0 1 335,0 3 1,-1 2-1,-1 5 1,2 1-1,0 2 259,-1 0 1,4 5 0,-3-5 0,1 0-145,2-2 0,2-6 0,2-2-323,3-3 1,-2-6-90,6-2 1,-1-4 0,4-2 0,0-4-435,0-4 0,0 1 0,0-5 0,0 1 0,0 2-1171,0 0 0,-3 0 1649,-1 0 0,-5 0 0,8-5 0,-4-1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5.787"/>
    </inkml:context>
    <inkml:brush xml:id="br0">
      <inkml:brushProperty name="width" value="0.04286" units="cm"/>
      <inkml:brushProperty name="height" value="0.04286" units="cm"/>
    </inkml:brush>
  </inkml:definitions>
  <inkml:trace contextRef="#ctx0" brushRef="#br0">23 1 8006,'0'15'17,"-2"1"1,0-1 253,-2 1 0,1 3 0,1-5 1,0 0-1,-2-2 649,2-1 1,1-3-411,1-1 1,1-6-472,2-1 0,0-6 0,4-7 0,2-3-225,1-2 1,-1 4-1,0-3 1,-2-1-442,2 1 0,1 8 0,1-1-133,0 4 1,0 2 356,0 4 1,0 4-1,-1 1 1,-2-1 402,0 1 0,-1 4 0,4-3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6.044"/>
    </inkml:context>
    <inkml:brush xml:id="br0">
      <inkml:brushProperty name="width" value="0.04286" units="cm"/>
      <inkml:brushProperty name="height" value="0.04286" units="cm"/>
    </inkml:brush>
  </inkml:definitions>
  <inkml:trace contextRef="#ctx0" brushRef="#br0">88 1 7537,'-11'0'-203,"0"0"1,4 0 0,0 1 0,-2 2 0,-1 4 202,-1-1 0,0 4 0,0-4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6.232"/>
    </inkml:context>
    <inkml:brush xml:id="br0">
      <inkml:brushProperty name="width" value="0.04286" units="cm"/>
      <inkml:brushProperty name="height" value="0.04286" units="cm"/>
    </inkml:brush>
  </inkml:definitions>
  <inkml:trace contextRef="#ctx0" brushRef="#br0">82 1 7899,'-1'11'-44,"-2"0"0,-1 1 1,-1 2 258,0 0 1,-4 5 0,2-3-16,-3 1 0,3-2 0,-1 2 0,1-1 0,1-3 445,2-1-1040,-2-1 1,6-5 0,0-4-1,6-7 1,4-7-1158,1-4 1552,-5 2 0,9-12 0,-3 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6.607"/>
    </inkml:context>
    <inkml:brush xml:id="br0">
      <inkml:brushProperty name="width" value="0.04286" units="cm"/>
      <inkml:brushProperty name="height" value="0.04286" units="cm"/>
    </inkml:brush>
  </inkml:definitions>
  <inkml:trace contextRef="#ctx0" brushRef="#br0">55 1 7944,'0'11'0,"-1"0"0,-1 0 247,-2 0 0,-1 4 1,3 1-1,-3 1 179,-1 2 1,0-2 0,-3 2 0,3-1 25,1-1 1,1-4-323,4-6 1,2-5 0,1 1-450,5-6 1,1-8 0,2-6 0,0-1 54,0-1 1,2 1 0,-1-4-34,-1 0 0,5 5 1,-8 2-1,1 4 21,1 4 1,-4 2 557,1 5 1,-3 5 0,2 2-1,-1 3-12,-3 1 0,0 0 0,-2 1 0,0 2-201,0 0 0,0 1 1,0-4-558,0 0 1,0-3-758,0-1 601,0-5 1,0 4 0,-2-3 643,-1 1 0,2 4 0,-3-1 0,3 3 0,-4 6 0,-1 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37.426"/>
    </inkml:context>
    <inkml:brush xml:id="br0">
      <inkml:brushProperty name="width" value="0.04286" units="cm"/>
      <inkml:brushProperty name="height" value="0.04286" units="cm"/>
    </inkml:brush>
  </inkml:definitions>
  <inkml:trace contextRef="#ctx0" brushRef="#br0">353 34 7230,'6'0'-878,"-1"-1"1087,-5-3 0,0 2-33,0-6 0,0 5 68,0-5-67,0 6 0,-1-3 0,-3 5 0,-4 1 0,-3 3 468,0 3 0,-6 7 0,6 1-314,-2 3 1,1 0 0,2 4 0,2 0-97,0 0 0,6-1 0,-2-3 0,3-3-185,1-3 0,1-2 1,4-3-1,5-4-644,3-6 0,2-6 0,-4-7 0,0-1-84,0-3 0,0 0 1,-1 2 79,-3 3 883,-2 3 1,-6 8 0,-1 8 0,-3 11 407,-1 8 1,2 6 0,-2 7 0,0 2 0,1 1 403,0 3 1,-3-3 0,4 0-742,-3-1 1,4-2-1,-5-7 1,0-3-100,-2-3 0,-1-5 0,0-2-210,0-3 0,-1-1 0,-2-8 0,-2-2 0,-1-1 0,-1-2-903,1-3 0,0-2 0,2-6 0,-2-2-1433,0 0 1,-3-6 2288,5 2 0,-4-8 0,1-2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6:50.909"/>
    </inkml:context>
    <inkml:brush xml:id="br0">
      <inkml:brushProperty name="width" value="0.035" units="cm"/>
      <inkml:brushProperty name="height" value="0.035" units="cm"/>
      <inkml:brushProperty name="color" value="#ED1C24"/>
    </inkml:brush>
  </inkml:definitions>
  <inkml:trace contextRef="#ctx0" brushRef="#br0">0 48,'5'-5,"5"1,95-16,-22 7,-41 7,-17 14,-22-8,47 9,-25-5,-5 10,-19-14,39 27,-21-14,2 9,-1-5,-7 7,2-4,-6 2,3-3,-9 1,4-2,-15 3,8-3,-15 3,8-2,-11-3,6 1,5-17,-2 8,-53 35,8 3,26-24,1-1,1-1,1-3,1 1,9-1,-4 0,14-11,-6 5,19-1,-10-1,12 2,-6-1,16 1,-8-1,14-6,-8 4,-13-10,5 5,59 13,22 23,14 9,-76-32,-25-13,1 2,-1-1,-11-5,6 1,-11 2,6-1,-7 2,12-3,-24 8,23-7,-30 12,16-6,-10 7,25-13,-41 19,22-11,3 8,17-16,-34 29,19-15,12 1,-6-1,9 1,-5-1,14-1,-7 0,22-1,-12 0,20 9,-11-5,9 7,-6-4,10 20,-5-10,-4 17,0-14,-9 12,3-8,-8 4,3-4,-17-4,8 0,-22-4,11 2,-15-20,10 7,-15-5,9 1,13-16,-6 8,-55 17,42-15,23-8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41.750"/>
    </inkml:context>
    <inkml:brush xml:id="br0">
      <inkml:brushProperty name="width" value="0.04286" units="cm"/>
      <inkml:brushProperty name="height" value="0.04286" units="cm"/>
    </inkml:brush>
  </inkml:definitions>
  <inkml:trace contextRef="#ctx0" brushRef="#br0">21 43 7055,'0'11'0,"0"0"0,0 0 0,0 0 290,0 0 0,1-1 1,2-1-1,1-3 1,1 0-1,1-1 1,1-1-1,1-6-502,2-4 0,0-7 0,-3-3 34,-3-1 1,1 3 0,-2-2 360,0 0 0,-2 8 0,-2-3-112,-3 1 0,-2 5 0,-5 1 0,0 4 0,0 4 147,0 3 0,0 3-221,0 1 1,4-1 0,0-1 128,2-2 1,3-5-1,6 2-1089,3-3 963,8-1 0,2-5 0,5-1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42.089"/>
    </inkml:context>
    <inkml:brush xml:id="br0">
      <inkml:brushProperty name="width" value="0.04286" units="cm"/>
      <inkml:brushProperty name="height" value="0.04286" units="cm"/>
    </inkml:brush>
  </inkml:definitions>
  <inkml:trace contextRef="#ctx0" brushRef="#br0">276 0 8066,'-10'5'133,"2"4"1,0 4 0,1 6-1,0 3 1,0 5 0,2 6-1,3 6 251,1 4 1,1 6 0,-1 2 0,-2 2 0,-1 0 0,2-3-1,0-1 1,-2-5 40,-3-6 1,0-1 0,0-10 0,-2-2-396,0-3 1,-2-7-1,0 0 1,0-3-226,0-1 0,-4-5 0,0-2 0,2-3-1110,0-1 0,-1-5 1,-1-2 1304,2-3 0,0-6 0,2-1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42.222"/>
    </inkml:context>
    <inkml:brush xml:id="br0">
      <inkml:brushProperty name="width" value="0.04286" units="cm"/>
      <inkml:brushProperty name="height" value="0.04286" units="cm"/>
    </inkml:brush>
  </inkml:definitions>
  <inkml:trace contextRef="#ctx0" brushRef="#br0">0 143 8095,'19'-6'0,"-1"3"160,2 1 0,4-3 0,3-3 1,1-4-1,3-4-160,1-1 0,0 3 1,-2-1-1,0 3 0,-1-4 0,4-1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43.698"/>
    </inkml:context>
    <inkml:brush xml:id="br0">
      <inkml:brushProperty name="width" value="0.04286" units="cm"/>
      <inkml:brushProperty name="height" value="0.04286" units="cm"/>
    </inkml:brush>
  </inkml:definitions>
  <inkml:trace contextRef="#ctx0" brushRef="#br0">0 11 7424,'0'-5'113,"0"5"0,0 6 0,0 4 0,0 2 0,0 3 0,0 3 1,0 3 538,0 1 1,0 0 0,0 0-456,0 0 1,0-1-1,0-2 1,0-5 135,0-1 0,1-4 1,3-1-358,3-5 1,3-4-478,1-6 1,0 0-1,2-9 29,1 0 1,-2-1-1,3-4 1,-3 2 0,-1 5 277,0 1 0,1 2 0,-1 2 327,0 1 0,-5 5 0,-3 6 0,0 5 327,0 1 1,-1 2 0,1 0 451,-1 0 0,1-3-716,1-1 1,5-1 0,-3 0 0,1-4-243,0-5 0,-1-10 1,3-1-1,-2-3-376,2-1 0,-3 3 0,0-2 0,0 0 147,0 0 1,-3 7-1519,1-1 497,-3 2 1296,-1 3 0,-5-4 0,-1 4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45.077"/>
    </inkml:context>
    <inkml:brush xml:id="br0">
      <inkml:brushProperty name="width" value="0.04286" units="cm"/>
      <inkml:brushProperty name="height" value="0.04286" units="cm"/>
    </inkml:brush>
  </inkml:definitions>
  <inkml:trace contextRef="#ctx0" brushRef="#br0">22 22 7383,'-7'0'-679,"1"-1"1190,1-2-181,1 1-205,4-8 0,5 9 1,3-2 5,1 1 1,2 2 0,0 0-56,0 0 0,0 0 1,-1 2-1,-1 1 7,-2 5 0,-4 6 0,0 5 1,-1 3 173,-2 3 0,0-1 0,0 1 0,0-1 128,0-2 0,0 0 0,1 0 1,1-1-216,2-3 1,4-2 0,0-5-1,2 0-376,1 0 1,0-5 0,0-2 0,0-3-551,0-1 1,0 0 220,0 0 1,-5 1 657,-2 3 0,-8 7 0,-3 7 0,-3 3 117,-1 1 0,0 5 0,0 3 1,0 0-136,0 0 1,0 0 0,0-4 0,1-2-165,2 0 0,-1-3 1,3-2-1,-2-2-349,1-1 1,-1-1 0,-3-5-1,-1-2 408,-2 0 0,1-1 0,-3 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1:59.772"/>
    </inkml:context>
    <inkml:brush xml:id="br0">
      <inkml:brushProperty name="width" value="0.04286" units="cm"/>
      <inkml:brushProperty name="height" value="0.04286" units="cm"/>
    </inkml:brush>
  </inkml:definitions>
  <inkml:trace contextRef="#ctx0" brushRef="#br0">110 0 8250,'0'11'0,"-1"3"331,-2 4 1,0 7 0,-3 12 0,0 4-1,0 7 1,-3 6 0,-1 3 0,-1 0 96,0-5 0,2-3 1,0-7-1,3-5 0,1-8 1,1-5-1,1-6-391,-1-3 1,0-3-804,4-1-82,0-5 1,0-2 0,0-8 146,0-3 1,0-3 0,0-2 0,1-2-1232,3-1 1932,-3-4 0,9 2 0,-4-5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00.157"/>
    </inkml:context>
    <inkml:brush xml:id="br0">
      <inkml:brushProperty name="width" value="0.04286" units="cm"/>
      <inkml:brushProperty name="height" value="0.04286" units="cm"/>
    </inkml:brush>
  </inkml:definitions>
  <inkml:trace contextRef="#ctx0" brushRef="#br0">0 111 8456,'0'-8'361,"0"1"1,3 0 0,3 0 191,5 4 1,7-3 0,1-1-1,1 0-608,3 0 0,3 1 0,3-3 0,0 2-545,0-2 0,-4 4 1,1 0-1,-3 2-583,-1-1 1183,-5 0 0,4 4 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00.322"/>
    </inkml:context>
    <inkml:brush xml:id="br0">
      <inkml:brushProperty name="width" value="0.04286" units="cm"/>
      <inkml:brushProperty name="height" value="0.04286" units="cm"/>
    </inkml:brush>
  </inkml:definitions>
  <inkml:trace contextRef="#ctx0" brushRef="#br0">0 100 8538,'11'-5'147,"2"3"0,1-4 0,5-1-28,2 1 0,4-1 1,2-4-1,0 1-492,0 3 0,-1-3 373,-4 3 0,0-3 0,0-1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00.612"/>
    </inkml:context>
    <inkml:brush xml:id="br0">
      <inkml:brushProperty name="width" value="0.04286" units="cm"/>
      <inkml:brushProperty name="height" value="0.04286" units="cm"/>
    </inkml:brush>
  </inkml:definitions>
  <inkml:trace contextRef="#ctx0" brushRef="#br0">100 1 7691,'-7'5'0,"0"2"0,1 3 0,0 2-435,-2 3 0,-3 6 435,-4 4 0,-2 6 0,-5-3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9.224"/>
    </inkml:context>
    <inkml:brush xml:id="br0">
      <inkml:brushProperty name="width" value="0.04286" units="cm"/>
      <inkml:brushProperty name="height" value="0.04286" units="cm"/>
    </inkml:brush>
  </inkml:definitions>
  <inkml:trace contextRef="#ctx0" brushRef="#br0">0 45 8951,'5'-7'602,"4"3"1,3 0 0,3 0-1,-2 1-197,0-2 1,2 3 0,3-1-823,-1 2 1,-1-3 0,-5 0 0,0 2 416,0 0 0,0 7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2:17.878"/>
    </inkml:context>
    <inkml:brush xml:id="br0">
      <inkml:brushProperty name="width" value="0.035" units="cm"/>
      <inkml:brushProperty name="height" value="0.035" units="cm"/>
      <inkml:brushProperty name="color" value="#ED1C24"/>
    </inkml:brush>
  </inkml:definitions>
  <inkml:trace contextRef="#ctx0" brushRef="#br0">0 79,'0'4,"0"7,4 81,-2 4,8 16,11 62,-11-93,-6-8,-4-71,3 40,-1-22,2-5,-1 2,-3-17,1 8,-1-12,0 6,-1-21,1-10,0 0,0 25,0-12,4-6,-2 5,9-7,-5 4,9 2,-5 0,10 3,-7-1,6 7,-3-3,7 9,-5-4,10 10,-8-5,9 12,-4-6,-24 0,10 0,40 28,-37-17,-9-10,3 21,-1-11,-15 3,8-13,-62 72,6-32,29-23,-9-10,30-9,-47 15,24-8,11-14,14 4,-18-6,20 5,-3-7,5 8</inkml:trace>
  <inkml:trace contextRef="#ctx0" brushRef="#br0" timeOffset="1181">622 56,'-2'-2,"-3"0,5 6,0 5,0 3,16 120,0-11,-13-99,8 79,-5-46,-5 9,0-45,0 62,1-34,-5-19,3-23,1 36,0-20,-2-23,1 2,0 2,0-1,0-4,5-18,-3 11,4-14,-2 9,8-13,-5 7,10-11,-5 8,15-10,-9 7,0 6,0-2,0 13,-2-6,2 13,14 5,-27-2,13 1,10 10,-6-5,-10 16,4-10,-7 9,2-5,-18 8,10-6,-19 5,10-3,-13-2,6 0,-37 18,-2 2,42-31,-37 21,21-11,5-7,14-5,-14 5,8-3,12-10,-1 4,6-2,-2 1,-2 0</inkml:trace>
  <inkml:trace contextRef="#ctx0" brushRef="#br0" timeOffset="2126">1202 0,'-2'0,"-5"0,4 0,1 10,11 84,9 130,-10-119,2-2,-2-5,7-64,-4 28,-10-35,4 16,-5-50,2 24,-2-11,1 5,-2-16,1 8,-2-12,-3-6,3 8,5-11,-2 6,5-15,-3 8,14-10,10-16,-19 31,10-15,-15 29,6-13,49-43,-14 35,-23 11,20 14,1 0,-36-3,21 13,-12-7,-10 7,-3-12,-3 35,2-18,-17 14,15-28,-26 38,13-20,-11-2,23-18,-59 28,31-16,-16-10,45-4,-66 7,35-4,24-6,-10 3,25-4,-13 2,6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8:14.112"/>
    </inkml:context>
    <inkml:brush xml:id="br0">
      <inkml:brushProperty name="width" value="0.035" units="cm"/>
      <inkml:brushProperty name="height" value="0.035" units="cm"/>
      <inkml:brushProperty name="color" value="#006FFF"/>
    </inkml:brush>
  </inkml:definitions>
  <inkml:trace contextRef="#ctx0" brushRef="#br0">546 38,'-5'-4,"2"3,-19-4,-45 8,-77 28,72-15,28 35,22-39,-26 47,13-23,-2 29,28-51,-29 149,43-56,-5-98,28 80,-13-40,65 10,90 5,-14-50,-122-11,95-8,-52 5,-5-24,-42 19,51-38,-28 20,-31-21,-9 32,19-60,-11 33,-22-24,4 48,-13-80,7 43,-27-17,26 55,-50-86,27 47,-20 12,41 33,-78-54,42 29,35 44,-17-22,24 11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9.369"/>
    </inkml:context>
    <inkml:brush xml:id="br0">
      <inkml:brushProperty name="width" value="0.04286" units="cm"/>
      <inkml:brushProperty name="height" value="0.04286" units="cm"/>
    </inkml:brush>
  </inkml:definitions>
  <inkml:trace contextRef="#ctx0" brushRef="#br0">33 1 8057,'-8'6'1006,"1"-2"640,-2-3-1351,4-1 1,2 0-1,6 0 1,6 0 13,4 0 1,1 0-117,4 0 1,1 0 0,3-1-194,0-3 0,0 3 0,0-4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5.938"/>
    </inkml:context>
    <inkml:brush xml:id="br0">
      <inkml:brushProperty name="width" value="0.04286" units="cm"/>
      <inkml:brushProperty name="height" value="0.04286" units="cm"/>
    </inkml:brush>
  </inkml:definitions>
  <inkml:trace contextRef="#ctx0" brushRef="#br0">66 14 8052,'0'-7'198,"0"2"1,0 4 0,-1 7 286,-3 6 1,2 6 0,-4 9 0,0 5-1,0 5 1,-3 1 0,0 0-9,2-3 0,-1-2 0,4-2 1,1-4-1,2-2-199,1-5 0,5-4 1,2 1-1,4-2 69,4-5 0,-1 0-342,4-7 0,0 1 1,4-4-1,0 0 0,-1 0-568,-2 0 1,0 0 0,-4-1 0,-2-2 163,0 0 1,-6-1 0,-1 3-3822,-1-3 1488,-1 3 2732,-4-4 0,-5 0 0,-1-1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6.513"/>
    </inkml:context>
    <inkml:brush xml:id="br0">
      <inkml:brushProperty name="width" value="0.04286" units="cm"/>
      <inkml:brushProperty name="height" value="0.04286" units="cm"/>
    </inkml:brush>
  </inkml:definitions>
  <inkml:trace contextRef="#ctx0" brushRef="#br0">188 1 8617,'-11'1'0,"0"3"0,0 3 0,-2 4 0,0 5 0,-3 6 591,-1 6 1,2 5 0,-2 5-1,1 6 1,3 4 0,0 1 0,4-4-205,1-2 0,3-3 0,5-10 1,2-2-1,1-2-481,5-5 0,6 0 0,5-7 1,2-1-196,1-5 1,0-3 288,0-5 0,5 0 0,1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6.802"/>
    </inkml:context>
    <inkml:brush xml:id="br0">
      <inkml:brushProperty name="width" value="0.04286" units="cm"/>
      <inkml:brushProperty name="height" value="0.04286" units="cm"/>
    </inkml:brush>
  </inkml:definitions>
  <inkml:trace contextRef="#ctx0" brushRef="#br0">186 0 8275,'-6'5'227,"0"1"0,4 6 0,-5 4 0,-1 5 1,-4 5-1,-2 2 0,-1 3 0,0 1 165,-3 1 0,4-2 0,-3 0 1,1-4-519,2-4 0,6 1-1175,0-10 0,6 1 1301,-2-4 0,8-5 0,2-1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7.167"/>
    </inkml:context>
    <inkml:brush xml:id="br0">
      <inkml:brushProperty name="width" value="0.04286" units="cm"/>
      <inkml:brushProperty name="height" value="0.04286" units="cm"/>
    </inkml:brush>
  </inkml:definitions>
  <inkml:trace contextRef="#ctx0" brushRef="#br0">22 5 8001,'0'11'0,"-1"1"0,-1 3 465,-2 4 1,0 3 0,3 3 201,-3 5 0,3-2 0,-3 0 0,3-1 1,1-4-133,0-3 1,1-1-477,3-4 1,2-1-491,5-7 0,0-8 0,0-10 0,-1-6-439,-3-4 495,3-1 0,-5-4 0,4-1 144,-2-1 0,-1 0 0,3-2 0,-2 5 0,1 1 86,-2 2 0,2 5 246,-4 2 1,3 9 0,-3 6-72,-2 6 1,0 5 0,-2 5 0,0 6 532,0 7 1,0-2-1,0-1 1,0 0-836,0 0 0,0 3 0,0-3 1,0-1-292,0-2 0,3-1 0,1-1 563,-2-3 0,4 3 0,1-4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0:07.427"/>
    </inkml:context>
    <inkml:brush xml:id="br0">
      <inkml:brushProperty name="width" value="0.04286" units="cm"/>
      <inkml:brushProperty name="height" value="0.04286" units="cm"/>
    </inkml:brush>
  </inkml:definitions>
  <inkml:trace contextRef="#ctx0" brushRef="#br0">34 1 8077,'11'5'0,"1"3"362,3 6 0,-1 8 0,4 8 0,1 5 0,1 3 1,-2 1-1,-3 4 0,-4 2 162,-3 3 1,-4-1-1,-4-1 1,-2 0-466,-5 2 1,-6 4 0,-9-3 0,0-2-1116,0-1 1,-3-1 1055,-1-8 0,-5-1 0,3-2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02.197"/>
    </inkml:context>
    <inkml:brush xml:id="br0">
      <inkml:brushProperty name="width" value="0.04286" units="cm"/>
      <inkml:brushProperty name="height" value="0.04286" units="cm"/>
    </inkml:brush>
  </inkml:definitions>
  <inkml:trace contextRef="#ctx0" brushRef="#br0">1 45 8114,'7'-4'170,"1"-1"0,0 0 0,2 1 0,2 0 0,2 0 0,0 1-343,0 0 0,2 1 0,0-1 0,0-1-1234,0 2 1407,-2 1 0,-3 1 0,0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02.348"/>
    </inkml:context>
    <inkml:brush xml:id="br0">
      <inkml:brushProperty name="width" value="0.04286" units="cm"/>
      <inkml:brushProperty name="height" value="0.04286" units="cm"/>
    </inkml:brush>
  </inkml:definitions>
  <inkml:trace contextRef="#ctx0" brushRef="#br0">51 22 7829,'-15'6'0,"2"-1"224,3 0 1,3-4 0,4 4-1,1-1 1014,3 0 1,5-1-1299,9-3 1,2 0 0,5-1 0,0-3-504,0-3 0,1 1 0,1-1 0,-1-1 563,-2 2 0,-2-4 0,3 4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0.233"/>
    </inkml:context>
    <inkml:brush xml:id="br0">
      <inkml:brushProperty name="width" value="0.04286" units="cm"/>
      <inkml:brushProperty name="height" value="0.04286" units="cm"/>
    </inkml:brush>
  </inkml:definitions>
  <inkml:trace contextRef="#ctx0" brushRef="#br0">308 33 7407,'0'-7'-634,"0"0"810,0 4 0,0-3 0,-1 4-57,-3-2-104,3 0 1,-5 4 29,2 0 1,-2 1 10,-5 3 0,0 1 1,1 4-1,2-3 48,0-1 1,1 3-59,-4-1 0,0 3 1,1 1-13,3 0 0,1 0 1,3 0-1,0 0 0,0 0 1,2 0-30,1 0 0,0 4 0,-1 0 17,-3-2 1,3 3-1,-3 0 1,3 0 9,1 0 0,0 4 0,-1-3 0,-2 1 1,-2-1 34,-1-1 1,2 0 0,-3-2-4,-1 0 1,-2 0-1,-1-6 1,0-1-17,0-3 0,0 4 0,0-5-31,0 0 1,3-2-1,1-1-7,-2 0-31,0 5-110,-2-4 0,4 3 27,4-8 1,3 3 0,3-3 81,5 3 1,2 1 0,1 0 0,0 0 22,0 0 1,0 5 0,0 2 0,0 4 99,0 4 1,-1-1 0,-2 4-1,-2 2 134,-1 0 0,2 4 0,-3 0 1,-1 3 35,-2 1 0,-1-2 1,0 3-1,0 2-16,0 1 0,0 0 0,0-2 0,0 0 18,0 0 1,0 1 0,0 0 520,0-2-717,0-5 1,0 2-1,0-6 1,0-3-73,0-1 1,5-1 0,3-6-404,6-1 1,-1-3-1,6-5 1,0-2-694,2-1 1,1-5 0,0-5 1090,0-2 0,0-4 0,0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2.941"/>
    </inkml:context>
    <inkml:brush xml:id="br0">
      <inkml:brushProperty name="width" value="0.04286" units="cm"/>
      <inkml:brushProperty name="height" value="0.04286" units="cm"/>
    </inkml:brush>
  </inkml:definitions>
  <inkml:trace contextRef="#ctx0" brushRef="#br0">188 56 6693,'-6'-5'112,"1"3"46,5-6-81,0 6 0,0-4-31,0 2 0,0 2 247,0-6-64,0 6 0,-1-7-48,-3 5 0,-2 1 20,-5 3 1,0 0 0,0 0 0,0 1 0,0 1 38,0 2 1,0 8 0,0 1-1,0 1 1,0 4 0,0-1-36,0 2 1,1 2-1,2 1 1,1-1-1,3-3 1,1-2-124,2 0 1,1-4-91,0 3 1,5-6 0,2-3-312,3-1 1,5-3-1,1-5 1,1-6-1,2-3 205,2-3 1,0-8-1,-1 1 1,-2-2-42,2 1 0,-5 1 1,0 1-1,-4 3 0,-2 3-77,-2 3 124,-4 1-141,1 5 497,-4 1 1,-4 11 0,-4 5 0,-2 6-1,-2 5 1,-1 5 0,-2 5 483,2 4-523,-5 5 0,6 1 0,-3 3-66,3-2 0,2-6 1,3 0-1,2-4 0,1-4 1,1-3-1,2-4 1,2-3-1,4-3-269,1-3 0,1-1-333,4-9 213,0 1 0,0-4 1,1-2-1,2-4 1,2-7-997,1-3 1,-2-6 1241,3-3 0,-4-1 0,1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8:50.189"/>
    </inkml:context>
    <inkml:brush xml:id="br0">
      <inkml:brushProperty name="width" value="0.035" units="cm"/>
      <inkml:brushProperty name="height" value="0.035" units="cm"/>
      <inkml:brushProperty name="color" value="#006FFF"/>
    </inkml:brush>
  </inkml:definitions>
  <inkml:trace contextRef="#ctx0" brushRef="#br0">181 18,'0'-2,"0"1,-4-2,0 1,-1-1,-2 0,-3 2,-1 1,-56 20,27 8,21-15,18 5,-9-4,12-1,-6-1,10 1,-5-1,8-5,-5 2,8-5,-3 3,3-11,-2 5,-1-9,0 5,0-10,0 6,-1-11,0 6,-10 8,5-4,2-15,-1 9,-3 4,-1 5,0-4,1 3,-3 6,1-2,-1 5,0-2,5 2,-3-2,6 16,-4-10,5 15,-6-19,19 62,-15-53,-5-12</inkml:trace>
  <inkml:trace contextRef="#ctx0" brushRef="#br0" timeOffset="664">267 22,'-1'-2,"-1"2,-2 0,2 8,2 2,18 61,-8-34,-5-18,-6-23,1 6,0-1,0 0,-3-12,3 10,-4-18,2 10,0-10,0 7,5-9,-2 4,2 0,-3 17,7-24,-3 13,0 11,7-2,-10 2,4-1,14 8,-7-3,-12-4</inkml:trace>
  <inkml:trace contextRef="#ctx0" brushRef="#br0" timeOffset="1534">455 42,'0'-1,"0"-1,1 5,2 0,45 15,-7-15,-22-2,-3-17,0 9,-11-3,5 1,-15 3,-2-3,6 7,-3-3,-13 6,7-2,-16 4,9-3,-10 10,7-5,0 13,1-7,-3 60,40-42,-16-24,26 9,11-10,-34-4,33-7,-17 4,-21 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3.454"/>
    </inkml:context>
    <inkml:brush xml:id="br0">
      <inkml:brushProperty name="width" value="0.04286" units="cm"/>
      <inkml:brushProperty name="height" value="0.04286" units="cm"/>
    </inkml:brush>
  </inkml:definitions>
  <inkml:trace contextRef="#ctx0" brushRef="#br0">45 1 8482,'0'11'0,"0"0"0,0 0 196,0 0 1,-4 5 0,1 1-1,-1 1 1,0-1 0,-1-1-266,-1-2 0,4-2-412,-2-1 447,3 0 34,1 0 0,-5-5 0,-1-1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4.243"/>
    </inkml:context>
    <inkml:brush xml:id="br0">
      <inkml:brushProperty name="width" value="0.04286" units="cm"/>
      <inkml:brushProperty name="height" value="0.04286" units="cm"/>
    </inkml:brush>
  </inkml:definitions>
  <inkml:trace contextRef="#ctx0" brushRef="#br0">78 1 8342,'0'7'-3,"0"1"1,0 0-1,-1 2 1,-2 1 0,-2 1-12,-1 3 0,-2-3 14,-7 3 0,-2 2 0,-5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7.858"/>
    </inkml:context>
    <inkml:brush xml:id="br0">
      <inkml:brushProperty name="width" value="0.04286" units="cm"/>
      <inkml:brushProperty name="height" value="0.04286" units="cm"/>
    </inkml:brush>
  </inkml:definitions>
  <inkml:trace contextRef="#ctx0" brushRef="#br0">166 77 7606,'0'-11'336,"0"0"0,0 0-313,0 0 0,0 0 0,-1 1 0,-3 3 1,-3 3-1,-3 3 256,-1 1 0,-1 1 0,-2 3 0,0 4 0,-1 6 144,-1 4 0,4 3 1,-2 1-236,6 0 0,-2 0 1,4 0-1,0 0 0,2-1 51,3-2 1,1 0-282,0-4 1,3-4 0,2-5 0,3-1-159,4-3 0,-1-2 1,5-3-1,0-5 1,1-3 41,0-3 0,3-2 0,-6-4 0,0 2 0,-2-1-153,-1 2 0,-3 1 0,-2 5 143,-1 0 0,-2 4 261,-3 0 1,-1 4 0,-3 1-1,-3 4 270,-3 5 0,-1 9 1,0 5-1,-1 6 1,-2 4-1,0 3 6,0 0 1,2 6 0,2-1 7,3 0 1,-2-1-282,6-5 1,-5-5 0,5-2 0,0-4 0,2-4 0,2-4-327,3-6 0,2 1 0,5-7-1632,0-3 1,1-5 1651,3-9 0,-3 2 1,3-5-536,-3-2 1,-1-1-1,0 0 745,0 3 0,0-3 0,0 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18.732"/>
    </inkml:context>
    <inkml:brush xml:id="br0">
      <inkml:brushProperty name="width" value="0.04286" units="cm"/>
      <inkml:brushProperty name="height" value="0.04286" units="cm"/>
    </inkml:brush>
  </inkml:definitions>
  <inkml:trace contextRef="#ctx0" brushRef="#br0">20 0 9775,'5'8'42,"2"-1"0,3-4 0,-1 2-223,-1-1 1,0-1 0,-3 3 267,1-1 1,-3 3-1,1 0 1,-4 2 63,-4 1 0,1 5 1,-4 1-1,-1 0 194,-2-2 1,-1 0 0,1 0 0,1-1 452,2-2 0,3-1-615,-3 0 1,4-4 0,1-1-392,4-1 0,5-1 0,4-4-3184,0 0 3265,0-5 0,3 3 1,2-6-1,0 1 1,0 0-2135,-2-1 2261,-2 6 0,4-8 0,1 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2:20.372"/>
    </inkml:context>
    <inkml:brush xml:id="br0">
      <inkml:brushProperty name="width" value="0.04286" units="cm"/>
      <inkml:brushProperty name="height" value="0.04286" units="cm"/>
    </inkml:brush>
  </inkml:definitions>
  <inkml:trace contextRef="#ctx0" brushRef="#br0">44 1 6792,'8'0'234,"-1"0"0,2 0-57,0 0 0,-2 1 1,-3 2-1,0 5 0,0 2 1,-2 1 76,-1 0 0,3 0 0,0 1-43,-2 3 0,-1-2 1,1 5-1,0 1-28,2-2 1,1 4 0,-3-4 0,3 1 0,0-1-182,0-1 0,3-1 0,-1-4 0,0 0-437,0 0 1,1-4 6,3 1 1,0-6-3,0 2 1,-5-2 394,-2 2 0,-3-1 1,-1 4-1,-1 3 797,-3 3 0,-2 1 0,-4 4-514,3 2 1,-2 2-1,4 2 1,0 2-1,-1 0 1,1-1 63,0 1 0,-2 0 0,2-4-279,-1 0 0,2-1-82,-3-3 0,0 2 0,-3-6 1,1 0-1971,2-2 1852,-1-1 1,-5 0 0,1 0 0,2 0-705,0 0 1,0-3-1,1-1 871,1 1 0,-2-3 0,4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0.286"/>
    </inkml:context>
    <inkml:brush xml:id="br0">
      <inkml:brushProperty name="width" value="0.04286" units="cm"/>
      <inkml:brushProperty name="height" value="0.04286" units="cm"/>
    </inkml:brush>
  </inkml:definitions>
  <inkml:trace contextRef="#ctx0" brushRef="#br0">1 12 8001,'11'0'-193,"1"-1"1,1-2 0,2-1 0,0 2 219,1 1 0,0 1 0,3 0 0,-2 0 0,1 0 0,-3 0 0,1 0-12,-2 0 0,2 0 0,-2 0 0,0 0 1,-2 1-1,-1 1 0,-1 3-478,-3 1 0,3-3 463,-2 1 0,-4-3 0,1-1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0.631"/>
    </inkml:context>
    <inkml:brush xml:id="br0">
      <inkml:brushProperty name="width" value="0.04286" units="cm"/>
      <inkml:brushProperty name="height" value="0.04286" units="cm"/>
    </inkml:brush>
  </inkml:definitions>
  <inkml:trace contextRef="#ctx0" brushRef="#br0">1 11 7943,'11'0'-67,"0"-1"0,0-1 0,1-2 130,3 1 0,-2 2 0,4 1 0,0 0 0,2 0 1,1 1-1,4 2 0,-2 1-189,-1-2 0,2-1 0,-6-1 1,1 0 204,1 0-79,-6 0 0,8-5 0,-4-1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6.010"/>
    </inkml:context>
    <inkml:brush xml:id="br0">
      <inkml:brushProperty name="width" value="0.04286" units="cm"/>
      <inkml:brushProperty name="height" value="0.04286" units="cm"/>
    </inkml:brush>
  </inkml:definitions>
  <inkml:trace contextRef="#ctx0" brushRef="#br0">232 5 8273,'-11'-5'0,"1"7"0,2 7 0,2 10 0,1 7 0,1 5 414,-1 5 0,4 4 0,-3-2 0,3 0 0,1 0 0,0-2 0,0-2 0,0-1-278,0 0 0,0-6 0,-1-4 0,-2-4 0,-1-3 0,-1-3 1,-1-2-1,-2-2-99,-4-2 1,1-4 0,-4 0 0,2-1-533,-2-2 0,3-5 0,-4-3 0,2-1 495,3-3 0,-7-3 0,6-3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6.196"/>
    </inkml:context>
    <inkml:brush xml:id="br0">
      <inkml:brushProperty name="width" value="0.04286" units="cm"/>
      <inkml:brushProperty name="height" value="0.04286" units="cm"/>
    </inkml:brush>
  </inkml:definitions>
  <inkml:trace contextRef="#ctx0" brushRef="#br0">1 56 7956,'11'-5'0,"0"-1"226,0 0 1,1-3-1,3 4 1,2 0-1,1-1 1,-1 1-1,1 0-79,-1 3 1,-3 1 0,4 1 0,-1 0-48,0 0 0,-4 0-100,2 0 0,-3 5 0,-1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6.472"/>
    </inkml:context>
    <inkml:brush xml:id="br0">
      <inkml:brushProperty name="width" value="0.04286" units="cm"/>
      <inkml:brushProperty name="height" value="0.04286" units="cm"/>
    </inkml:brush>
  </inkml:definitions>
  <inkml:trace contextRef="#ctx0" brushRef="#br0">67 34 8780,'-5'15'0,"-1"-1"0,0 0 478,2-2 0,3-1 0,-1 0 0,0 0-106,-2 0 0,2-1 0,6-3 0,2-4-403,0-6 1,2-3-268,-4-5 0,3-5 0,-3-1 165,-1 0 1,-2-3-1,-1 6 1,-1 0-1,-3 2-48,-3 1 0,-3 5 0,-1 2-326,0 3 0,0 1-18,0 0 0,4 1 0,4 3 525,2 3 0,5 3 0,3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8:53.825"/>
    </inkml:context>
    <inkml:brush xml:id="br0">
      <inkml:brushProperty name="width" value="0.035" units="cm"/>
      <inkml:brushProperty name="height" value="0.035" units="cm"/>
      <inkml:brushProperty name="color" value="#006FFF"/>
    </inkml:brush>
  </inkml:definitions>
  <inkml:trace contextRef="#ctx0" brushRef="#br0">7 35,'-2'0,"-2"0,4 4,0 8,9 70,-5-46,0 63,-3-57,-1-36,-1 9,0-5,2-11,-1 2,-2-2,1 1,-3-4,3-3,1 4,2-11,-2 12,10-20,-5 10,6-3,-11 14,20-22,-10 11,7 1,-16 10,30-15,-16 8,2 5,-2-2,-4 6,-11-1,13 3,-2 7,-10-10,-4 19,2-10,-14 9,7-5,-14 3,8-2,-11 4,6-2,3-7,0 2,3-8,0 4,5-14,-2 7,10-2,-5 0,10 2,-5 0</inkml:trace>
  <inkml:trace contextRef="#ctx0" brushRef="#br0" timeOffset="609">283 195,'-4'0,"-2"0,-2 3,1 0,-11 13,2 9,9-13,13 6,-6-17,4 28,-2-13,2-6,-3-9,10 9,-6-5,9-13,-14 8,23-19,-12 10,2-5,-2 4,-4-8,2 5,-12-3,6 2,-13 7,7-4,-16 11,8-5,-11 12,6-5,3 13,0-8,14-2,-1-5</inkml:trace>
  <inkml:trace contextRef="#ctx0" brushRef="#br0" timeOffset="1196">431 51,'0'-1,"0"-1,-1 4,-1 0,2 2,3 34,-3 23,0-32,-3-3,2 0,5-1,-2-2,-4-7,2 3,0-10,0 4,2-10,-1 4,-4-7,3 3,3-10,-3 7</inkml:trace>
  <inkml:trace contextRef="#ctx0" brushRef="#br0" timeOffset="1479">342 218,'-2'-1,"-1"-2,1 2,3 0,6-2,39-1,20-6,-34 6,-10-5,-22 9</inkml:trace>
  <inkml:trace contextRef="#ctx0" brushRef="#br0" timeOffset="2081">567 1,'0'-1,"0"5,0 4,14 75,-6-19,-1-3,-3-31,0-11,0 16,-2-19,14-9,-13-18,-3 9,5-20,9-14,-12 32,13-28,-7 13,-1 8,-6 9,11-12,-11 13,6-3,-3 1,-1 11,-2-7,3 13,-2-7,-1 11,-1-18,0 32,0-16,1 0,-1-15,0 25,1-13,2-8,-3-5,3 6,-3-6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6.772"/>
    </inkml:context>
    <inkml:brush xml:id="br0">
      <inkml:brushProperty name="width" value="0.04286" units="cm"/>
      <inkml:brushProperty name="height" value="0.04286" units="cm"/>
    </inkml:brush>
  </inkml:definitions>
  <inkml:trace contextRef="#ctx0" brushRef="#br0">55 1 8154,'-3'7'147,"-2"0"1,0 3 0,0 2 268,2 3 0,-1 6 1,-1 0-1,0 4 55,0 4 0,-2-5 1,3 3-1,1-1-374,2-1 0,1 0 1,0-7-1,1-3 0,3-3 1,3-2-1,3-3 0,1-3-789,0-3 0,4-6 0,1-3 1,0-6-123,0-4 0,2-4 1,-3-3-1,0-2 814,0-1 0,3-1 0,4-4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6.958"/>
    </inkml:context>
    <inkml:brush xml:id="br0">
      <inkml:brushProperty name="width" value="0.04286" units="cm"/>
      <inkml:brushProperty name="height" value="0.04286" units="cm"/>
    </inkml:brush>
  </inkml:definitions>
  <inkml:trace contextRef="#ctx0" brushRef="#br0">67 0 7859,'-8'10'0,"2"4"322,1 2 1,-3 6 0,2 0 0,-2 5 0,2 1-15,1-2 0,-2 1 0,3-2 0,2 0 0,1-3 1,2-4-1,3-3 0,3-4-612,3-4 0,4-2 1,2-5 303,1 0 0,2-5 0,3-1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7.670"/>
    </inkml:context>
    <inkml:brush xml:id="br0">
      <inkml:brushProperty name="width" value="0.04286" units="cm"/>
      <inkml:brushProperty name="height" value="0.04286" units="cm"/>
    </inkml:brush>
  </inkml:definitions>
  <inkml:trace contextRef="#ctx0" brushRef="#br0">0 78 8054,'0'11'0,"0"0"0,0 0 0,1 0 365,3 0 1,-1 0 0,4-1 0,1-3-1,2-3-32,1-3 0,0-6-458,0-2 0,-3-7 0,-2-1 0,-1-1 0,-3-2 22,-1 1 0,-1 4 0,-1-2 0,-3 3 3,-3 1 1,1 5 0,-1 1 0,-2 1-54,-1 1 0,-1-1 0,1 5 1,2 3 60,1 3 0,4-1 1,-1 2-1,3 0 0,1 2-217,0 1 1,0-4-1,1 1-722,3 0 1031,2-3 0,5 5 0,0-4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8.004"/>
    </inkml:context>
    <inkml:brush xml:id="br0">
      <inkml:brushProperty name="width" value="0.04286" units="cm"/>
      <inkml:brushProperty name="height" value="0.04286" units="cm"/>
    </inkml:brush>
  </inkml:definitions>
  <inkml:trace contextRef="#ctx0" brushRef="#br0">1 1 8119,'6'11'95,"-3"0"1,-1 0 0,-2 0 0,0 1 0,0 2 0,0 0 611,0 0 0,1-2 1,1-1-333,2 0-339,4 0 1,-1-5-1,2-3-118,-1-6 0,2-3 1,-3-5-1,1 0 0,1 1-29,-2 3 0,-3-2 0,3 6 259,2 0 0,-3 3 0,0 4 732,-1 3 1,0 3-595,-1 1 1,-2-5 0,6-2-313,0-3 0,-2-3 1,2-4-1,-1-7-340,-1-3 0,4 3 0,-4-3-309,0 0 1,-1 4 0,-5-3-2171,0 3 2845,0 6 0,0 1 0,0 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8.325"/>
    </inkml:context>
    <inkml:brush xml:id="br0">
      <inkml:brushProperty name="width" value="0.04286" units="cm"/>
      <inkml:brushProperty name="height" value="0.04286" units="cm"/>
    </inkml:brush>
  </inkml:definitions>
  <inkml:trace contextRef="#ctx0" brushRef="#br0">11 120 7958,'5'6'269,"1"-6"-293,5-7 0,-1-3 0,-1-2 0,-2-2-231,2 0 0,-3-1 1,0 4 331,-1 0 0,-2 0 59,-3 0 0,-1 5 0,-3 2 0,-3 4 0,-3 4 212,-1 3 1,0 3-1,0 1 1,1 0 109,3 0 1,-2 4-1,6-1 1,0 0-381,2-2 0,1 3 1,0 0-1,1-3-479,3-4 1,-2 1 0,6-5 0,0-2-148,2-1 0,5-1 0,1-1 0,0-3 548,0-3 0,3-8 0,-2-2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8.612"/>
    </inkml:context>
    <inkml:brush xml:id="br0">
      <inkml:brushProperty name="width" value="0.04286" units="cm"/>
      <inkml:brushProperty name="height" value="0.04286" units="cm"/>
    </inkml:brush>
  </inkml:definitions>
  <inkml:trace contextRef="#ctx0" brushRef="#br0">45 248 8293,'-8'4'480,"1"-1"1,3 6 0,-2-1-35,1 6 1,-2-2 0,3 4-1,2-1-271,1 0 1,2-1 0,2-4-214,5-3 0,2-2 0,2-5 0,1-2-370,2-6 1,5-5 0,-2-13 0,3-3-194,1-3 0,0-1 0,-1 0 0,-3 0 381,-3 0 0,-8 3 0,-3 3 1,-3 3-211,-1 3 1,0 6 809,0 1 0,-5 8 1,-3 6-1,-5 7 513,-1 6 0,-1 6 0,5 6 0,2 5-462,0 2 0,2 1 0,-1 0 0,3-1 0,4-2-959,4 0 0,2-6 0,6 2 0,3-4-1183,3-4 1711,3-2 0,1-5 0,0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9.390"/>
    </inkml:context>
    <inkml:brush xml:id="br0">
      <inkml:brushProperty name="width" value="0.04286" units="cm"/>
      <inkml:brushProperty name="height" value="0.04286" units="cm"/>
    </inkml:brush>
  </inkml:definitions>
  <inkml:trace contextRef="#ctx0" brushRef="#br0">55 1 7990,'-3'8'58,"-1"2"0,1 2 0,2 2 0,1 2 0,0 2 0,-1 3 1,-2 0-1,-1-1 0,-1 0 383,0 0 1,0-1-1,2-5 1,0 0 0,-1 0 692,-1-2-1075,4-6 0,-4-2 1,6-8-174,3-3 0,2-2 0,5 1 0,0 0-80,0 0 0,0 3 0,1 1 186,3 3 0,-3 1 1,3 0-1,-3 0 0,-2 1 21,-3 3 0,0-2 1,-5 6-1,2 0 1,-2 2 194,-1 1 1,-4-4 0,-2 1-1,-1 0 1,-3 2 0,-4 0 0,-2-1-226,1-2 0,2-1 1,1 3-588,0-2 44,0-5 0,5-2 1,4-8-1,4-6 560,5-4 0,8-3 0,2-1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9.904"/>
    </inkml:context>
    <inkml:brush xml:id="br0">
      <inkml:brushProperty name="width" value="0.04286" units="cm"/>
      <inkml:brushProperty name="height" value="0.04286" units="cm"/>
    </inkml:brush>
  </inkml:definitions>
  <inkml:trace contextRef="#ctx0" brushRef="#br0">243 0 9023,'-6'11'0,"2"1"0,3 2 0,1 0 0,0 0 0,0-2 0,0-1 0,1 0 134,3 0 1,2-5 0,5-2 0,-2-4 0,1-4 0,0-3 0,2-3 0,1-1-5,-1 0 1,-5 5 0,1 2 0,-1 6 0,-2 6 0,-4 11 0,-5 8 911,-2 4 0,-5 10 0,-4 0 0,2 1-641,1 1 1,-3-6-1,-1-3 1,0-5-114,0-2 1,2-6-1,3-6-371,0-3 0,-2-6 0,0-2 0,-3-5-587,-1-7 1,2 1 0,-2-9 0,0 0 0,1-1 58,0 0 1,1-4 610,4 3 0,0-3 0,0-1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12.743"/>
    </inkml:context>
    <inkml:brush xml:id="br0">
      <inkml:brushProperty name="width" value="0.04286" units="cm"/>
      <inkml:brushProperty name="height" value="0.04286" units="cm"/>
    </inkml:brush>
  </inkml:definitions>
  <inkml:trace contextRef="#ctx0" brushRef="#br0">165 87 8071,'1'-7'-186,"2"-1"1,0 0 0,0-2-1,-2-1 1,-1 0 226,0 0 1,0 4-1,-1 0 1,-3 3-1,-3 1 1,-3 3-1,-1 3 479,0 0 1,-1 9-356,-3 0 1,3 2 0,-4 0 0,1 2 0,1 1 85,0 2 0,3-1 0,2-1 0,3-1 0,1-3-297,3-1 1,2-2 0,4-1-186,3-2 0,8-5 0,3 1 241,3-6 1,1-3 0,1-6 0,0-3 0,1-3-468,-3-3 0,-3 0 0,0 2 0,-4 2 280,-6 1 0,1 1 555,-5 4 1,-2 5 244,-6 2-394,3 8 1,-9 6 0,4 6 0,0 1 0,1 2 312,0 2-543,4 1 0,-4-1 0,5-1 1,0-3-1,1-1 0,2-3 1,2-1-666,1-1 0,1-3 0,4-2-59,0-1 1,-3-1 724,-1-4 0,0-5 0,4-2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12.926"/>
    </inkml:context>
    <inkml:brush xml:id="br0">
      <inkml:brushProperty name="width" value="0.04286" units="cm"/>
      <inkml:brushProperty name="height" value="0.04286" units="cm"/>
    </inkml:brush>
  </inkml:definitions>
  <inkml:trace contextRef="#ctx0" brushRef="#br0">111 11 8071,'0'-7'86,"-2"4"1,-1 6-37,-5 5 1,-1 2-1,-2 1-107,0 0 1,0 3 0,0 2 0,1 0 0,1 0-1267,2-2 1323,4-7 0,-6 8 0,2-3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8:57.811"/>
    </inkml:context>
    <inkml:brush xml:id="br0">
      <inkml:brushProperty name="width" value="0.035" units="cm"/>
      <inkml:brushProperty name="height" value="0.035" units="cm"/>
      <inkml:brushProperty name="color" value="#006FFF"/>
    </inkml:brush>
  </inkml:definitions>
  <inkml:trace contextRef="#ctx0" brushRef="#br0">68 175,'-1'-1,"-3"0,2 1,-2 4,1 5,3 61,0-39,2-13,-1 6,0-9,0 3,-2-16,1 8,0-10</inkml:trace>
  <inkml:trace contextRef="#ctx0" brushRef="#br0" timeOffset="380">6 40,'-3'-2,"0"-1,3 3</inkml:trace>
  <inkml:trace contextRef="#ctx0" brushRef="#br0" timeOffset="1154">112 226,'-3'0,"3"7,2-2,14 34,-13-28,0 2,-5-14,1 0,1-30,7 7,-6 19,6-16,-3 9,8 7,-10 2,17-6,-8 3,2 5,-10 0,13 5,-6-3,-2 14,-6-13,8 29,-4-15,-7 3,1-16,3 25,-2-14,-4-7,3-6,0-1</inkml:trace>
  <inkml:trace contextRef="#ctx0" brushRef="#br0" timeOffset="2010">567 6,'0'-2,"-3"2,3 2,0 6,1 44,-1 92,0-98,0-37,3 10,-2-6,-1-11,0 0,2 1,-2-3</inkml:trace>
  <inkml:trace contextRef="#ctx0" brushRef="#br0" timeOffset="2371">434 129,'-1'0,"-1"0,5 0,3 0,64 16,-9-8,-10-8,-32-3,-19 3</inkml:trace>
  <inkml:trace contextRef="#ctx0" brushRef="#br0" timeOffset="2997">671 0,'-2'0,"0"0,0 2,2 6,7 36,2 23,-6-36,1-3,-3-21,18 75,-8-63,-6-10,-6-18,2 9,0-10,0 6,2-13,-2 7,4-4,-4 14,4-29,-3 15,0-2,0 3,4 3,-2-1,5 10,1-1,-8 2,3-2,2 12,-2-7,3 20,-1-10,-6 16,2-10,0 3,0-2,-5-2,3-1,0-11,-1 4,10-15,-6 7,0-8,-4 6</inkml:trace>
  <inkml:trace contextRef="#ctx0" brushRef="#br0" timeOffset="3457">832 200,'-2'1,"5"3,2-1,34 1,8-10,-20-10,-26 16,7-19,-3 11,-13 0,7 1,-16 2,8 0,-9 5,6-2,-7 13,-8 13,25-22,-12 10,9 11,5 11,0-30,-1 15,17 0,-9-2,13-5,11 2,-25-12,12 6,-13-16,-5 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13.280"/>
    </inkml:context>
    <inkml:brush xml:id="br0">
      <inkml:brushProperty name="width" value="0.04286" units="cm"/>
      <inkml:brushProperty name="height" value="0.04286" units="cm"/>
    </inkml:brush>
  </inkml:definitions>
  <inkml:trace contextRef="#ctx0" brushRef="#br0">155 43 8071,'0'-7'-381,"0"-1"1,0 1 658,0-4 1,-1 5 0,-3 2 0,-2 4 0,0 4 0,1 3 153,0 3 0,4 2 1,-3 3-1,2 3-238,-2 3 1,3 1 0,-3-1-308,3-3 0,1-2 1,0-5 37,0 0 0,-5-4 0,-2-4-68,-3-2 0,-1-1 0,-1 0 0,-2 0 1,-1 0-1546,2 0 1119,1 0 46,5 0 523,3-4 0,4-7 0,0-7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14.926"/>
    </inkml:context>
    <inkml:brush xml:id="br0">
      <inkml:brushProperty name="width" value="0.04286" units="cm"/>
      <inkml:brushProperty name="height" value="0.04286" units="cm"/>
    </inkml:brush>
  </inkml:definitions>
  <inkml:trace contextRef="#ctx0" brushRef="#br0">66 0 7862,'10'1'208,"-3"3"1,0-3 0,-4 3-129,5-3 1,1-1 0,1 1 0,-1 2 0,-2 2 102,2 1 1,-4 1 0,-2 4 0,-2 2 33,-1 1 0,0 3 1,0 5-1,0 0-10,0 1 0,0-3 0,0 0 1,0-2-1,0 1 45,0-2 0,4 2-280,0-4 0,4-4-437,0-3 1,2-2 377,1 1 1,0-2-1,0-5-657,0 0 0,-4 0 335,0 0 1,-4 1 0,-1 3 0,-4 4 408,-6 6 0,2 3 0,-1 6 0,-2 4 0,0 4 924,-2 1 0,3 6 0,2-8-860,1 1 0,-2-5 0,2-1 0,0-1-114,0-2 1,-3-4-1,0-1 1,-2-1-410,-1-2 0,-1-2 0,-1-1 0,-3 0-626,-1 0 1085,-2 0 0,-3 0 0,0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4.682"/>
    </inkml:context>
    <inkml:brush xml:id="br0">
      <inkml:brushProperty name="width" value="0.04286" units="cm"/>
      <inkml:brushProperty name="height" value="0.04286" units="cm"/>
    </inkml:brush>
  </inkml:definitions>
  <inkml:trace contextRef="#ctx0" brushRef="#br0">56 0 8044,'0'11'51,"0"0"1,0 2-1,0 1 1,0 5-1,0 3 1,0 3-1,0 5 184,0 2 1,0-2-1,0 1 1,-1 0-1,-2-3 1,0-1-40,0-2 1,2-3 0,0-4 0,-2-3-167,0-1 1,-1-8 0,4-6 13,0-6 1,1-5 0,3-3-77,3 0 0,3-2 0,1 2 0,1 0 40,3 0 0,-3 3 0,4 4 0,-1 3 37,0 3 1,3 1 0,-3 0-1,-3 1 53,-4 3-76,2 2 1,-9 10 14,3 2 1,-8 2 0,-3-1-1,-3 0 1,-1 0 0,-1 1 40,-3-2 0,3-2 1,-4-5-1,1-1-43,1-3 0,-2 2 0,2-5-345,0-2 0,-1-1 1,4-1-930,0 0 1239,0 0 0,5-9 0,1-4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4.998"/>
    </inkml:context>
    <inkml:brush xml:id="br0">
      <inkml:brushProperty name="width" value="0.04286" units="cm"/>
      <inkml:brushProperty name="height" value="0.04286" units="cm"/>
    </inkml:brush>
  </inkml:definitions>
  <inkml:trace contextRef="#ctx0" brushRef="#br0">144 0 8051,'-8'2'-136,"1"1"0,-2 5-12,0 1 1,-2 4 0,-2 0 0,0 3-1,-2 0 1,0 0 147,0-3 0,2 5 0,-3-1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05.338"/>
    </inkml:context>
    <inkml:brush xml:id="br0">
      <inkml:brushProperty name="width" value="0.04286" units="cm"/>
      <inkml:brushProperty name="height" value="0.04286" units="cm"/>
    </inkml:brush>
  </inkml:definitions>
  <inkml:trace contextRef="#ctx0" brushRef="#br0">199 12 8058,'-7'-4'-21,"-1"1"0,0 0 0,-2 2 1,-1 1 257,0 0 1,1 5-1,3 2 1,3 4 0,1 3-1,1 2 1,-2-1-1,2 3-304,1-1 0,1-4 0,0 2 121,0-3 0,-2-4 1,-1-2-14,-5-1 1,-5-2-1,-2-4 1,2-3-535,1-3 1,1 1 492,-1-1 0,1-1 0,0-3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4:16.573"/>
    </inkml:context>
    <inkml:brush xml:id="br0">
      <inkml:brushProperty name="width" value="0.04286" units="cm"/>
      <inkml:brushProperty name="height" value="0.04286" units="cm"/>
    </inkml:brush>
  </inkml:definitions>
  <inkml:trace contextRef="#ctx0" brushRef="#br0">193 12 7220,'-8'0'-312,"2"-1"0,0-2 609,0-1 1,2 1-150,-3 3 1,0 0 0,-3 1-73,2 3 1,0-2 0,3 5-42,-1 2 1,2 1-1,-3 1 1,-2 0-1,1 0-66,0 0 0,0 5 1,4 2-1,0 3 9,-1 1 1,4 4-1,-2 0 1,1-1 0,2 1-17,0 0 1,0-1-1,0-4 7,0-2 0,0 0 0,0-3 1,0 0 22,0 0 0,-5-5 0,-1-4 0,-1 1 38,0-2 0,3 0 234,-3-2-248,-1-3 0,3 4 1,5-4-21,6 3 0,4-2 0,0 6 0,-1 0 39,-2 2 0,-5 5 1,2 0-1,-3 3 1,-1 2 185,0 5 1,0-1-1,0 5 34,0-2 1,0 0 0,0-3 99,0 2 1,-3 3 0,-1-3 0,2-2 0,2 0-72,3-2 0,0-1 1,3-2-1,0-2-479,0-1 1,1 3 0,3-5 0,-1 0-1146,-2-2 1,0-5 1339,5 1 0,-1-1 0,0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12.494"/>
    </inkml:context>
    <inkml:brush xml:id="br0">
      <inkml:brushProperty name="width" value="0.04286" units="cm"/>
      <inkml:brushProperty name="height" value="0.04286" units="cm"/>
    </inkml:brush>
  </inkml:definitions>
  <inkml:trace contextRef="#ctx0" brushRef="#br0">321 0 8697,'-8'5'0,"1"4"0,-2 4 0,0 7 0,-4 4 473,-1 5 0,-4 7 0,-4 3 0,-1 4 0,-1 6 0,-3 4 0,0 1 1023,0-3-1704,1-7 1,9-7 0,2-9 0,4-6 0,3-6-1362,0-4-1330,6-6 2899,-3-1 0,5-14 0,0-4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12.897"/>
    </inkml:context>
    <inkml:brush xml:id="br0">
      <inkml:brushProperty name="width" value="0.04286" units="cm"/>
      <inkml:brushProperty name="height" value="0.04286" units="cm"/>
    </inkml:brush>
  </inkml:definitions>
  <inkml:trace contextRef="#ctx0" brushRef="#br0">0 0 8028,'11'11'0,"1"2"327,3 1 0,2 5 0,5 6 0,0 6 0,0 3 0,0 4 181,0 1 0,0-2 1,0 1-566,1-4 1,-5 1 0,-1-10-240,-1 0 1,2-2 0,-4-2 0,-3-1 0,-4-3-383,-2-1 0,-1-5 1,-4-4 677,0 2 0,-5-4 0,-1-1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13.122"/>
    </inkml:context>
    <inkml:brush xml:id="br0">
      <inkml:brushProperty name="width" value="0.04286" units="cm"/>
      <inkml:brushProperty name="height" value="0.04286" units="cm"/>
    </inkml:brush>
  </inkml:definitions>
  <inkml:trace contextRef="#ctx0" brushRef="#br0">1 67 7996,'18'-10'163,"1"3"1,0-3-1,7 4 1,3-1 0,3 0-1,1 3 1,0 0-1,0 0 1,0 1 0,-1 0-1853,-2 2 1689,2 1 0,-9 0 0,4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15.853"/>
    </inkml:context>
    <inkml:brush xml:id="br0">
      <inkml:brushProperty name="width" value="0.04286" units="cm"/>
      <inkml:brushProperty name="height" value="0.04286" units="cm"/>
    </inkml:brush>
  </inkml:definitions>
  <inkml:trace contextRef="#ctx0" brushRef="#br0">166 131 8036,'-26'20'-107,"0"3"0,3 4 1,2 6-1,5 5 1,3 7 439,3 4 0,6 7 1,3 2-1,6 0 0,8-3 1,8-5-1,9-6 1,4-7-1,4-7-121,3-8 0,-4-7 0,6-7 0,-2-6-132,-2-4 1,-4-7 0,1-10 71,-6-11 0,1-8-271,-5-9 0,-2 0 0,-5-4 0,-6-2 0,-4-1 0,-8-1-75,-7 0 1,-8 1 0,-11 1-1,-5 4 211,-2 4 0,-1 3 0,-1 12 0,-2 4 30,0 7 1,-6 7 0,2 5-309,-3 3 1,2 12 0,3 4 0,4 5 0,6 5-1214,3 2 1474,8 7 0,-4-3 0,4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9:03.350"/>
    </inkml:context>
    <inkml:brush xml:id="br0">
      <inkml:brushProperty name="width" value="0.035" units="cm"/>
      <inkml:brushProperty name="height" value="0.035" units="cm"/>
      <inkml:brushProperty name="color" value="#006FFF"/>
    </inkml:brush>
  </inkml:definitions>
  <inkml:trace contextRef="#ctx0" brushRef="#br0">13 3,'-2'-1,"-1"0,2 1,-4 2,4 5,2 44,2 24,-1-40,4-9,-5-19,6 40,-4-22,0-6,-3-16,4 21,-1-12,-5-11,2-1,2-1,-2 0,-1-12,1 13,0 0</inkml:trace>
  <inkml:trace contextRef="#ctx0" brushRef="#br0" timeOffset="686">252 125,'-2'-1,"-1"-2,-3 0,0 1,0-2,-24-10,19 12,-12 4,13 0,2 10,4-10,-13 45,23-15,-6-27,18 18,-16-19,20 8,-11-4,3-16,-11 8,21-17,-11 8,0-9,-10 15,11-23,-6 13,-4-1,-4 13,5-17,-3 10,-6 8,4-3,2 9,-1-5,2 15,-2-7,4 10,-3-5,8 7,-3-3,4-2,-3-1,2-8,9-4,-18-3,-1 0</inkml:trace>
  <inkml:trace contextRef="#ctx0" brushRef="#br0" timeOffset="1163">414 105,'-1'0,"-2"-1,1-1,2 12,0-1,-1-4,-2 73,3-27,2-51,-1 0,6-22,6-11,6-3,-16 30,14-18,-15 20,13-9,-13 11,15-1,-8 0,-5 23,-2-18,11 31,-7-17,-1 11,-4-25,2 38,-2-19,-2-5,1 0,0-16</inkml:trace>
  <inkml:trace contextRef="#ctx0" brushRef="#br0" timeOffset="1882">719 101,'-2'0,"-1"0,-9 0,3 1,0 1,-32 15,19-6,16-7,-8 3,7 4,-3-2,5 11,-1-7,4 24,3-11,-1-20,9 0,-5-1,8-14,-8 8,13-17,-8 9,6-9,-13 16,18-28,-9 15,-7 1,-3 12,1-19,0 10,-9 9,7 1,-8 0,4 1,1 8,0-4,8 7,-5-10,7 29,-4-16,9 21,-5-11,-6 11,4-5,-6-2,3-1,-10 5,5-5,-4-9,-7 7,13-23,-19 4,18-5,-7 2,-8-17,5 9,-7-9,4 5,8 2,-4-1,11 8</inkml:trace>
  <inkml:trace contextRef="#ctx0" brushRef="#br0" timeOffset="2541">758 106,'-5'0,"4"0,-4 6,10 23,9 19,-8-26,5-6,-7-9,5 11,-3-6,2-5,-7-5,7-1,-3 0,-1-13,-3 10,10-20,-6 11,2-8,-7 18,8-26,-4 14,-5 5,1 8,0-15,0 8,-2 9,2-5,-1 7,1-4,3 8,-2-4,5 11,-2-6,5 6,6 13,-14-27,6 13,7 2,-4-2,-10-14</inkml:trace>
  <inkml:trace contextRef="#ctx0" brushRef="#br0" timeOffset="3203">1113 63,'-2'0,"-2"0,-2 0,0 0,-2 0,-28 3,9-3,14 0,4 2,7-2,-14 6,8-3,0 9,1-5,8 10,-1-16,7 31,-7-30,19 31,-10-16,6-7,-15-10,26 11,-14-6,-3-18,0 9,2-18,-2 10,-2-12,0 7,-8-2,5 2,-9 9,4-4,-3 9,1-4,-3 6,4 2,1-1,-1 6,2-5,3 17,-3-15,2 7,7 19,-4-11,2 16,-2-9,6 5,-4-4,-5-28,-2 2</inkml:trace>
  <inkml:trace contextRef="#ctx0" brushRef="#br0" timeOffset="4065">1317 104,'-1'-2,"-2"1,-1 0,0-2,-2 0,-26 2,5 6,26-5,-21 14,11-8,8 9,-3-5,6 12,6 10,-6-29,3 12,8-5,-4 2,7-10,-5 4,7-18,-4 10,3-18,-2 9,1-14,-2 8,-9-3,4 3,-10 4,5-2,-6 18,3-9,-8-10,4 15,2 0,4 5,-2-3,7 42,1-3,-6-34,8 43,-3-22,-3 10,-1-25,4 40,-3-22,-7-9,4-13,-14 21,-13-10,24-16,-21-7,21 4,-21-19,11 10,4-9,7 16,-1-9,3 11</inkml:trace>
  <inkml:trace contextRef="#ctx0" brushRef="#br0" timeOffset="4834">1413 148,'-3'0,"4"0,6 0,46-8,-34 0,-10 4,9-14,-11 13,-26-42,0 39,15 7,-9-1,6 1,-1 10,7-8,-10 11,10-11,-4 18,1-10,5 7,-2-13,9 22,-4-12,5 5,-8-16,14 25,-8-13,7-6,-13-7,29 10,-16-6,-9-12,-5 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21.140"/>
    </inkml:context>
    <inkml:brush xml:id="br0">
      <inkml:brushProperty name="width" value="0.04286" units="cm"/>
      <inkml:brushProperty name="height" value="0.04286" units="cm"/>
    </inkml:brush>
  </inkml:definitions>
  <inkml:trace contextRef="#ctx0" brushRef="#br0">1 122 8072,'6'0'42,"3"-2"1,-1 0 0,2-3 0,1 0 0,1-1 0,3 0 0,3-1 0,2-1 64,-2 1 0,3 0 0,-3-3 0,3 1 1,0 2-1,-2-1 0,-1 1 0,-3 0-130,-1-2 1,-2 4 0,-1 2 7,0 1 0,-5 4 0,-2 1 0,-3 6 280,-1 4 1,-1 3 0,-1 4-1,-3-1 221,-1 5 0,2-2 0,-2 3 0,0-2-335,-1-5 1,5 2-1,-3-6 1,1 0-693,1-2 0,-1-5-1875,4 1 1373,0-6 1,-1-2 1042,-3-7 0,3-3 0,-4-1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21.424"/>
    </inkml:context>
    <inkml:brush xml:id="br0">
      <inkml:brushProperty name="width" value="0.04286" units="cm"/>
      <inkml:brushProperty name="height" value="0.04286" units="cm"/>
    </inkml:brush>
  </inkml:definitions>
  <inkml:trace contextRef="#ctx0" brushRef="#br0">1 1 11015,'14'4'0,"1"4"0,0 2 0,-1 2 0,2 1 0,0 2 135,0-1 1,3-3 0,-3-3 0,-1-1-1,1 1 1,-2-1 0,-2-1 0,-1 0-1637,0 1 1,-4-4 1500,1 5 0,-6-6 0,3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21.863"/>
    </inkml:context>
    <inkml:brush xml:id="br0">
      <inkml:brushProperty name="width" value="0.04286" units="cm"/>
      <inkml:brushProperty name="height" value="0.04286" units="cm"/>
    </inkml:brush>
  </inkml:definitions>
  <inkml:trace contextRef="#ctx0" brushRef="#br0">475 1 8899,'-11'5'0,"-1"3"0,-3 7 245,-3 7 1,-3 5 0,-2 7-1,-3 3 1,-5 3 0,-3 5-1,-3 2 1,2 4 0,0 0-1,3-2-498,3-4 1,2 1 0,5-11 0,1-3 252,3-5 0,2-4 0,5-1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32.975"/>
    </inkml:context>
    <inkml:brush xml:id="br0">
      <inkml:brushProperty name="width" value="0.04286" units="cm"/>
      <inkml:brushProperty name="height" value="0.04286" units="cm"/>
    </inkml:brush>
  </inkml:definitions>
  <inkml:trace contextRef="#ctx0" brushRef="#br0">198 0 8143,'-11'2'145,"-2"2"236,-1 7 0,0 7 0,-4 7 0,-2 6 0,1 5 0,-1 5 1,3 6 303,1 4 0,2 10 1,6 4-1,2-1 1,1-2-280,2-5 0,7-7 1,5 0-1,4-1-973,6-2 0,3-7 0,3-4 0,5-6-7265,2-4 7832,1-3 0,5-1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5.073"/>
    </inkml:context>
    <inkml:brush xml:id="br0">
      <inkml:brushProperty name="width" value="0.04286" units="cm"/>
      <inkml:brushProperty name="height" value="0.04286" units="cm"/>
    </inkml:brush>
  </inkml:definitions>
  <inkml:trace contextRef="#ctx0" brushRef="#br0">133 100 8939,'-21'23'0,"3"3"0,2 5 0,1 6 0,0 7 0,3 6 0,2 4 0,4-2 378,1-4 1,4-5 0,7-11 0,8-3 0,4-5 0,8-8-1,3-9 1,4-6-66,-2-5 0,5-8-244,-2-10 1,-4-6-231,-4-9 1,-3-6 0,-1-6 80,0-1 1,-6 1 34,-5 1 1,-5 1-1,-7 7 1,-4 1 217,-6 2 0,-4 6 1,-5 4-100,-2 5 1,1 8 49,-9 3 1,1 5-1,-4 6 1,0 1-443,0 3 1,1 6-1,3 6 1,3 1-1,4 2-2306,3 2 0,8-2 2624,8-1 0,1 0 0,2 4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5.414"/>
    </inkml:context>
    <inkml:brush xml:id="br0">
      <inkml:brushProperty name="width" value="0.04286" units="cm"/>
      <inkml:brushProperty name="height" value="0.04286" units="cm"/>
    </inkml:brush>
  </inkml:definitions>
  <inkml:trace contextRef="#ctx0" brushRef="#br0">1 1 8348,'11'7'0,"0"-1"732,0-1 0,1 8 0,2-2 412,0 1-801,6 5 1,-8-3-420,3 4 0,1-3 0,0 2 0,0-1 1,0-3-1,-4-1-525,-3-1 1,-1-3 600,-4-1 0,4 0 0,-2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6.476"/>
    </inkml:context>
    <inkml:brush xml:id="br0">
      <inkml:brushProperty name="width" value="0.04286" units="cm"/>
      <inkml:brushProperty name="height" value="0.04286" units="cm"/>
    </inkml:brush>
  </inkml:definitions>
  <inkml:trace contextRef="#ctx0" brushRef="#br0">89 0 8333,'6'5'998,"-1"3"-970,-5 6 0,-5 0 1,-3 3-1,-3 0 0,-2 0-873,-2 3 845,0 1 0,-1 1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7.517"/>
    </inkml:context>
    <inkml:brush xml:id="br0">
      <inkml:brushProperty name="width" value="0.04286" units="cm"/>
      <inkml:brushProperty name="height" value="0.04286" units="cm"/>
    </inkml:brush>
  </inkml:definitions>
  <inkml:trace contextRef="#ctx0" brushRef="#br0">0 45 8770,'11'-1'0,"2"-2"665,1 0 0,5-2 1,6 2-624,5 0 1,2-1-1,1 3 1,0-2 91,0-1 1,-4 0 0,-2 1 0,-2-1-935,-5 2 1,-5 1-1,0 1 800,-3 0 0,-6 5 0,-1 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8.092"/>
    </inkml:context>
    <inkml:brush xml:id="br0">
      <inkml:brushProperty name="width" value="0.04286" units="cm"/>
      <inkml:brushProperty name="height" value="0.04286" units="cm"/>
    </inkml:brush>
  </inkml:definitions>
  <inkml:trace contextRef="#ctx0" brushRef="#br0">1 0 8334,'-1'5'810,"6"2"0,7 3 0,7 1 1,1 0-453,2 0 0,4 0 0,1 0-301,1 0 0,-3 4 1,2 0-1,-2-2-371,1-1 1,-1-1-1,-6 0 1,-2 0 0,-1 0-60,-2 1 1,-3-1 0,-4 0 295,-3 0 0,-5 1 0,-7 3 0,-8 3-37,-7 3 0,-3 1 1,-5 1-1,-4 2 1,1 0 301,0 0 0,2-6 1,2-3-1,6-2 1033,4-4 0,1-2-610,4 3 0,5-3 1,8-2-1,5-1-257,8-3 1,7-1-1,7-1 1,6 0-100,5 0 0,-2 0 1,3 0-1654,-3 0 1,-2 0-1,-3 0 1,-3 0 0,-4 0 896,-4 0 501,-2 0 0,-5 5 0,0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5:59.078"/>
    </inkml:context>
    <inkml:brush xml:id="br0">
      <inkml:brushProperty name="width" value="0.04286" units="cm"/>
      <inkml:brushProperty name="height" value="0.04286" units="cm"/>
    </inkml:brush>
  </inkml:definitions>
  <inkml:trace contextRef="#ctx0" brushRef="#br0">122 0 7822,'0'11'0,"-1"0"0,-3 2 0,-3 0-138,-3 2 1,-5 1 0,-1-3 0,0 3 137,0 1 0,-3-3 0,2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5T04:43:23.8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28,'54'0,"-4"0,-14 0,-1 0,6 0,-4 0,11 0,-5 0,7 0,-7 0,5 0,-11 0,11 0,-11 0,-1 0,-2 0,-4 0,5 0,6 0,-4 0,5 0,-1 0,3 0,-1 0,4 0,-3 0,5-4,0 3,1-8,-1 8,-5-4,4 5,-12 0,6 0,-7 0,0 0,-5 0,-1-3,-1 2,-3-3,9 4,-10 0,10 0,2 0,1 0,11 0,-11 0,26 0,-22 0,16 0,-22 0,-5 0,4 0,-4 0,0 0,4 0,-10 0,10 0,-4 0,5 0,7 0,-5 0,4 0,0 0,2 0,6 0,8 0,-6 0,13 0,-13 0,13 0,-13 0,6 0,8 0,-11 0,11 0,-15 0,-1 0,1 0,-7 0,5 0,-5 0,7 0,-1 0,1 0,-7 0,5 0,-11 0,4 0,-6 0,-5 0,4 0,-9 0,9 0,-10 0,10 0,-4 0,0 0,4 0,-5 0,1 0,4 0,-9 0,-1 0,-2 4,-3-3,-1 2,4-3,-3 0,0 3,3-2,-3 2,4-3,6 0,-5 0,10 0,-10 0,5 0,-6 0,0 0,1 0,-1 0,0 0,-4 0,3 0,-3 0,4 0,-5 0,0 0,0 0,-4 0,6 0,-7 0,4 2,-3-1,4 1,-4-2,3 0,-3 0,4 0,-4 0,3 0,-3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15.229"/>
    </inkml:context>
    <inkml:brush xml:id="br0">
      <inkml:brushProperty name="width" value="0.04286" units="cm"/>
      <inkml:brushProperty name="height" value="0.04286" units="cm"/>
    </inkml:brush>
  </inkml:definitions>
  <inkml:trace contextRef="#ctx0" brushRef="#br0">254 23 7699,'0'-11'122,"-1"5"1,-3 2-1,-3 3 1,-4 1-1,-3 1 1,-2 3 80,-1 3 1,-1 3-1,-4 2 1,-2 2 0,1 2-1,0-1 1,3 3 52,3-1 0,2 0 0,6 2-181,1 0 1,3-4-1,5 2 1,2 0-1,1 0-80,5 3 0,6 0 0,6 2-15,4 1 0,5-1 0,4 1 0,1 1 1,0 2 92,-1-1 0,2-1 0,-10 1 0,0 0 0,-3 0 58,-4-2 0,-3-1 1,-8 0-1,-3 0 1,-4 0-1,-5 0 807,-6 0-697,-5-4 0,-7 1 14,-3-4 0,2-1 1,-4-4-1,-1-2 83,1-5 0,4-1 0,-1-2 1,4-2-152,3-1 0,8-3 1,0-7-1,4-1-43,4-5 0,1-3 0,3-4 0,4-3-1264,5-3 0,4 3 0,0-1 1,3 1-950,3 1 0,1 1 1,0 6 2068,0 3 0,0-3 0,0 4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15.707"/>
    </inkml:context>
    <inkml:brush xml:id="br0">
      <inkml:brushProperty name="width" value="0.04286" units="cm"/>
      <inkml:brushProperty name="height" value="0.04286" units="cm"/>
    </inkml:brush>
  </inkml:definitions>
  <inkml:trace contextRef="#ctx0" brushRef="#br0">144 0 8090,'-6'2'156,"1"1"1,0 5-1,-2 3 1,-4 2 104,-4 2 1,0 6-262,-7 1 0,-2 0 0,-9 5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17.921"/>
    </inkml:context>
    <inkml:brush xml:id="br0">
      <inkml:brushProperty name="width" value="0.04286" units="cm"/>
      <inkml:brushProperty name="height" value="0.04286" units="cm"/>
    </inkml:brush>
  </inkml:definitions>
  <inkml:trace contextRef="#ctx0" brushRef="#br0">265 130 7818,'0'-7'201,"0"0"1,0-2 0,1-1 0,1-1-166,2 0 1,0 4 0,-3-1 0,1 0-124,2-2 1,0-1 0,-5 0 146,-3 0 0,-2 5 1,-7 3-1,0 5 1,-3 4 369,-1 4 0,-5 3 0,-4 10-9,2 3 1,0 2 0,4 5 0,0 0-153,2 0 0,4 3 1,-1-2-1,3-3 0,2-3-71,3-3 0,2-3 0,6-4-484,3-3 0,6-4 0,6-4-149,1-3 1,1-8 0,6-4 0,0-7 0,2-7 312,-2-6 1,3-3 0,-2 0-1,-4 4 1,-6 3-668,-2 3 10,-7 11 1,-1-2 1798,-5 12 1,-5 12 0,-3 16 0,-1 10 0,-2 10-80,0 5 1,0 3 0,0 2 0,1 2 0,1-1 0,3-3-214,1-6 0,0-8 1,3-8-1,-2-6-807,2-6 118,0-7 0,7-4 0,3-10-717,2-7 1,5-9-1,3-13 1,0-6 0,-1-5-106,-1-7 1,-1 6 0,-4-4 0,-1 4 0,-3 3-1378,-3 4 1749,-8 7 0,0 4 1,-6 7 410,-2 3 0,-6 6 0,1 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18.841"/>
    </inkml:context>
    <inkml:brush xml:id="br0">
      <inkml:brushProperty name="width" value="0.04286" units="cm"/>
      <inkml:brushProperty name="height" value="0.04286" units="cm"/>
    </inkml:brush>
  </inkml:definitions>
  <inkml:trace contextRef="#ctx0" brushRef="#br0">88 111 8987,'-11'0'465,"4"1"0,1 3 1,1 3-1,3 3 0,0 1 1,2 0 159,0 0 0,2-1 0,1-1-681,5-2 0,1-5 1,2 2-1,0-4 0,0-5 1,2-5-275,1-3 1,-5-10 0,2 1 42,-1-2 0,-5 1 1,-2 2 269,-1 3 1,-7 2-1,-4 6 241,-4 3 1,-5 2 0,-4 5 0,0 1-360,0 3 1,1 3-1,3 7 1,5 0 0,4 0-2533,5-2 2667,3 4 0,6-4 0,1 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19.799"/>
    </inkml:context>
    <inkml:brush xml:id="br0">
      <inkml:brushProperty name="width" value="0.04286" units="cm"/>
      <inkml:brushProperty name="height" value="0.04286" units="cm"/>
    </inkml:brush>
  </inkml:definitions>
  <inkml:trace contextRef="#ctx0" brushRef="#br0">100 5 9880,'0'-4'366,"0"4"0,-1 6 1,-3 3-1,-3 3 0,-3-1 1,-2 1-2944,-3 2 2577,3 4 0,-9 4 0,4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21.084"/>
    </inkml:context>
    <inkml:brush xml:id="br0">
      <inkml:brushProperty name="width" value="0.04286" units="cm"/>
      <inkml:brushProperty name="height" value="0.04286" units="cm"/>
    </inkml:brush>
  </inkml:definitions>
  <inkml:trace contextRef="#ctx0" brushRef="#br0">55 49 8007,'0'-11'92,"0"0"1,0 0 340,0 0 0,0 6 0,0 7 0,0 7 0,0 10 183,0 5 1,0 9 0,-1 8 0,-2 3-297,0 4 0,-6-6 1,3 5-1,-1-2 0,1-4 1,1-6-386,2-4 1,-2-10-1,2 0-335,0-4 11,2-3 1,2-9 0,3-6-1018,3-9 0,3-1 1,1-5 1405,0 0 0,0-1 0,0-5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21.467"/>
    </inkml:context>
    <inkml:brush xml:id="br0">
      <inkml:brushProperty name="width" value="0.04286" units="cm"/>
      <inkml:brushProperty name="height" value="0.04286" units="cm"/>
    </inkml:brush>
  </inkml:definitions>
  <inkml:trace contextRef="#ctx0" brushRef="#br0">0 33 10194,'12'0'0,"2"-1"0,2-2 0,2 0 0,4 0 122,3 2 0,4-3 1,-2 1-1,0-1 0,0 0 1,-3 1-1,0 0 0,-4 2-225,-1 1 0,-3 0 1,-5 0 102,0 0 0,-5 0 0,-1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21.619"/>
    </inkml:context>
    <inkml:brush xml:id="br0">
      <inkml:brushProperty name="width" value="0.04286" units="cm"/>
      <inkml:brushProperty name="height" value="0.04286" units="cm"/>
    </inkml:brush>
  </inkml:definitions>
  <inkml:trace contextRef="#ctx0" brushRef="#br0">0 45 7743,'1'6'-206,"4"-3"379,6-1 1,4-6-1,6-1 1,0-1-350,2-3 1,1 3 0,-2 0 175,1 1 0,-6-3 0,3 6 0,-2-2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22.230"/>
    </inkml:context>
    <inkml:brush xml:id="br0">
      <inkml:brushProperty name="width" value="0.04286" units="cm"/>
      <inkml:brushProperty name="height" value="0.04286" units="cm"/>
    </inkml:brush>
  </inkml:definitions>
  <inkml:trace contextRef="#ctx0" brushRef="#br0">0 144 8156,'16'-6'289,"3"2"1,9-2 0,9 0 0,10-1-1,9-1 1,6 1 0,4 0 0,4-1 151,-4 0 1,4-2 0,-6-1-1089,-1 0 1,-4 3 0,-1 2 0,-7 0 646,-7 0 0,0-1 0,-4-4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24.034"/>
    </inkml:context>
    <inkml:brush xml:id="br0">
      <inkml:brushProperty name="width" value="0.04286" units="cm"/>
      <inkml:brushProperty name="height" value="0.04286" units="cm"/>
    </inkml:brush>
  </inkml:definitions>
  <inkml:trace contextRef="#ctx0" brushRef="#br0">1 3 8363,'2'-2'0,"5"4"0,8 7 555,5 7 1,7 6 0,3 8 0,6 11 0,4 8-11,3 5 0,-2 7 1,-2 5-1,-1 6-441,-3 4 0,-7 3 1,-7 0-1,-8 3 1,-10 0-476,-5 0 1,-13 2-197,-7-7 0,-14 2 0,-3-6 0,-7-1 567,-4-2 0,-7-3 0,-4-1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20.512"/>
    </inkml:context>
    <inkml:brush xml:id="br0">
      <inkml:brushProperty name="width" value="0.05" units="cm"/>
      <inkml:brushProperty name="height" value="0.05" units="cm"/>
      <inkml:brushProperty name="color" value="#ED1C24"/>
    </inkml:brush>
  </inkml:definitions>
  <inkml:trace contextRef="#ctx0" brushRef="#br0">21 140,'-7'-6,"4"6,-7 0,11 0,8 0,94 3,-57-2,90-5,-50 2,56-26,-2 2,-109 14,-15 6,-25 6,12-3,-10 6,7-3</inkml:trace>
  <inkml:trace contextRef="#ctx0" brushRef="#br0" timeOffset="402">351 154,'0'-3,"0"-2,0 7,0 7,20 98,12 138,-17-130,1 77,-2-56,-1-189,-12 56,-7-12,4 6,6-15,-4 18,0 0</inkml:trace>
  <inkml:trace contextRef="#ctx0" brushRef="#br0" timeOffset="1441">552 583,'10'0,"5"-6,118-27,-70 18,-40-8,-10 17,28-33,-35 34,6-22,-10 23,-1-13,1 8,-25 4,21 3,-38-5,21 3,-17 14,10-8,-9 16,33-17,-51 37,27-20,14 8,-6-5,21 14,-10-10,17 18,-8-9,21 3,-11-4,24-7,-14 0,31-26,-18 13,13-23,-6 12,6-21,-6 10,5-18,-47 27</inkml:trace>
  <inkml:trace contextRef="#ctx0" brushRef="#br0" timeOffset="2190">1507 435,'-6'-6,"-4"0,0-3,-7 3,-38-3,-31 4,13 19,39-7,20 22,-9-13,13 9,-6-5,20-4,-10 0,33 0,-16-1,35 2,-19-1,27-5,-15 2,24-14,-13 7,-4-6,-1 3,-10-9,2 4,-33 4,16-2,-36 3,17-2,-27 13,13-7,-14 3,9-2,9-4,-4 2,-37 18,37-18,-42 20,23-11,9 6,13-15,-25 14,14-7,6-11,9 0,-20-7,11 4,15 1</inkml:trace>
  <inkml:trace contextRef="#ctx0" brushRef="#br0" timeOffset="2714">1660 1,'-3'0,"3"6,0 3,21 171,-12-95,26 299,-17-275,-10-79,-4-15,1-15,-3 3,2-30,-4 27</inkml:trace>
  <inkml:trace contextRef="#ctx0" brushRef="#br0" timeOffset="3040">1580 562,'-3'-3,"-4"-3,1 0,3 3,-1-3,16-3,83-14,62-7,-78 15,-21 10,6-5,-64 10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6:39.096"/>
    </inkml:context>
    <inkml:brush xml:id="br0">
      <inkml:brushProperty name="width" value="0.04286" units="cm"/>
      <inkml:brushProperty name="height" value="0.04286" units="cm"/>
    </inkml:brush>
  </inkml:definitions>
  <inkml:trace contextRef="#ctx0" brushRef="#br0">11 88 7250,'-6'2'-274,"2"1"407,3-1 0,1 9 0,0-2 0,1 6 0,2 2 1,1 3-1,-1 1 0,1 1 261,0 0 0,3-4 1,-2 0-1,1 1-225,3-2 0,-3-1 0,1-5 1,2-1-1,0-3-7,2-3 0,0-3 0,0-1 0,1 0-153,-1 0 1,4-6-1,3-4 1,0-3-95,0-1 1,1-3-1,2 0 1,-2-2 6,0 1 0,-6 5 0,3-2 0,-1 3 42,-1 1 0,5 1 1,-5 1-1,0 3 23,-2 1 0,-1 2 0,0 4 0,0 2 118,0 5 0,1 3 1,2 4-1,1 2 251,-2 0 1,-1 7 0,-1-2-171,0 2 1,0-1-1,0-2 1,2-2 0,0-2 1,2-1 0,0-1 0,-3-4 0,1-1-65,2-3 1,5-2-1,-2-5 1,3 0-179,1 0 0,0-5 0,1-2 0,2-4-102,0-4 0,5 2 0,-3-6 0,0 1 46,0 1 0,2-3 0,-3 6 0,-2 0 28,0 2 0,-4 2 0,0 3 0,-3 3 46,-1 3 0,2 1 1,-2 0-1,0 1 106,0 3 0,-1 2 0,-3 6 115,3 3 1,-3-2 0,3 4 0,-2-1 27,2-2 0,-3 2-136,3-2 0,1 2 143,-1-1 1,3-6-54,-3 2 0,4-4-192,0 0 0,1-2-45,2-5 0,2-1 0,0-4 144,2-6 0,5-1-340,-2-7 0,2 1-66,-2-4 270,8 0 1,-8 0 0,7 1 0,-5 1-39,-1 2 1,-4 5 37,3-2 1,-4 8-52,0 3 0,-5 3 106,-2 1 0,-4 0 13,0 0 0,2 5 59,-1 2 1,0 4 188,-4 4 0,0-2-19,0 5 0,0 1-138,0 3 1,1-4 282,3 1 0,-3-1-105,3 4 1,2-5-39,1-2 0,-1-3-316,2-1-33,-1 0 216,9-5 1,-2-1-452,4-5 1,0-6 201,4-5 0,2-5 5,1-6 1,-1-1-1,2-2 39,-3 0 0,-1-1-7,0 4 0,-1 5 174,-3 2 0,-2 4-74,-5 4 1,0 2 0,-1 6 88,-3 3 1,2 2-4,-5 5 1,3 1 178,-3 3 0,3-2-55,-3 6 0,0-6-90,-4 2 1,3 1 106,1-2 1,1 1-62,-1-4 1,-3-4-173,3 1 0,2-6 37,1 2 1,3-4-175,1-4 1,4-7 184,-1-7 1,7-4 11,1-4 0,-2-2-819,6-5 0,-5-4 337,4 0 0,-1 3-766,-2 1 0,-1 4 511,-3-4 1,-2 2 691,-5 9 0,-5-3 0,-1 8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05.985"/>
    </inkml:context>
    <inkml:brush xml:id="br0">
      <inkml:brushProperty name="width" value="0.04286" units="cm"/>
      <inkml:brushProperty name="height" value="0.04286" units="cm"/>
    </inkml:brush>
  </inkml:definitions>
  <inkml:trace contextRef="#ctx0" brushRef="#br0">283 0 8210,'-21'15'146,"-1"8"1,-4 7-1,3 10 1,0 8-1,-2 9 1,-3 11-1,-2 13 1,2 10 0,3 5 356,7-4 1,5-8 0,16-14-1,7-4-767,10-10 1,8-13 0,7-10 263,4-7 0,4 3 0,2-6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07.748"/>
    </inkml:context>
    <inkml:brush xml:id="br0">
      <inkml:brushProperty name="width" value="0.04286" units="cm"/>
      <inkml:brushProperty name="height" value="0.04286" units="cm"/>
    </inkml:brush>
  </inkml:definitions>
  <inkml:trace contextRef="#ctx0" brushRef="#br0">75 29 8370,'0'-15'401,"-2"7"1,-3 3 0,-3 5 0,-2 5-31,0 5 0,5 3 1,-3 2-372,2 0 0,-6 0 0,4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07.921"/>
    </inkml:context>
    <inkml:brush xml:id="br0">
      <inkml:brushProperty name="width" value="0.04286" units="cm"/>
      <inkml:brushProperty name="height" value="0.04286" units="cm"/>
    </inkml:brush>
  </inkml:definitions>
  <inkml:trace contextRef="#ctx0" brushRef="#br0">90 0 8263,'-2'15'-91,"-3"0"1,4 0 0,-6 0 298,0-1 0,4 6 1,-5 0-1,-1 0 0,3 0 209,-1-1 1,-3 6 0,5-5-190,2-2 0,-4-6 1,3-2-2175,0 1 1946,3 3 0,1-6 0,0-2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08.385"/>
    </inkml:context>
    <inkml:brush xml:id="br0">
      <inkml:brushProperty name="width" value="0.04286" units="cm"/>
      <inkml:brushProperty name="height" value="0.04286" units="cm"/>
    </inkml:brush>
  </inkml:definitions>
  <inkml:trace contextRef="#ctx0" brushRef="#br0">90 73 8223,'-10'15'-2045,"1"0"1898,5 6 1,-7-4 749,6 3 1,-5 1 0,3 0-18,-1 3 1,0-6-355,-2 2 0,3-4-141,7-1-98,0-7 1,0-3-1,2-10 174,3-5 1,3-10 0,7-4-141,0-4 0,5 0 1,1 1-1,1 2 1,-1-1-1,-1-1-83,1 3 1,-4 2 113,3 7 1,-9 2 0,-1 3 94,2 5 1,-6 7 0,-1 6 0,-3 9-72,-2 4 0,-5 4 1,-2 5-1,-1-1 0,-4 1 97,-1 0 1,3-2-1,2-2-541,1-1 0,-2-7 0,4 2-2095,1-3 2457,3-9 0,7-1 0,3-7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4.759"/>
    </inkml:context>
    <inkml:brush xml:id="br0">
      <inkml:brushProperty name="width" value="0.04286" units="cm"/>
      <inkml:brushProperty name="height" value="0.04286" units="cm"/>
    </inkml:brush>
  </inkml:definitions>
  <inkml:trace contextRef="#ctx0" brushRef="#br0">263 0 7454,'-15'0'0,"0"0"0,0 0 182,0 0 1,2 2 0,1 1 0,2 4 0,0 1 0,1 4 0,0 1 134,3 2 1,0 4 0,7 3 0,4 1-209,0 4 0,1-3 0,-2-1 1,1-2-47,-2-3 1,-2-1 0,-1-2-148,0 0 0,-1-2 0,-4-3 1,-5-5-68,-4-4 0,-1-1 0,0 0 0,-1-1 8,-4-4 0,5 1 0,-2-4-1701,6 2 304,1-6 1540,2 4 0,8-7 0,8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5.047"/>
    </inkml:context>
    <inkml:brush xml:id="br0">
      <inkml:brushProperty name="width" value="0.04286" units="cm"/>
      <inkml:brushProperty name="height" value="0.04286" units="cm"/>
    </inkml:brush>
  </inkml:definitions>
  <inkml:trace contextRef="#ctx0" brushRef="#br0">45 16 8309,'0'-8'84,"-2"1"1,-1 9-1,-3 1-1161,-3 2 1077,6 7 0,-10-4 0,4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5.194"/>
    </inkml:context>
    <inkml:brush xml:id="br0">
      <inkml:brushProperty name="width" value="0.04286" units="cm"/>
      <inkml:brushProperty name="height" value="0.04286" units="cm"/>
    </inkml:brush>
  </inkml:definitions>
  <inkml:trace contextRef="#ctx0" brushRef="#br0">60 0 7629,'-9'25'-64,"3"-2"1,1-1 0,-2-4-1,1 0 597,-1 2 1,-3-8 0,5 2-540,2 0 1,1-6-1994,2 2 1999,0-7 0,0 4 0,0-7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5.689"/>
    </inkml:context>
    <inkml:brush xml:id="br0">
      <inkml:brushProperty name="width" value="0.04286" units="cm"/>
      <inkml:brushProperty name="height" value="0.04286" units="cm"/>
    </inkml:brush>
  </inkml:definitions>
  <inkml:trace contextRef="#ctx0" brushRef="#br0">194 312 8326,'-15'1'0,"0"3"0,0 2 0,1 3 0,-1 4 0,0 3 181,0 4 0,0 5 0,0-4 1,0 3-1,2 2 0,2 0 0,2 1 1,3-4-24,2-2 0,3-1 0,1-5 0,1-2 0,4-3 1,5-5-656,3-3 1,4-14 0,1-4 0,4-6 0,1-6 216,3-5 0,-3 2 0,2-7 0,3-2 1,-2-4-1,0-1 280,-1 4 0,-7-2 0,4 3 0,-2-1 0,-1 1 0,0 4 0,-9 8 0,-4 5 0,1 8 671,-6 0-436,6 13 1,-9-3 0,-3 12-30,-4 8 0,-5 6 0,-1 11 0,1 1 165,-1 1 0,-2 13-217,-3-3 1,4 4-1,-4-3 1,5-2-1,5-4 49,5-4 0,4 0 0,1-4-1241,0-3 1,0-8 0,0 0 0,1-4 1037,4-1 0,3 0 0,7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6.265"/>
    </inkml:context>
    <inkml:brush xml:id="br0">
      <inkml:brushProperty name="width" value="0.04286" units="cm"/>
      <inkml:brushProperty name="height" value="0.04286" units="cm"/>
    </inkml:brush>
  </inkml:definitions>
  <inkml:trace contextRef="#ctx0" brushRef="#br0">14 239 8225,'6'8'54,"1"-3"0,5-10 1,-3-5-1,3-3 0,1-2 1,2-1-1,0-2-246,0-3 1,-2-4 0,-1 4 0,-4-1 141,-2 1 1,4 1 0,-5 5-1,-3 2-17,-5 3 0,-6 3 222,-5 7 1,-1 7 0,0 3 240,0 3 1,0 7 0,0 1 0,0 2-1,1 4-69,-1 1 1,6-2 0,4-2-1,2 1 1,0-2 3,-2-3 1,2-3 0,6-2-81,2-1-213,6-5 1,-2-3 0,6-6-1,-1 0 1,1 0-1045,0 0 0,5-6 471,0-4 1,0-3-1,-4-2 1,2 0 0,2 0 534,-2 0 0,-1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25.558"/>
    </inkml:context>
    <inkml:brush xml:id="br0">
      <inkml:brushProperty name="width" value="0.05" units="cm"/>
      <inkml:brushProperty name="height" value="0.05" units="cm"/>
      <inkml:brushProperty name="color" value="#ED1C24"/>
    </inkml:brush>
  </inkml:definitions>
  <inkml:trace contextRef="#ctx0" brushRef="#br0">547 36,'-4'0,"-4"-3,-4-3,-3 0,-6 1,-109-10,31 18,52-2,7 18,0-9,10 10,-2-6,8 13,-3-7,19 19,-1 33,8-61,4 82,-3-77,2 36,6 6,-3-7,17 4,-9-5,21-3,22 9,-41-41,19 18,20-30,-13 13,29-35,-17 17,-51-5,26 2,52-11,-80 16</inkml:trace>
  <inkml:trace contextRef="#ctx0" brushRef="#br0" timeOffset="641">993 314,'-6'-6,"-9"0,-7-3,-4 3,-4 3,-126 24,82-11,51 27,-22-15,44 12,-21-7,22 14,-9-11,22 11,-12-6,29-11,-16 2,29-16,-17 6,12-29,-7 14,0-41,-2 22,5-26,-3 13,38-130,-61 102,-7 52,-9-12,5 5,-4 28,6-14,-4 32,1-16,3 39,0-46,2 70,-1-37,6 14,-5-47,-1-9</inkml:trace>
  <inkml:trace contextRef="#ctx0" brushRef="#br0" timeOffset="1436">1356 311,'-7'-3,"-1"-3,1 0,5 3,-8-6,0 3,5 3,-18-3,-35 24,0 18,38 5,11-22,33 6,-17-4,32 0,-17-2,20-6,12 6,-39-14,18 6,-9-2,4 2,-20-13,-4 14,-3-9,2 4,-57 24,-18 5,57-29,-54 15,29-8,5-1,26-10,-27 9,31-11,-7 1,12-2</inkml:trace>
  <inkml:trace contextRef="#ctx0" brushRef="#br0" timeOffset="2068">1478 453,'-9'0,"5"0,-6 3,12-3,6 0,59-3,-21-3,11-21,-29 14,-20-39,-49 5,-1 47,33 0,-28 21,15-12,-3 29,16-29,-27 47,15-26,11 25,5-41,10 70,-5-38,35-12,-33-30,50 36,-26-19,20-33,-39 13,16-14,-23 13</inkml:trace>
  <inkml:trace contextRef="#ctx0" brushRef="#br0" timeOffset="2806">2243 343,'-4'-3,"-4"-3,-2 1,-2-1,-3 0,-31-15,-72-8,43 29,42 0,8 8,-2-3,21 23,-10-13,20-12,-9 5,10 22,-5-12,23 5,-18-14,35 24,-19-14,25-6,-39-10,72 9,-36-5,-8-8,-29 1,46-3,-23 1,-26-2,-2 4,3-3,-2 2,-24 8,22-7,-43 21,21-11,-16 15,36-24,-46 42,26-23,-1-1,2-1,-1-7,1 4,12-9,-5 4,17-17,-3 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6.478"/>
    </inkml:context>
    <inkml:brush xml:id="br0">
      <inkml:brushProperty name="width" value="0.04286" units="cm"/>
      <inkml:brushProperty name="height" value="0.04286" units="cm"/>
    </inkml:brush>
  </inkml:definitions>
  <inkml:trace contextRef="#ctx0" brushRef="#br0">88 45 8189,'-9'15'70,"-2"0"0,6 0 383,1-1 0,-2 6 1,-1 2-1,1 1-196,-1 3 1,-3-4 0,5-2 0,0-4 447,-1-1 1,4-5-226,-3 0 0,5-9 0,5-2 0,5-12-392,3-11 1,4 1 0,1-1-1,3-3 1,1-1 0,-1 0-391,-3 3-228,5-3 1,-6 12 0,3-3-1,-4 6 1,-1 5-2991,0 1 3520,-7 2 0,12 5 0,-3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8.606"/>
    </inkml:context>
    <inkml:brush xml:id="br0">
      <inkml:brushProperty name="width" value="0.04286" units="cm"/>
      <inkml:brushProperty name="height" value="0.04286" units="cm"/>
    </inkml:brush>
  </inkml:definitions>
  <inkml:trace contextRef="#ctx0" brushRef="#br0">344 60 7933,'-7'-15'0,"-3"0"0,-3 2 0,-2 3 0,-1 5 248,-4 3 0,2 4 0,-7 5 0,-1 6 0,1 7 1,2 3-1,0 5 80,0 5 0,0 0 1,-2 5-1,5-1-87,4 1 0,7-10 1,5 2-1,2-4 1,5-4-353,7-8 1,2 0-1,12-9-98,3-2 1,1-5-1,3-6 1,2-9-356,2-4 1,-1-5-1,-7-8 355,-3 0 0,-10 4 0,-1 5 0,-3 2 1,-4-1-49,1 5 0,-4 4 453,-8 5 1,-3 5-1,-7 8 1,2 5 83,3 6 0,-2-1 1,6 12-1,-1 0-169,1 3 1,1-5-1,5-1 1,1-2-78,4-1 0,3 1 1,7-7-620,0-3 0,5 2 1,2-7 584,1-2 0,1-1 0,6-2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8.889"/>
    </inkml:context>
    <inkml:brush xml:id="br0">
      <inkml:brushProperty name="width" value="0.04286" units="cm"/>
      <inkml:brushProperty name="height" value="0.04286" units="cm"/>
    </inkml:brush>
  </inkml:definitions>
  <inkml:trace contextRef="#ctx0" brushRef="#br0">60 30 8254,'0'22'60,"0"2"0,-1 4 1,-3 2 842,-1 0-611,-6 6 0,8-4 1,-6 1-1,1-7 1,1-6-1,1-4 336,2-1 1,3-8 0,1-9-420,0-11 1,1-5-1,4-10-380,5-4 1,9-6 0,2 2 0,0 0-287,1-1 1,-1 8-1,-1 6 1,3 3 47,0 6 0,6 1 1,-5 8-1,3 2 409,-2 1 0,3 9 0,-5 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9.510"/>
    </inkml:context>
    <inkml:brush xml:id="br0">
      <inkml:brushProperty name="width" value="0.04286" units="cm"/>
      <inkml:brushProperty name="height" value="0.04286" units="cm"/>
    </inkml:brush>
  </inkml:definitions>
  <inkml:trace contextRef="#ctx0" brushRef="#br0">165 1 8425,'0'12'-42,"0"1"0,-1 5 0,-3 3 0,-2 7 1,-3 5-1,0 7 0,-1 3 0,0 2 845,-2-1 0,-1 1 0,0-2-528,3-4 1,-2-4-85,7-10 0,-1-4 1,2-6-1,-1 0 163,2 0-320,1-7 43,2-1 0,0-9 1,2-3-1,3-6 1,5-6-340,3-3 0,4 1 1,1 4 100,2 0 0,1 0 1,-3 2-1,2 1 98,-2 2 1,-1 9 0,-4 1-1,-1 8-71,-2 5 83,-7 2 0,2 1 102,-10 4 1,-5-3 0,-10 3 0,-3-4 70,0-1 0,-4 3 0,6-1 0,0-4-60,-1 0 1,2-6-1,5-2-495,0-4 0,1-1 0,2-1 433,7-4 0,7-4 0,13-5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9.735"/>
    </inkml:context>
    <inkml:brush xml:id="br0">
      <inkml:brushProperty name="width" value="0.04286" units="cm"/>
      <inkml:brushProperty name="height" value="0.04286" units="cm"/>
    </inkml:brush>
  </inkml:definitions>
  <inkml:trace contextRef="#ctx0" brushRef="#br0">30 0 8286,'-30'15'0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19.848"/>
    </inkml:context>
    <inkml:brush xml:id="br0">
      <inkml:brushProperty name="width" value="0.04286" units="cm"/>
      <inkml:brushProperty name="height" value="0.04286" units="cm"/>
    </inkml:brush>
  </inkml:definitions>
  <inkml:trace contextRef="#ctx0" brushRef="#br0">15 0 7648,'-8'7'0,"1"1"0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0.260"/>
    </inkml:context>
    <inkml:brush xml:id="br0">
      <inkml:brushProperty name="width" value="0.04286" units="cm"/>
      <inkml:brushProperty name="height" value="0.04286" units="cm"/>
    </inkml:brush>
  </inkml:definitions>
  <inkml:trace contextRef="#ctx0" brushRef="#br0">150 0 9097,'-13'15'0,"1"-1"287,2-5 0,5 5 0,-5-4 1,0 3-1,0 2 0,0 0 0,1-1-353,0 1 1,-4 0 0,5 0 0,-2 0-92,0 0 1,7 0-1,-2-1-208,3 1 0,2 0-838,0 0 1203,7-7 0,1-8 0,7-8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1.143"/>
    </inkml:context>
    <inkml:brush xml:id="br0">
      <inkml:brushProperty name="width" value="0.04286" units="cm"/>
      <inkml:brushProperty name="height" value="0.04286" units="cm"/>
    </inkml:brush>
  </inkml:definitions>
  <inkml:trace contextRef="#ctx0" brushRef="#br0">1 75 8654,'3'0'561,"7"-2"0,5-1 0,3-2 0,0 0-336,2-2 0,0 6 1,-5-6-1,-1 2 1,3 0-872,3 2 0,-9-4 1,4 2-1594,-2 2 584,1 1 1655,-6 2 0,5-6 0,-5-3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1.387"/>
    </inkml:context>
    <inkml:brush xml:id="br0">
      <inkml:brushProperty name="width" value="0.04286" units="cm"/>
      <inkml:brushProperty name="height" value="0.04286" units="cm"/>
    </inkml:brush>
  </inkml:definitions>
  <inkml:trace contextRef="#ctx0" brushRef="#br0">75 0 8164,'0'22'123,"-5"-6"1,-1 7 0,-3 2 0,-1 5 287,2 1 0,-3 2 0,4 0 1,0 2-128,1-2 1,1-3-1,5-6 1,0-4 0,0-3-79,0-2 1,6-7-406,4-3 0,-1-5 0,0-5 1,3-3-227,1-1 1,2-4 0,0 3 0,0-1-1,0-1-232,0 2 1,-2 5 656,-3-5 0,3 0 0,-5-4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1.610"/>
    </inkml:context>
    <inkml:brush xml:id="br0">
      <inkml:brushProperty name="width" value="0.04286" units="cm"/>
      <inkml:brushProperty name="height" value="0.04286" units="cm"/>
    </inkml:brush>
  </inkml:definitions>
  <inkml:trace contextRef="#ctx0" brushRef="#br0">58 0 8217,'0'17'77,"0"3"0,0 4 1,0 5-1,-2 2 0,-1 2 1446,-2 2-1176,-6-1 0,4-6 0,-3-3 0,3-5 403,1-3 1,4-11-635,-3-6 1,9-6-1,2-11-126,2-3 0,4-3 1,6-5-1,2 2-744,-2 1 0,4 2 0,-3-2 0,1 5 160,2 4 1,-4 2-1,5 4 1,-1 5-1,-4 4 594,-2 1 0,6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32.992"/>
    </inkml:context>
    <inkml:brush xml:id="br0">
      <inkml:brushProperty name="width" value="0.05" units="cm"/>
      <inkml:brushProperty name="height" value="0.05" units="cm"/>
      <inkml:brushProperty name="color" value="#ED1C24"/>
    </inkml:brush>
  </inkml:definitions>
  <inkml:trace contextRef="#ctx0" brushRef="#br0">1 154,'0'-3,"6"3,13 0,291-12,164-11,-238 11,-95-3,-112 13,388-23,-193 12,46-3,-217 13,366-15,-376 16,365-8,-400 10,444 0,-222 0,-29 0,-10 0,-45 18,-136-17,232 7,-129-4,-45 4,23-2,-109-12,53 6,-45-6,22 3,-19 0,10 0,-14 3,7-1,-4-1,3 1,-1-1,0 1,0 2,0-1,6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2.030"/>
    </inkml:context>
    <inkml:brush xml:id="br0">
      <inkml:brushProperty name="width" value="0.04286" units="cm"/>
      <inkml:brushProperty name="height" value="0.04286" units="cm"/>
    </inkml:brush>
  </inkml:definitions>
  <inkml:trace contextRef="#ctx0" brushRef="#br0">179 0 8217,'-15'7'-127,"-1"1"0,-2 4 0,-2 1 0,2 4 0,1-1 0,2 2 0,0 0 952,0 2 0,2 0 0,3-5 1,5 0-596,4 0 1,2-2 0,4-5-637,5-8 0,10-8 1,5-10-1,1-4-11,-1-1 0,1 5 0,-6-2 0,-2 4 0,-1 2-1175,-2 5 1685,-7-5 0,-1 14 1,-9 0-1,-3 9 66,-5 4 0,2 7 0,-2 1 0,0 1 1,0 1 1026,0 0 0,7-5 1,-2 2-1176,3-4 1,4-2 0,3-3 0,7-3 0,4-1-2132,4-4 2120,6-1 0,-3-9 0,7-1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2.677"/>
    </inkml:context>
    <inkml:brush xml:id="br0">
      <inkml:brushProperty name="width" value="0.04286" units="cm"/>
      <inkml:brushProperty name="height" value="0.04286" units="cm"/>
    </inkml:brush>
  </inkml:definitions>
  <inkml:trace contextRef="#ctx0" brushRef="#br0">102 1 7171,'-9'16'87,"3"2"0,1 4 1,-2 1-1,-1 3 1,-2 2 545,2 2 1,-5 0 0,4-2-1,1-3 1,2-5-167,-1-4 0,5-11 0,-1-8 0,6-12 0,7-7-169,3-4 0,2-2 0,0-2 1,2 2-634,2 3 1,-2-1 0,3 6-419,-4 2 0,-1 3 0,0 5 0,0 5 89,0 3 0,0 4 0,0 3 0,-1 3 664,1 1 0,0 10 0,0-2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23.441"/>
    </inkml:context>
    <inkml:brush xml:id="br0">
      <inkml:brushProperty name="width" value="0.04286" units="cm"/>
      <inkml:brushProperty name="height" value="0.04286" units="cm"/>
    </inkml:brush>
  </inkml:definitions>
  <inkml:trace contextRef="#ctx0" brushRef="#br0">254 0 8264,'-5'15'-83,"-1"0"0,-1 0 644,1 0 0,-1 1 1,2 3-1,-3 2 1,-1 1-1,4 1 1,3-2 258,2 1 0,2-4 0,3-8-1056,5-5 1,9-10-1,2-7 1,1-6-130,-1-7 0,4-6 0,-5-1 0,-2 4 0,-3 2-1033,-5 3 1,1 1 1264,-6 7 1,0 15 0,-5 12 531,0 14 0,-5 17 0,-2 14 0,1 4 1849,-1 3 1,-3 2 0,4-4-1857,-2 2 0,3-1 0,-5-10 1,-2-7-1,-1-8 0,-2-5-209,0-5 0,-1-13 1,-4-2-1155,-5-4 1,1 1-1,-1-7 76,-1-5 0,-1 1 0,1-11 0,3-3-161,1-3 1,4-7-1,6 4 1,4-1-1,2-1 1056,2 0 0,3-2 0,1-4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1.874"/>
    </inkml:context>
    <inkml:brush xml:id="br0">
      <inkml:brushProperty name="width" value="0.04286" units="cm"/>
      <inkml:brushProperty name="height" value="0.04286" units="cm"/>
    </inkml:brush>
  </inkml:definitions>
  <inkml:trace contextRef="#ctx0" brushRef="#br0">1 224 6418,'2'-13'1968,"3"3"-1810,-4 4 1,6 7 0,-7 4 0,0 7 0,0 6 32,0 7 1,0 9 0,0 6-1,0 1 1,0-1 33,0-5 1,0-1 0,0-2 0,0-6 103,0-3 0,1-3-289,4-5 1,4-7 0,6-5 0,1-6-1,2-8-172,2-8 1,7-4 0,-3-6 216,4-1-487,-4-6 0,2 4 156,-6-3 1,0 11-1,-7 4 1,-2 5 369,-1 5 1,-6 7 0,1 13-1,-4 11 238,-1 11 1,0 2 0,0 9-1,0 2 209,0-4 0,5-3 0,2-10-294,1-3 1,-3-5 0,5-10 0,1-5-155,3-4 1,2-4 0,2-7 0,4-11 0,1-9-358,3-5 1,1-6 0,-1 0-97,-1-7 0,-8 5 1,-1-4-1,-6 3-231,-3 3 1,-2 6 0,-5 0 0,0 2 0,0 2-204,0 1 0,0-1 1,-2 11-173,-3 2 936,3 8 0,-11-3 0,5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3.557"/>
    </inkml:context>
    <inkml:brush xml:id="br0">
      <inkml:brushProperty name="width" value="0.04286" units="cm"/>
      <inkml:brushProperty name="height" value="0.04286" units="cm"/>
    </inkml:brush>
  </inkml:definitions>
  <inkml:trace contextRef="#ctx0" brushRef="#br0">225 0 8245,'-22'15'0,"-3"0"269,4 0 1,-2 0 0,4 1 0,-3 4 0,1 6 0,-1 6 0,6 2-1,2 0 1,6-2 0,2-4 336,2-3 0,3 1 0,2-6 0,4-4 0,7-2 0,4-6-763,4-1 1,0-3-1,-4-4 1,4 0-1,4 0-197,0 0 0,-3-1 0,-6-4 1,0-3-1843,0-1 1,-2 1 2195,-3 3 0,-4-3 0,-6-7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3.711"/>
    </inkml:context>
    <inkml:brush xml:id="br0">
      <inkml:brushProperty name="width" value="0.04286" units="cm"/>
      <inkml:brushProperty name="height" value="0.04286" units="cm"/>
    </inkml:brush>
  </inkml:definitions>
  <inkml:trace contextRef="#ctx0" brushRef="#br0">22 90 8214,'-15'0'1061,"9"0"0,6-2 1,10-1-1017,8-2 1,0-7 0,7 2-1027,1-3 0,1 5 981,-2 3 0,3-10 0,-5-1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2.205"/>
    </inkml:context>
    <inkml:brush xml:id="br0">
      <inkml:brushProperty name="width" value="0.04286" units="cm"/>
      <inkml:brushProperty name="height" value="0.04286" units="cm"/>
    </inkml:brush>
  </inkml:definitions>
  <inkml:trace contextRef="#ctx0" brushRef="#br0">1 30 9609,'0'15'0,"0"1"0,0 6 258,0 8 1,0 4 0,0 8 0,0-4-1,0 0 1,0-2 0,0-1 0,2-6-1,3-4 212,5-3 0,1-8 1,1-5-1,-2-3-686,1-2 1,2-9 0,2-7 0,0-6-52,0-7 0,0-3 0,-2-2 58,-3 1 0,1 4 0,-4 2-19,1 1 1,-3 9 0,4 11 727,-3 11 1,1 2 0,-4 14 0,4 0-160,1-2 0,-5 0 0,4-6 0,-2-1 0,1-4-135,3-4 0,1-3 1,4-8-357,1-7 1,2-7 0,1-14 0,2-2-410,-2-2 0,-1-5 1,-3 6-1,0 1-261,-4 1 1,1 4-1,-6 3-301,-2 6 0,-1 2 1121,-2 2 0,-7 7 0,-1 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2.616"/>
    </inkml:context>
    <inkml:brush xml:id="br0">
      <inkml:brushProperty name="width" value="0.04286" units="cm"/>
      <inkml:brushProperty name="height" value="0.04286" units="cm"/>
    </inkml:brush>
  </inkml:definitions>
  <inkml:trace contextRef="#ctx0" brushRef="#br0">39 328 8122,'1'9'-242,"4"-4"1,5-4-1,3-2 252,2-4 1,2-9 0,1-7 0,3-2 0,1-4-1,0-2 1,-3 0 51,-3-1 1,-6 5 0,-2 0 0,-1 1 0,-4 0 0,-1 5-29,-2 2 0,-2 4 83,-3 3 153,-3 3 1,-9 9 0,-2 5 0,-6 8 117,-4 8 430,-1 11 1,2-1 0,3 7 281,5 1 1,9-3 0,3 3-586,1 0 0,-3-4 0,7-4-167,4-7 1,8-1-1,9-9 1,3-4-1770,2-4 0,4-5 992,8-8 1,-4-3-1,5-8-3658,-5-4 4087,-1-3 0,6-14 0,2-1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3.782"/>
    </inkml:context>
    <inkml:brush xml:id="br0">
      <inkml:brushProperty name="width" value="0.04286" units="cm"/>
      <inkml:brushProperty name="height" value="0.04286" units="cm"/>
    </inkml:brush>
  </inkml:definitions>
  <inkml:trace contextRef="#ctx0" brushRef="#br0">1 14 8112,'2'-8'598,"3"3"0,1 16 0,4 11 0,-5 9-281,-3 9 0,-2 4 1,0 4-1,0 3 257,0 2 0,5-10 0,0 0 0,0-7-371,1-7 0,-2-6 0,5-10 1,3-3-184,1-5 1,2-5 0,2-5 0,1-8-462,2-11 0,4-2 1,-2-14-1,-1 1 105,1 1 0,-4 3 0,-8 10 1,-4 7-26,1 7 1,-5 1-1,3 11 1,-4 11 321,-1 9 0,0 7 1,0 1-1,0-3 1315,0-1 0,5-7 1,2 0-246,1-6 1,-3-6 0,5-6-812,2 0 0,2-13 1,5-7-1,0-8-516,0-7 1,2-1 0,-3-4-1,-3 6 1,-3 4-2453,-1 5 1,-4 4-2359,-2 6 5106,-4 0 0,6 0 0,1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4.282"/>
    </inkml:context>
    <inkml:brush xml:id="br0">
      <inkml:brushProperty name="width" value="0.04286" units="cm"/>
      <inkml:brushProperty name="height" value="0.04286" units="cm"/>
    </inkml:brush>
  </inkml:definitions>
  <inkml:trace contextRef="#ctx0" brushRef="#br0">1 45 10728,'15'-2'0,"2"-1"0,1-2 240,2 2 1,6-4 0,-1 2 0,3 2 0,0-1 0,-2 1 0,-1-2 0,0 2 0,0 1-457,-1 2 0,-5 0 0,0 0-1185,-2 0 1401,-9 7 0,5 1 0,-4 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47.774"/>
    </inkml:context>
    <inkml:brush xml:id="br0">
      <inkml:brushProperty name="width" value="0.05" units="cm"/>
      <inkml:brushProperty name="height" value="0.05" units="cm"/>
      <inkml:brushProperty name="color" value="#ED1C24"/>
    </inkml:brush>
  </inkml:definitions>
  <inkml:trace contextRef="#ctx0" brushRef="#br0">440 18,'0'-3,"0"-1,-4 0,-2 0,-3 2,-5 2,-148 44,65-1,49-21,27-6,-11 1,21-1,-10 1,18 4,-9-3,20-18,-5 11,8 30,18-18,-15-11,27-14,-15 7,29-10,-18 5,46-14,-33 2,-40 10,5-5,-4 2,-18 8,8-4,-23 4,-11 2,31-4,-50 6,26-3,-6 8,26-10,-47 18,26-9,6 6,18-16,-22 28,23-28,-6 29,8-28,4 32,-2-17,15 2,-9-2,17 2,-8-3,18-7,-11 3,23-16,-13 8,15-18,-9 9,-6-7,1 3,-39 10,4-1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4.443"/>
    </inkml:context>
    <inkml:brush xml:id="br0">
      <inkml:brushProperty name="width" value="0.04286" units="cm"/>
      <inkml:brushProperty name="height" value="0.04286" units="cm"/>
    </inkml:brush>
  </inkml:definitions>
  <inkml:trace contextRef="#ctx0" brushRef="#br0">134 0 8133,'-8'0'392,"-4"2"0,7 3 1,0 5-104,-1 3 1,4 9 0,-5 2-1,2 4 1,-1 4 70,-3 2 0,5-2 0,-5 4-524,3 1 0,-1-6 0,4 4 0,-4-6 0,1-2 0,-1-4-1073,4-2 0,1-1 1237,2-5 0,-7 0 0,-1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5.104"/>
    </inkml:context>
    <inkml:brush xml:id="br0">
      <inkml:brushProperty name="width" value="0.04286" units="cm"/>
      <inkml:brushProperty name="height" value="0.04286" units="cm"/>
    </inkml:brush>
  </inkml:definitions>
  <inkml:trace contextRef="#ctx0" brushRef="#br0">403 60 8036,'-10'0'248,"0"0"0,5-5 0,-3-2 0,0 1 0,0-3 0,-4 3 0,1-3-73,1 1 0,-4 5 0,3-2 0,-6 3 158,-2 2 0,4 7 1,6 3-1,1 5 165,0 4 0,5 5 1,-2 7-313,3 4 1,9 1 0,2 5 0,5-3-1,1-1 1,-2-4 23,-3-2 1,1-8-1,-6-3 1,-1-3-279,-3-3 0,-2-4 1,-6-1-1,-8-3 52,-8-3 1,-5 4-1,-3-2-568,1-2 1,1-1-1,1-2 1,1 0-2823,2 0 3406,7 0 0,-3-13 0,6-4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8.538"/>
    </inkml:context>
    <inkml:brush xml:id="br0">
      <inkml:brushProperty name="width" value="0.04286" units="cm"/>
      <inkml:brushProperty name="height" value="0.04286" units="cm"/>
    </inkml:brush>
  </inkml:definitions>
  <inkml:trace contextRef="#ctx0" brushRef="#br0">1 60 8081,'0'-8'-1023,"0"-5"1403,0 3 1,0 5 0,1 5 0,3 10 0,0 8-36,0 7 1,-3 4 0,-1 6-1,0 5 1,0 2 0,0-2-1,0-7 1,0-5 0,2-7-1,3-3 511,5-4 1,0-9-1011,5 0 1,-7-4 0,10-2 0,2-6 372,1-8 0,-1-1 1,3-9-1,-1-2-673,-4-1 1,-3 5-1,-4 5 1,-2 5 243,-3 3 246,-1 7 0,-5-2 0,2 10 402,3 4 0,-3 6 1,3 5-1,-1 3 1,-1 0 10,2-3 0,5-3 0,-3-4 0,1-2 63,3-1 0,3-6 0,1-3-623,-1-9 0,8-3 1,1-16-1,2-4 1,-2-6-1138,-2-1 1,-1-1-1,-7 8 1,-1 0 243,-2 3 0,-7 8 1,2 0-799,-3 3 1802,-2 9 0,-7-5 0,-1 5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9.118"/>
    </inkml:context>
    <inkml:brush xml:id="br0">
      <inkml:brushProperty name="width" value="0.04286" units="cm"/>
      <inkml:brushProperty name="height" value="0.04286" units="cm"/>
    </inkml:brush>
  </inkml:definitions>
  <inkml:trace contextRef="#ctx0" brushRef="#br0">223 1 8025,'-15'9'183,"-1"3"0,-2 3 0,-4 5 0,-1 4 0,-2 6 0,2 5 596,3 3 1,0 0-1,4 3 1,4-3 0,4-3-1,5-5 1,1-6-115,2-2 1,7-2 0,3-7 0,4-3-734,6-5 0,-2 1 0,7-1 0,2-3-283,1-5 0,-3-1 0,-2-6 0,-2 1-2678,-3 0 1,-1-4 3028,-2 3 0,0-3 0,-1-2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49.254"/>
    </inkml:context>
    <inkml:brush xml:id="br0">
      <inkml:brushProperty name="width" value="0.04286" units="cm"/>
      <inkml:brushProperty name="height" value="0.04286" units="cm"/>
    </inkml:brush>
  </inkml:definitions>
  <inkml:trace contextRef="#ctx0" brushRef="#br0">35 46 8314,'-15'6'1482,"1"-4"1,9 5-1035,10-7-982,3-7 1,20 0 0,-2-4 292,7 1 241,-1 7 0,4-11 0,-6 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50.030"/>
    </inkml:context>
    <inkml:brush xml:id="br0">
      <inkml:brushProperty name="width" value="0.04286" units="cm"/>
      <inkml:brushProperty name="height" value="0.04286" units="cm"/>
    </inkml:brush>
  </inkml:definitions>
  <inkml:trace contextRef="#ctx0" brushRef="#br0">268 40 8301,'0'-15'587,"0"0"1,-2 7-1,-3 6-60,-4 10 1,-5 9 0,-2 14-315,-4 4 0,2 8 0,-7 6 0,0 1 0,0-1 1,2-1-1,2-3 0,4-5 0,4-4 0,3-5 0,0-4-408,2-7-624,1-4 1,9-3-337,3-3 1,-2-5 0,7-10 0,0-5 1154,-2-3 0,6-8 0,-6-2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50.270"/>
    </inkml:context>
    <inkml:brush xml:id="br0">
      <inkml:brushProperty name="width" value="0.04286" units="cm"/>
      <inkml:brushProperty name="height" value="0.04286" units="cm"/>
    </inkml:brush>
  </inkml:definitions>
  <inkml:trace contextRef="#ctx0" brushRef="#br0">16 0 8392,'0'17'0,"0"3"510,0 4 0,-2 8 1,-1 6-1,-2 8 7,2 5 0,1-3 0,2 2 0,0-4 0,2-3 0,1-2 174,2-1 0,5-12-749,-5 2 1,5-9 0,-4 2-1113,3-1 0,-6-2-746,2-6 1309,-3-5 1,-2-1 0,-2-5-1718,-3 2 2324,3 0 0,-18-5 0,4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50.437"/>
    </inkml:context>
    <inkml:brush xml:id="br0">
      <inkml:brushProperty name="width" value="0.04286" units="cm"/>
      <inkml:brushProperty name="height" value="0.04286" units="cm"/>
    </inkml:brush>
  </inkml:definitions>
  <inkml:trace contextRef="#ctx0" brushRef="#br0">1 61 9035,'21'0'0,"2"-2"92,0-3 0,10 2 0,-1-6-182,4 3 90,4-6 0,-2 4 0,-2-7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0:50.920"/>
    </inkml:context>
    <inkml:brush xml:id="br0">
      <inkml:brushProperty name="width" value="0.04286" units="cm"/>
      <inkml:brushProperty name="height" value="0.04286" units="cm"/>
    </inkml:brush>
  </inkml:definitions>
  <inkml:trace contextRef="#ctx0" brushRef="#br0">1 46 8597,'16'0'0,"4"0"0,5-2 0,3-1 128,1-2 0,9 0 0,5 5 0,5-2 0,2-1 0,-1-2 0,-1 2-128,-5 1 0,9-5 0,-6-1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5.479"/>
    </inkml:context>
    <inkml:brush xml:id="br0">
      <inkml:brushProperty name="width" value="0.04286" units="cm"/>
      <inkml:brushProperty name="height" value="0.04286" units="cm"/>
    </inkml:brush>
  </inkml:definitions>
  <inkml:trace contextRef="#ctx0" brushRef="#br0">60 12 8230,'-1'-8'526,"-2"4"-202,-2 8 0,0 12 1,3 16-1,-1 10 0,-4 13 1,0 8-1,1 6 244,3 4 1,-1-4-1,1-1-355,-2-2 1,0-8-1,5-10 0,0-7-188,0-6 0,2-6 0,1-4 0,2-5 0,-2-3-163,-1-3-128,-2-5 96,0-3 159,0-6 1,5-1 0,1-3 0,3-2-93,2-3 1,-2 4 0,0-3 139,3 2 0,6-4 0,2 5 1,0 0 141,1-2 1,-3 4-1,7-5 1,2 1-151,1 4 0,-3-4 1,-2 2-1,-2 0-290,-3-1 0,4 4 0,-2-3-707,-2 3 1,-7 2-1,-2-1 1,-1-3 967,0-1 0,-5 0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2:38.432"/>
    </inkml:context>
    <inkml:brush xml:id="br0">
      <inkml:brushProperty name="width" value="0.035" units="cm"/>
      <inkml:brushProperty name="height" value="0.035" units="cm"/>
      <inkml:brushProperty name="color" value="#ED1C24"/>
    </inkml:brush>
  </inkml:definitions>
  <inkml:trace contextRef="#ctx0" brushRef="#br0">328 37,'-3'0,"2"0,-4 0,-2 0,-3 0,-51 12,5 6,30-9,26-5,-11 1,-70 52,38-7,27-14,11 0,5-32,-3 15,15 4,-8-3,18-2,-10 0,17-9,-9 4,7-12,-5 5,5-19,-4 11,2-23,-3 13,2-18,-2 9,-24 16,11-7,16-30,-9 16,-11-2,-2 20,5-33,-2 16,-8 12,2 6,0-11,0 7,0 10,0-1,0 2,0-2,0 7,1-2,-1-2,3 2,-3-3,5 8,-3-4,2 12,-4-15,7 28,-3-14,3 8,-7-22,10 41,-5-23,1 6,-1-4,-5-1,3-1,1-5,-1 1,1-4,0 1,-1-4,0 2,-3-10</inkml:trace>
  <inkml:trace contextRef="#ctx0" brushRef="#br0" timeOffset="1615">914 20,'-3'-3,"1"1,-2-1,-1 1,-1-1,-31-3,-2 5,-1 8,22-3,-2 7,2-4,4 8,-1-4,8 6,-8 15,13-28,-5 13,2 0,-1-1,8 2,-4-1,5-2,1 7,-3-15,1 5,4 1,-3-1,3 0,-2-1,3-2,1 1,-5-6,13 9,-13-9,14 5,-14-7,14 7,-8-4,-2-3,-4-1,9 0,-5 1,-1-7,-4 4,12-12,10-12,-21 22,21-34,-11 19,-1-5,-10 20,15-36,-9 19,-1 3,-7 16,12-30,-7 16,-3 5,-2 10,4-18,-3 11,-2 1,1 0,-5-3,3 2,0 2,0-1,6 6,-4-3,0 0,2 4,-2 0,2 2,-1-1,0-1,0 4,3 9,-2-8,4 20,-2-10,-5-16,3 7,14 65,-10-44,-3-14,5 24,-3-14,0-14,-4-3,6 7,-4-5,-1-9,-1 1,1 1,-1 0,6 7,-2-3,-5-6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50.419"/>
    </inkml:context>
    <inkml:brush xml:id="br0">
      <inkml:brushProperty name="width" value="0.05" units="cm"/>
      <inkml:brushProperty name="height" value="0.05" units="cm"/>
      <inkml:brushProperty name="color" value="#ED1C24"/>
    </inkml:brush>
  </inkml:definitions>
  <inkml:trace contextRef="#ctx0" brushRef="#br0">404 10,'-3'0,"-8"-4,1 0,-5 2,-44 8,12 2,-103 62,58 33,78-41,12-50,18 27,-11-15,28-15,-28-4,40 2,-21-2,15-16,-32 11,54-25,-28 13,-16-19,-14 28,22-49,-12 27,-8-2,-4 25,10-37,-5 20,-6 11,0 7,0-14,0 8,0 14,0-7,0 6,0-4,8 14,-5-8,5 21,8 23,-15-46,8 23,11 6,-6-4,-15-35,8 18,27 27,-4-28,-15-6,-15-7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6.294"/>
    </inkml:context>
    <inkml:brush xml:id="br0">
      <inkml:brushProperty name="width" value="0.04286" units="cm"/>
      <inkml:brushProperty name="height" value="0.04286" units="cm"/>
    </inkml:brush>
  </inkml:definitions>
  <inkml:trace contextRef="#ctx0" brushRef="#br0">251 1 7058,'-23'6'0,"1"6"0,3 6 0,-1 9 0,-1 6 854,-1 6 0,1 17 0,-5 9 0,2 8 0,5 4 0,4 2-294,3-7 0,9 0 0,0-13 0,6-8-472,7-8 1,10-7 0,4-6-1126,4 0 0,9-7 0,3-5 1037,3-6 0,9 1 0,0-5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7.864"/>
    </inkml:context>
    <inkml:brush xml:id="br0">
      <inkml:brushProperty name="width" value="0.04286" units="cm"/>
      <inkml:brushProperty name="height" value="0.04286" units="cm"/>
    </inkml:brush>
  </inkml:definitions>
  <inkml:trace contextRef="#ctx0" brushRef="#br0">179 24 8076,'0'-10'222,"-1"2"0,-4 3 0,-5 9 184,-3 9 1,-2 10-1,-2 12 1,-1 6 26,-2 7 1,0 5 0,6 4-1,0 0-230,5-3 0,-3-8 0,7-1 0,2-10-467,1-9 0,2-4 1,0-8 229,0 1 0,2-6 1,3-4-1020,5-4 1053,-4-7 0,7-3 0,-4-6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8.297"/>
    </inkml:context>
    <inkml:brush xml:id="br0">
      <inkml:brushProperty name="width" value="0.04286" units="cm"/>
      <inkml:brushProperty name="height" value="0.04286" units="cm"/>
    </inkml:brush>
  </inkml:definitions>
  <inkml:trace contextRef="#ctx0" brushRef="#br0">0 0 8113,'0'17'234,"0"2"1,0 0 0,0 7 0,0 4 0,0 5-1,0 3 1,0 1 0,0 1 227,0-1 0,0-10 0,0-1 0,0-5-397,0-5 1,2-8-1,1-4 1,4-1-10,1 0 1,2-3-1,5-10 1,0-9-356,0-4 1,0-1 0,-1-6 211,1-3 1,3-2 0,-1 1 0,-4-1 0,-1-1-1,-2 1-213,0 1 1,-2 9 434,2 3 0,-2 4 458,-3 1 1,-3 20-100,3 10 1,-4 9 0,-1 10 0,2 4-1,1 6-104,2 2 0,2 1 0,-4-3 0,4-1-386,1-3 0,-3-4 0,5-8 0,1-3-54,3-5 1,-4-4-2520,-1-1 1,0-5-1419,1 0 3987,-4-7 0,-6-3 0,0-8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38.594"/>
    </inkml:context>
    <inkml:brush xml:id="br0">
      <inkml:brushProperty name="width" value="0.04286" units="cm"/>
      <inkml:brushProperty name="height" value="0.04286" units="cm"/>
    </inkml:brush>
  </inkml:definitions>
  <inkml:trace contextRef="#ctx0" brushRef="#br0">60 2 8873,'0'-1'-276,"0"6"1,-5 8-1,0 5 1,0 4-1,0 1 276,0 3 0,-13 2 0,1 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59:41.168"/>
    </inkml:context>
    <inkml:brush xml:id="br0">
      <inkml:brushProperty name="width" value="0.04286" units="cm"/>
      <inkml:brushProperty name="height" value="0.04286" units="cm"/>
    </inkml:brush>
  </inkml:definitions>
  <inkml:trace contextRef="#ctx0" brushRef="#br0">0 16 8291,'2'-8'0,"3"3"255,5 3 1,5 4-1,3 4 1,3 11 0,3 9-1,2 10 1,1 7 0,-2-1 0,-2 11 0,-2-1 0,-2 5-307,-3-1 1,-8-2-1,-3 3-225,-3-2 1,-5-2 0,-7 3 0,-10-3 0,-5-2 0,0-5-204,6-4 479,-5-6 0,2-6 0,-7-1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3.341"/>
    </inkml:context>
    <inkml:brush xml:id="br0">
      <inkml:brushProperty name="width" value="0.04286" units="cm"/>
      <inkml:brushProperty name="height" value="0.04286" units="cm"/>
    </inkml:brush>
  </inkml:definitions>
  <inkml:trace contextRef="#ctx0" brushRef="#br0">1 90 8309,'56'-8'184,"4"3"0,14-2 1,23 1-1,17-1 1,10 0-1,10 2 0,-64 3 1,0-1-1,5 1 1,1 0-1,0-1 0,1 1 1,2-1-1,-1 1-28,1-1 1,-1 1-1,-1-2 1,-2 1-1,0 1 1,-1 1-1,-3-2 1,-2 1-1,60-2-4619,-5 3 4067,-12 1 1,-17 0 409,-11 0-14,-17 0 0,-9 0 0,-13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7.017"/>
    </inkml:context>
    <inkml:brush xml:id="br0">
      <inkml:brushProperty name="width" value="0.04286" units="cm"/>
      <inkml:brushProperty name="height" value="0.04286" units="cm"/>
    </inkml:brush>
  </inkml:definitions>
  <inkml:trace contextRef="#ctx0" brushRef="#br0">446 0 8141,'-23'0'111,"-6"2"1,0 3-1,-5 6 1,-3 7-1,-1 7 1,0 7 376,-3 7 1,5 4 0,1 15 0,5 3-1,4 0 1,4-1 0,6-6-79,8-4 1,4-6 0,8-4 0,4-7 0,8-7 0,8-6 0,7-3 0,7-4-1000,5-3 1,2-4 0,-1-6-1311,1 0 1,-1-6 961,1-4 1,-7-5 936,-3-5 0,-4-3 0,-1-7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7.226"/>
    </inkml:context>
    <inkml:brush xml:id="br0">
      <inkml:brushProperty name="width" value="0.04286" units="cm"/>
      <inkml:brushProperty name="height" value="0.04286" units="cm"/>
    </inkml:brush>
  </inkml:definitions>
  <inkml:trace contextRef="#ctx0" brushRef="#br0">104 158 8141,'-13'21'624,"3"4"1,2-2 0,4 2-1,0 0-136,0-2 0,3-2 1,1-6-320,0 0 0,6-7 0,4-3 0,5-7 0,3-8-118,2-9 0,5-8 0,-5-2 1,-2-3-94,-2-3 1,-8 4 0,-3-4 0,-3 4-1,-4 3 168,-3 3 0,-8 4 0,-8 7-218,-2 5 0,-2-3 0,-5 9 0,2 4-290,3 8 0,4-1 1,8 3-1,3 4-222,5 3 1,3 2 603,2-5 0,13 7 0,4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7.962"/>
    </inkml:context>
    <inkml:brush xml:id="br0">
      <inkml:brushProperty name="width" value="0.04286" units="cm"/>
      <inkml:brushProperty name="height" value="0.04286" units="cm"/>
    </inkml:brush>
  </inkml:definitions>
  <inkml:trace contextRef="#ctx0" brushRef="#br0">46 31 7499,'0'16'0,"0"2"0,0 4 223,0 1 0,-2 2 0,-1 4 1,-4 1-1,0-2 0,1-1 105,3-3 1,-1-7 0,1-1 411,-2-4-672,0-2 1,5-8 0,0-7 0,0-7-222,0-3 0,0-1 0,0-2 0,2-4 0,1 1 0,4-3-401,1 1 0,-3 0 455,5-2 1,0 4 0,5 6 0,-2 0 0,-2 2-6,-1 3 1,0 3 204,5 7 0,-2 7 0,-1 5 404,-2 6 0,-7 5 0,2 7 0,-3-2-337,-2-3 1,0 1 0,1-6 0,4-4 63,5-4 0,-2-7 0,4-12-607,4-8 1,1-8-1,8-10-1257,1-1 1447,-4-8 0,4 12 0,-6-1 1,-2 8-1,-1 6 0,-3 9-145,1 5 1,-6 5 602,-4 2 1,-4 11 0,-1 10-1,0 5 126,0 5 1,-6-4-1,-3 4-493,1-4 0,1-3 0,7-1 94,0-3 0,-6-6 0,-2 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8.625"/>
    </inkml:context>
    <inkml:brush xml:id="br0">
      <inkml:brushProperty name="width" value="0.04286" units="cm"/>
      <inkml:brushProperty name="height" value="0.04286" units="cm"/>
    </inkml:brush>
  </inkml:definitions>
  <inkml:trace contextRef="#ctx0" brushRef="#br0">150 1 9485,'0'23'0,"0"7"0,-2 8 0,-3 7 0,-5 6 0,-3 8 238,-2 9 0,0 0 0,0-2 0,1-3 0,-1-7 0,1-5 0,5-8 0,4-7 183,3-4 1,-3-9-1564,0-4-1212,0-2 2354,12-9 0,1-14 0,7-11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53.878"/>
    </inkml:context>
    <inkml:brush xml:id="br0">
      <inkml:brushProperty name="width" value="0.05" units="cm"/>
      <inkml:brushProperty name="height" value="0.05" units="cm"/>
      <inkml:brushProperty name="color" value="#ED1C24"/>
    </inkml:brush>
  </inkml:definitions>
  <inkml:trace contextRef="#ctx0" brushRef="#br0">16 1,'-5'0,"2"0,1 4,2 4,8 120,-6 30,-8-81,3-40,3-20,0-6,0 10,0-7,-2-15,2-1,0 2,0-9,0 4,0-10,0 6,9-15,-5 8,21-11,16-12,-35 34,16-16,18 1,-11 1,11 15,-8-7,3 24,-3-13,-22 27,10-15,-31 17,15-10,-31 8,16-5,-26 8,14-5,-108 31,75-49,46-6,-20 0,12 0,26-6,-8 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8.816"/>
    </inkml:context>
    <inkml:brush xml:id="br0">
      <inkml:brushProperty name="width" value="0.04286" units="cm"/>
      <inkml:brushProperty name="height" value="0.04286" units="cm"/>
    </inkml:brush>
  </inkml:definitions>
  <inkml:trace contextRef="#ctx0" brushRef="#br0">0 75 8021,'10'-18'0,"1"1"93,6 4 0,0 3 0,6 0 0,0 5 728,0 4 0,2 2 1,3 6-446,-3 8 0,-4 6 0,-8 9 1,-3 2-375,-5 2 0,-3 3 0,-4 4 0,-5-3 0,-6-2 19,-5-3 0,-7-1 0,4-4 1,-1-4-1,-1-4-1006,0-3 1,5-9-1,-2-1-614,4-1 272,1-4 1327,6 5 0,-4-21 0,5-2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9.169"/>
    </inkml:context>
    <inkml:brush xml:id="br0">
      <inkml:brushProperty name="width" value="0.04286" units="cm"/>
      <inkml:brushProperty name="height" value="0.04286" units="cm"/>
    </inkml:brush>
  </inkml:definitions>
  <inkml:trace contextRef="#ctx0" brushRef="#br0">90 1 8029,'-7'20'272,"-2"0"1,-3 1-1,0-1 1,3 5-1,-3 3 1,0 2-1,2-1 1,6 0 1144,2-5 0,2-2 0,2-9-1628,2-3 1,6-5-1,10-10-356,5-5 0,3-10 0,3-5 1,1-3-1,-1-3 0,-3-2-435,-5-2 0,-3 7 766,-6 8 1,-4 5 0,-1 4 0,-3 4 619,-2 6 1,-3 4-1,-2 13 70,-4 4 0,3 3 0,-5 5 0,2-1 0,0-2-521,2 1 1,1-4 0,4-3 0,3-2-193,5-2 1,3-7 0,4-3 258,3-3 0,3-9 0,6-1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9.425"/>
    </inkml:context>
    <inkml:brush xml:id="br0">
      <inkml:brushProperty name="width" value="0.04286" units="cm"/>
      <inkml:brushProperty name="height" value="0.04286" units="cm"/>
    </inkml:brush>
  </inkml:definitions>
  <inkml:trace contextRef="#ctx0" brushRef="#br0">0 46 8035,'15'0'-15,"-5"0"1,0-2 0,3-1 0,4-2 0,4 1 0,3 1-358,2-2 1,0 4 371,-1-4 0,3-4 0,-5 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29.601"/>
    </inkml:context>
    <inkml:brush xml:id="br0">
      <inkml:brushProperty name="width" value="0.04286" units="cm"/>
      <inkml:brushProperty name="height" value="0.04286" units="cm"/>
    </inkml:brush>
  </inkml:definitions>
  <inkml:trace contextRef="#ctx0" brushRef="#br0">120 1 8115,'-10'33'110,"0"5"0,-2 8 508,-1 5 0,-2-1 1,0 4-289,0-3 0,2-2 1,3-7-1,5-6 1,4-8-249,1-5 0,1-5 0,4-8 162,5-5 1,10-5 0,3-5-245,0-5 0,5-16 0,-4-5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0.013"/>
    </inkml:context>
    <inkml:brush xml:id="br0">
      <inkml:brushProperty name="width" value="0.04286" units="cm"/>
      <inkml:brushProperty name="height" value="0.04286" units="cm"/>
    </inkml:brush>
  </inkml:definitions>
  <inkml:trace contextRef="#ctx0" brushRef="#br0">178 27 8301,'-14'-8'368,"-1"-4"0,0 7 1,0 3-1,0 7 1,0 9-1,0 5 1,1 5 1019,-1 2 0,1 0-1242,5-1 1,-3 2 0,7-8-1,2 0 1,1-3-181,2-1 1,7-7-1,3-3-358,3-3 0,8-4 0,2-4 0,2-8 0,-2-5-2954,-1-5 2791,4 0 0,-9-4 132,3 3 244,-4-3 1,-3 16 537,-3-3 1,-3 12-1,-7 5-507,0 11 0,-5 7 0,-2 6 1,1-3-1,-1 0 1130,4 0 0,1-4-982,2 0 0,0-2 0,0-2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0.277"/>
    </inkml:context>
    <inkml:brush xml:id="br0">
      <inkml:brushProperty name="width" value="0.04286" units="cm"/>
      <inkml:brushProperty name="height" value="0.04286" units="cm"/>
    </inkml:brush>
  </inkml:definitions>
  <inkml:trace contextRef="#ctx0" brushRef="#br0">135 1 8115,'-15'43'380,"-5"-4"1,0 9 0,2-5 592,2-3 1,2-1-1,3 2 1,3-4-543,1-6 1,2 0-1,7-11 1,3-3 0,5-4-198,3-3 0,2-7 0,1 2 0,2-5-1007,2-5 0,5 2 0,-5-7 0,-2-2-786,-2-1 1,-2-2-1,-3 0 1559,-1 0 0,-7-6 0,4-2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0.462"/>
    </inkml:context>
    <inkml:brush xml:id="br0">
      <inkml:brushProperty name="width" value="0.04286" units="cm"/>
      <inkml:brushProperty name="height" value="0.04286" units="cm"/>
    </inkml:brush>
  </inkml:definitions>
  <inkml:trace contextRef="#ctx0" brushRef="#br0">44 90 8514,'-15'0'1553,"0"0"0,7-1-1256,3-4 0,15-4 1,6-5-1,6 0-593,4 4 0,2-1 1,4 4-1,1 1 1,3-1-1494,2 4 1789,-5 1 0,4 2 0,-8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0.625"/>
    </inkml:context>
    <inkml:brush xml:id="br0">
      <inkml:brushProperty name="width" value="0.04286" units="cm"/>
      <inkml:brushProperty name="height" value="0.04286" units="cm"/>
    </inkml:brush>
  </inkml:definitions>
  <inkml:trace contextRef="#ctx0" brushRef="#br0">90 1 8047,'-14'0'-360,"-1"0"-887,0 0 1247,7 0 0,-12 0 0,3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0.929"/>
    </inkml:context>
    <inkml:brush xml:id="br0">
      <inkml:brushProperty name="width" value="0.04286" units="cm"/>
      <inkml:brushProperty name="height" value="0.04286" units="cm"/>
    </inkml:brush>
  </inkml:definitions>
  <inkml:trace contextRef="#ctx0" brushRef="#br0">90 1 8771,'-15'23'390,"0"-3"1,2-3 0,3-1 0,4 2 145,-1 2 0,4 0 0,-6-5 0,3 0-619,2 0-451,3-7 1,6-3-1,1-8 1,3-6-1,4-2-3385,5-6 3919,-1-1 0,4-3 0,-6-3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1.181"/>
    </inkml:context>
    <inkml:brush xml:id="br0">
      <inkml:brushProperty name="width" value="0.04286" units="cm"/>
      <inkml:brushProperty name="height" value="0.04286" units="cm"/>
    </inkml:brush>
  </inkml:definitions>
  <inkml:trace contextRef="#ctx0" brushRef="#br0">27 120 7981,'-8'23'0,"1"-3"602,1-4 1,4-1 0,-1 0-62,6 0 0,0-7 0,9-3 0,3-3-391,3-2 1,3-5 0,-2-3 0,1-4-265,-1-4 1,2-8 0,-1 5-1,-2-1-672,-1-2 0,-9 6 1,-3-6 650,-4 1 0,-1 4 0,-1-1 0,-4 7 54,-5 6 1,-8 3 0,-2 4 0,2 3-80,1 4 1,2 0-1,1 1 1,4 1-1,4 2-429,-1 2 0,5 0 0,-3 0 589,4 0 0,1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17:57.863"/>
    </inkml:context>
    <inkml:brush xml:id="br0">
      <inkml:brushProperty name="width" value="0.05" units="cm"/>
      <inkml:brushProperty name="height" value="0.05" units="cm"/>
      <inkml:brushProperty name="color" value="#ED1C24"/>
    </inkml:brush>
  </inkml:definitions>
  <inkml:trace contextRef="#ctx0" brushRef="#br0">293 22,'-5'-4,"-9"0,7 4,-8 0,-54 25,27-1,-18 25,30-25,19 7,10-31,-25 64,14-34,23 5,-12-5,12-13,-9-9,18 9,-16-12,20-12,-12 6,22-27,-28 24,36-47,-19 25,-8-15,-11 33,24-44,-14 23,-8 11,-5 17,8-30,-5 16,-7 17,3-3,1 11,5 20,-6-30,10 61,-6-34,-3 17,2-9,2 2,-2-4,14-23,-9 10,0-29,-8 9</inkml:trace>
  <inkml:trace contextRef="#ctx0" brushRef="#br0" timeOffset="785">884 12,'-5'0,"-2"-4,-2 0,-1 0,-4 4,-35 8,-17 13,35-10,13 10,16-20,-33 39,18-20,7 8,10-28,-7 45,4-22,15-10,-7 4,15-13,-9 6,11-12,-7 6,4-10,-3 5,-1-14,0 8,0-15,-1 8,7-10,-4 5,-6-1,2 1,-16-4,9 4,-5 5,2-2,-6 14,3-6,0 10,0-4,4 10,0 10,-2-10,0 47,19 73,-12-73,-7-44,6-4,-8-7</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3.722"/>
    </inkml:context>
    <inkml:brush xml:id="br0">
      <inkml:brushProperty name="width" value="0.04286" units="cm"/>
      <inkml:brushProperty name="height" value="0.04286" units="cm"/>
    </inkml:brush>
  </inkml:definitions>
  <inkml:trace contextRef="#ctx0" brushRef="#br0">105 1 8353,'-13'2'0,"1"3"0,2 5 0,0 3 0,0 3 295,0 4 1,2-3 0,-2 4 0,4-1-1,1 0 1,0-2 0,1-2 256,3-1-716,1-6 0,6-9 0,4-10 0,2-5 137,-2-5 0,3 3 0,-3-4 0,5 1 16,5 0 0,-4 0 0,4 6 16,-4-1 1,1 5 0,1 2 0,2 1 89,-2 4 0,-1 1 0,-2 4 0,-2 3 48,-3 5 1,-4 8-1,-6 3 1,0 1-109,0-1 1,0 1-1,-1-4 1,-4 2-1,-4-2 1,-1-2-265,1-1 1,4-2 0,-4-1 220,3-2 8,1-7 0,-2 4 0,-1-7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5.546"/>
    </inkml:context>
    <inkml:brush xml:id="br0">
      <inkml:brushProperty name="width" value="0.04286" units="cm"/>
      <inkml:brushProperty name="height" value="0.04286" units="cm"/>
    </inkml:brush>
  </inkml:definitions>
  <inkml:trace contextRef="#ctx0" brushRef="#br0">45 46 8506,'-5'10'0,"-2"-2"363,-1-1 0,5 4 0,-2-1 1,3 3-1,4 1 0,3-5-85,5-4 0,-2-3 0,2-2 0,1 0 0,1-2-414,-2-3 0,1-3 1,-4-7-350,1 0 0,-4 1 0,0-1 337,-2 0 1,-4 2-1,-1 1 1,-3 4-1,-3 1-27,-2 4 0,-2 1 0,-2 2 0,0 0 3,0 0 0,5 7 0,2 3-92,1 3 1,2-3-1,7-2-81,3-1 0,0 3 0,8-5 345,4-2 0,7-1 0,-1-2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5.883"/>
    </inkml:context>
    <inkml:brush xml:id="br0">
      <inkml:brushProperty name="width" value="0.04286" units="cm"/>
      <inkml:brushProperty name="height" value="0.04286" units="cm"/>
    </inkml:brush>
  </inkml:definitions>
  <inkml:trace contextRef="#ctx0" brushRef="#br0">477 0 8984,'-29'7'0,"5"4"0,4 8 0,3 5 521,2 4 0,2 15 0,2 7 0,2 6 1,1 5-1,2 2 0,-1 0 266,4-5 0,-1-1 0,1-7 0,-2-4-316,2-4 0,-1-4 0,0-7-357,-6-1 1,1 1-183,-1-11 1,1 0-1,-6-7 17,0-3 0,0-4 0,-2-6-483,-2 0 1,0-6-1,-4-4 1,2-3-1,3-2 1,1 0-1841,2 0 0,0-5 2374,1 0 0,-1-6 0,0 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6.030"/>
    </inkml:context>
    <inkml:brush xml:id="br0">
      <inkml:brushProperty name="width" value="0.04286" units="cm"/>
      <inkml:brushProperty name="height" value="0.04286" units="cm"/>
    </inkml:brush>
  </inkml:definitions>
  <inkml:trace contextRef="#ctx0" brushRef="#br0">1 60 8452,'15'0'87,"1"0"1,4 0 0,5 0 614,3 0 0,3 0 0,3 0 1,4-1 131,4-4 0,-5 3 1,6-3-1501,-5 4 1,1-4 0,-4 0 0,-4 0 665,-4-2 0,1-1 0,-5-7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6.778"/>
    </inkml:context>
    <inkml:brush xml:id="br0">
      <inkml:brushProperty name="width" value="0.04286" units="cm"/>
      <inkml:brushProperty name="height" value="0.04286" units="cm"/>
    </inkml:brush>
  </inkml:definitions>
  <inkml:trace contextRef="#ctx0" brushRef="#br0">359 1 7874,'-14'10'0,"3"0"0,1 3 0,-2 5-20,-1 7 1,-8 9 0,-4 6 208,-3 3 1,-2 2 0,-1-1 0,2 2 0,-1-2 0,2 1 0,3-2 0,5-3-380,4-6 1,7-4 0,4-5-871,4-5 0,2-11 1060,4-4 0,4-10 0,6-3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7.207"/>
    </inkml:context>
    <inkml:brush xml:id="br0">
      <inkml:brushProperty name="width" value="0.04286" units="cm"/>
      <inkml:brushProperty name="height" value="0.04286" units="cm"/>
    </inkml:brush>
  </inkml:definitions>
  <inkml:trace contextRef="#ctx0" brushRef="#br0">0 6 8320,'0'15'-211,"0"1"364,0 4 0,0 3 1,0 9-1,0 1 365,0 2 1,0 4-1,0-4 1,0-2 0,0-2-305,0-1 0,0-6 0,0-4 0,0-4-38,0-1 1,7-6 0,3-4-16,3-4 1,-3-2 0,0-6 0,1-8-735,3-8 1,0-2-1,1-4 1,0-4 185,0-3 1,0 1 0,1-3 0,-1 2 94,0 3 0,-6 1 0,1 4 70,2 3 0,-4 6 1,0 7 577,-1 2 1,3 13 0,-5 4 0,-2 11 384,-1 12 0,-2 6 0,0 9 0,0 1 255,0 4 0,0-4 1,0 5-823,0 1 1,0-5 0,0 2-12,0-3 1,2-8 0,1-3-1,2-4 1,-2-2-2722,-1-5 836,4-2 1,-4-16 3,3-6 1,-3-6 1717,-2-9 0,6-7 0,2-1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7.400"/>
    </inkml:context>
    <inkml:brush xml:id="br0">
      <inkml:brushProperty name="width" value="0.04286" units="cm"/>
      <inkml:brushProperty name="height" value="0.04286" units="cm"/>
    </inkml:brush>
  </inkml:definitions>
  <inkml:trace contextRef="#ctx0" brushRef="#br0">209 0 8467,'-8'7'-117,"1"3"154,1 3 0,2 2 0,-6 1-30,-1 4 1,-7 3 0,-4 7-1,1 0 1,-2 0-8,0-1 0,-2 1 0,-5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9.272"/>
    </inkml:context>
    <inkml:brush xml:id="br0">
      <inkml:brushProperty name="width" value="0.04286" units="cm"/>
      <inkml:brushProperty name="height" value="0.04286" units="cm"/>
    </inkml:brush>
  </inkml:definitions>
  <inkml:trace contextRef="#ctx0" brushRef="#br0">61 105 8152,'-10'10'102,"1"0"0,1 2 0,2 2 0,-1 6 0,2 1 0,0 1 406,0-1 0,0 4 0,5-5 0,2-2 0,3-3 1,5-5-1,3-5-467,2-4 1,5-1 0,-1-1 0,1-4 0,0-7 0,0-6 0,-2-7 0,-1-3 0,-4-2-369,-3 1 1,-4-2-1,-6 3 1,0 1 51,0 2 1,-6 4 0,-6 0 0,-4 7 166,-4 6 0,-2 3 0,4 7-40,-2 3 0,0 3 0,6 9 0,-1 1 1,0 1-1,2 1-486,3 2 1,3-6 0,7 4 633,0-2 0,7-3 0,1-1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39.655"/>
    </inkml:context>
    <inkml:brush xml:id="br0">
      <inkml:brushProperty name="width" value="0.04286" units="cm"/>
      <inkml:brushProperty name="height" value="0.04286" units="cm"/>
    </inkml:brush>
  </inkml:definitions>
  <inkml:trace contextRef="#ctx0" brushRef="#br0">44 1 7328,'0'17'173,"0"1"0,0 3 0,-2 2 1,-1 2-1,-4 0 0,1 0 0,-3-1 416,1 0 1,5-3 0,-2-6 0,5-4 0,5-6-670,5-10 1,3-6-1,2-6 1,0-2-19,0-6 0,4-2 1,1 3-1,-2 4-51,-1 3 1,-2 2-1,0 2 243,-1 3 1,1 4 0,0 7-85,0 4 0,-7 3 0,-1 7 0,-2 2 372,0 3 0,0-2 0,-5 5-301,0-2 1,0-1 0,0-5 0,0 0-467,0 0 1,0-5 0,-2-2-2476,-3-1 2860,4 4 0,-13-3 0,6 7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43.576"/>
    </inkml:context>
    <inkml:brush xml:id="br0">
      <inkml:brushProperty name="width" value="0.04286" units="cm"/>
      <inkml:brushProperty name="height" value="0.04286" units="cm"/>
    </inkml:brush>
  </inkml:definitions>
  <inkml:trace contextRef="#ctx0" brushRef="#br0">15 61 8148,'0'-15'388,"0"10"1,0 8 0,0 12-1,0 6 115,0 6 0,-5 1 0,0 2 0,2-1-294,1 1 1,2-2 0,0-1 0,2-6 0,1-3-123,2-4 1,7-10 0,-3 1-17,5-3 0,1-4 0,-1-3 0,1-4 0,0-5-286,0-1 1,0 1-1,0 0 253,0 4 1,-7 6 0,-3 8 1237,-4 6-990,6 4 1,-5 0 0,4 0-1,1-4-240,3-5 0,3-4 0,4-4 1,2-7-1,6-10-761,3-6 0,-3-4 0,-2-1 1,0-2-1654,0-2 1801,-11 7 1,1 1 0,-13 8-500,0 0 1066,0 3 0,-6 1 0,-3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0:17.106"/>
    </inkml:context>
    <inkml:brush xml:id="br0">
      <inkml:brushProperty name="width" value="0.05" units="cm"/>
      <inkml:brushProperty name="height" value="0.05" units="cm"/>
      <inkml:brushProperty name="color" value="#ED1C24"/>
    </inkml:brush>
  </inkml:definitions>
  <inkml:trace contextRef="#ctx0" brushRef="#br0">245 387,'0'-2,"-1"0,-7-4,1 2,-2 0,-3 0,-60 8,20 14,28-10,10 14,-4-8,13 10,-6-7,6 15,2 11,2-30,-2 15,9 4,-5-4,2-28,-1 11,9 26,15-13,-22-20,32-10,9-18,-39 20,10-12,-5 6,45-60,-22 14,-19 1,-14 50,0-36,0 19,-17 14,16 7,-5-16,2 8,3 16,-1-8,2 10,3 23,-3-18,9 30,-5-17,8 15,-4-7,-2 0,0-2,1-16,1-1,-9-16</inkml:trace>
  <inkml:trace contextRef="#ctx0" brushRef="#br0" timeOffset="1066">545 0,'-2'0,"-5"0,2 4,5 6,0-2,5 182,-8-77,1-59,4-2,-2-3,2-46,-1 16,2 47,0-23,-1-20,-1-13,2 24,-3-18,0-14,-5-18,2 9,0-18,3 22,-2-38,1 21,11-12,-9 28,22-40,-12 22,13 1,-22 19,37-30,-20 16,-2 12,-17 4,32-6,-17 3,5 12,-4-6,-9 16,4-9,-1 14,-1-8,-8 11,3-6,-9 2,4-2,-12 4,7-3,-13-6,8 2,-13-6,7 2,-18-6,11 2,-16-6,10 2,2-4,0 2,19-8,-9 4,30 2,-12-2</inkml:trace>
  <inkml:trace contextRef="#ctx0" brushRef="#br0" timeOffset="2210">1251 383,'-3'-4,"-3"0,-3 0,0 0,-24 2,-15 12,25-5,-3 8,4-5,2 14,0-8,5 8,-1-5,8 11,-3-6,8 6,4 23,-1-48,1 22,8 0,-4-2,7-10,-4 4,10-10,-6 4,7-16,-4 8,7-18,-5 9,8-14,-6 8,0-12,-1 7,-7-10,2 8,-12-10,6 7,-8 18,4-9,-2-45,-2 38,1 12,-2-14,1 6,1 13,0 2,0-1,0 6,0-4,3 6,-1-3,3 14,-4-15,9 46,-4-25,3 29,-8-45,20 72,-11-41,3-10,-3 3,3-18,-2 7,-11-20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0.101"/>
    </inkml:context>
    <inkml:brush xml:id="br0">
      <inkml:brushProperty name="width" value="0.04286" units="cm"/>
      <inkml:brushProperty name="height" value="0.04286" units="cm"/>
    </inkml:brush>
  </inkml:definitions>
  <inkml:trace contextRef="#ctx0" brushRef="#br0">75 29 8130,'-1'-13'232,"-4"3"0,-5 5 1,-2 5-1,1 3-1304,1 2 1072,7 7 0,-11-4 0,6 7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0.256"/>
    </inkml:context>
    <inkml:brush xml:id="br0">
      <inkml:brushProperty name="width" value="0.04286" units="cm"/>
      <inkml:brushProperty name="height" value="0.04286" units="cm"/>
    </inkml:brush>
  </inkml:definitions>
  <inkml:trace contextRef="#ctx0" brushRef="#br0">27 1 8130,'8'7'206,"-3"3"0,-3 3 1,-2 2-1,0 1 1,0 2 72,0 2 0,-2 5 1,-1-4-1,-2 1-90,1-1 0,-2-1 0,1-5-274,1 0 1,1-2-309,-2-3 0,4-2 0,-3-4-1778,8 1 2171,-3 0 0,12-12 0,-4-1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0.610"/>
    </inkml:context>
    <inkml:brush xml:id="br0">
      <inkml:brushProperty name="width" value="0.04286" units="cm"/>
      <inkml:brushProperty name="height" value="0.04286" units="cm"/>
    </inkml:brush>
  </inkml:definitions>
  <inkml:trace contextRef="#ctx0" brushRef="#br0">313 1 8130,'-14'0'96,"-1"0"1,0 0-1,0 0 1,0 2 0,0 3 560,0 5 1,7 4 0,1 6-798,1 5 224,4 3 0,-4 2 1,6 1-17,0-2 1,1-6 0,3-1 0,1-2 222,-2 0 0,-10-2 1,-6-8-1,-6-5-233,1-4 1,-4-1 0,1 0-295,-2 0 0,4-6 0,0-4 229,2-3 65,9-2 0,1 5-58,7 0 0,7 0 0,1-5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1.442"/>
    </inkml:context>
    <inkml:brush xml:id="br0">
      <inkml:brushProperty name="width" value="0.04286" units="cm"/>
      <inkml:brushProperty name="height" value="0.04286" units="cm"/>
    </inkml:brush>
  </inkml:definitions>
  <inkml:trace contextRef="#ctx0" brushRef="#br0">285 16 8173,'-15'-8'-864,"0"3"0,0 3 1244,0 2 1,-6 0 0,0 2 0,-2 4 0,-2 8 0,0 5-1,2 3 1,2 1 0,2-2 653,3 1 0,3 3 0,3-5-918,5-2 1,3-2-1,4-3-472,3-3 1,8-3-1,8-7 1,3-2-68,2-3 1,2-3-1,0-7 1,-3 0 162,-5 1 0,-4-1 0,-2 0 642,-4 0 502,4 0 0,-14 7-691,0 3 1,-2 10-1,-6 5 1,-1 5 0,3 3-1,-1 2-237,4-2 1,0-2-1,3-1 1,3 0-1,2-2-5391,5-3 5272,10 3 1,3-11 0,5 3 0,-2-5 162,-1-5 0,6-10 0,7-8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1.606"/>
    </inkml:context>
    <inkml:brush xml:id="br0">
      <inkml:brushProperty name="width" value="0.04286" units="cm"/>
      <inkml:brushProperty name="height" value="0.04286" units="cm"/>
    </inkml:brush>
  </inkml:definitions>
  <inkml:trace contextRef="#ctx0" brushRef="#br0">194 1 8173,'-16'16'325,"-4"4"1,2-2 0,-6 7-1,1 2 1,2 1 0,-1 1-1,4 0 157,2-5 1,7 3 0,5-7-552,2-2 1,5-3 0,5-4-463,7-1 0,10-7 0,0 1 0,3-8 0,2-5 531,-1-5 0,8-7 0,1-2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1.771"/>
    </inkml:context>
    <inkml:brush xml:id="br0">
      <inkml:brushProperty name="width" value="0.04286" units="cm"/>
      <inkml:brushProperty name="height" value="0.04286" units="cm"/>
    </inkml:brush>
  </inkml:definitions>
  <inkml:trace contextRef="#ctx0" brushRef="#br0">146 1 8173,'-15'15'0,"1"6"0,-3 2 0,-1 2 762,-2 0 0,0 0 0,7 3 0,3-1-134,5-2 0,-2-2 0,3 2 0,2-5-849,5-4 0,7-2 0,8-5-2020,2-4 1,2-3 2234,-3-2 1,3-2 0,4-3 5,-1-4 0,0-11 0,5-3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2.120"/>
    </inkml:context>
    <inkml:brush xml:id="br0">
      <inkml:brushProperty name="width" value="0.04286" units="cm"/>
      <inkml:brushProperty name="height" value="0.04286" units="cm"/>
    </inkml:brush>
  </inkml:definitions>
  <inkml:trace contextRef="#ctx0" brushRef="#br0">31 150 8173,'-10'1'649,"0"4"0,7-1 297,-2 6 1,3-6-853,2 6 0,7-6 0,4 1 0,7-5 183,7-5 0,-2-4 0,0-5-584,-1-1 0,3 0 0,-5-2 0,-1-1 0,-3-2 0,-3 2 403,-3 2 0,2 6 0,-7 0-453,-2-2 0,-3 6 1,-5 1 412,-5 3 0,-3 4 0,-3 1 1,-3 5-1,0 4-137,-1 4 0,4 3 0,3-3 0,1 2 691,2 2 0,7 2 0,-2-4 0,3 1 0,4 0-227,3-3 1,5-6 0,8-2 140,2-1-4130,7-2 2673,-4-5 0,2-2 1,-2-1 932,-1-2 0,4-13 0,-3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2.305"/>
    </inkml:context>
    <inkml:brush xml:id="br0">
      <inkml:brushProperty name="width" value="0.04286" units="cm"/>
      <inkml:brushProperty name="height" value="0.04286" units="cm"/>
    </inkml:brush>
  </inkml:definitions>
  <inkml:trace contextRef="#ctx0" brushRef="#br0">194 1 8173,'-5'17'597,"0"3"1,-2-2-1,4 8 1,-4 6-62,-1 6 1,-2 4 0,-5 5 0,0 1 0,0 3-377,1 2 0,-1-10 0,0 0 0,0-5 75,0-5 0,7-4 0,1-6 1,2-6-698,0-5 1,0-11-1,5-1-109,0-8 0,7-7 1,3-5-1,2-6 571,-3-7 0,5 1 0,-6-4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2.459"/>
    </inkml:context>
    <inkml:brush xml:id="br0">
      <inkml:brushProperty name="width" value="0.04286" units="cm"/>
      <inkml:brushProperty name="height" value="0.04286" units="cm"/>
    </inkml:brush>
  </inkml:definitions>
  <inkml:trace contextRef="#ctx0" brushRef="#br0">16 90 8173,'20'-20'571,"-1"1"0,1-1 0,-3 7 0,1 3 0,3 5 25,2 3 0,-3 4 0,3 4-274,-1 9 0,-4 8 1,-8 10-434,-5 2 1,-5 5 0,-7-4 0,-8 0 0,-8 2 169,-5 0 1,-6-6 0,-1-3-60,2-7 0,-5 1 0,0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3.012"/>
    </inkml:context>
    <inkml:brush xml:id="br0">
      <inkml:brushProperty name="width" value="0.04286" units="cm"/>
      <inkml:brushProperty name="height" value="0.04286" units="cm"/>
    </inkml:brush>
  </inkml:definitions>
  <inkml:trace contextRef="#ctx0" brushRef="#br0">203 1 8191,'-15'15'0,"1"1"0,-1 4 0,0 5 376,0 3 0,-6 7 0,-3 1 0,1 0 0,3 2 0,6-3 855,4-4 1,1 2-1,6-9-829,-2-1 0,5-2 0,8-8 0,4-3 0,4-5-680,1-3 1,6-4 0,0-3-1,0-5-2127,-3-3 2405,3-2 0,-6-6 0,4-2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0:49.165"/>
    </inkml:context>
    <inkml:brush xml:id="br0">
      <inkml:brushProperty name="width" value="0.05" units="cm"/>
      <inkml:brushProperty name="height" value="0.05" units="cm"/>
      <inkml:brushProperty name="color" value="#ED1C24"/>
    </inkml:brush>
  </inkml:definitions>
  <inkml:trace contextRef="#ctx0" brushRef="#br0">804 101,'-6'-12,"-1"7,7-7,-7 6,1 0,-1 0,-3 0,0 0,0 0,0 0,-3 1,-4-1,-79-6,13 6,6 18,39-6,0 11,-25 13,40-14,-14 9,7-4,7 5,4-9,-9 14,-8 22,18-27,-1 7,-4 26,16-40,-6 27,-3 19,7-33,4 1,5 32,0-50,7 41,13 20,-10-37,10-1,16 39,-29-64,30 45,-4 13,-17-36,4-5,17 17,-33-42,35 25,11-6,-25-12,-4 6,26-7,-45-10,42 4,3-11,-24 3,7-17,18-9,-46 28,23-14,3-5,22-14,-47 32,24-15,-7-7,15-12,-30 31,41-37,-11 1,-30 35,15-18,0 1,13-16,-26 31,13-16,-10 6,6-15,-13 25,7-13,-3 6,1-17,-6 23,3-12,0-5,0-9,-3 23,11-36,-13 14,0 21,0-10,0-1,-7-12,4 19,-2-10,-3 1,-7-9,6 16,-17-34,5 24,9 11,-5-6,-6 1,-2-1,7 6,-4-2,-6 5,0-1,6 2,-3 0,0-1,3 6,1 0,-16-8,23 11,-2 0,2 0,5 12,2-6,-2 0,9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3.140"/>
    </inkml:context>
    <inkml:brush xml:id="br0">
      <inkml:brushProperty name="width" value="0.04286" units="cm"/>
      <inkml:brushProperty name="height" value="0.04286" units="cm"/>
    </inkml:brush>
  </inkml:definitions>
  <inkml:trace contextRef="#ctx0" brushRef="#br0">0 120 8191,'17'-2'249,"3"-3"0,5-4 0,3-5-194,1-1 0,8 1 1,1 0-541,0 4 1,5-1-1,-5 4 1,1 1 484,1-1 0,-7 2 0,3 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3.368"/>
    </inkml:context>
    <inkml:brush xml:id="br0">
      <inkml:brushProperty name="width" value="0.04286" units="cm"/>
      <inkml:brushProperty name="height" value="0.04286" units="cm"/>
    </inkml:brush>
  </inkml:definitions>
  <inkml:trace contextRef="#ctx0" brushRef="#br0">30 16 7769,'-8'0'-526,"-5"-7"0,4-1 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3.557"/>
    </inkml:context>
    <inkml:brush xml:id="br0">
      <inkml:brushProperty name="width" value="0.04286" units="cm"/>
      <inkml:brushProperty name="height" value="0.04286" units="cm"/>
    </inkml:brush>
  </inkml:definitions>
  <inkml:trace contextRef="#ctx0" brushRef="#br0">60 1 8176,'-7'30'0,"-1"-2"31,0-3 0,-4 1 0,7-4 0,0-1 0,0 1 263,0-4 0,0-7 0,5-1-594,0 2-731,0-5 1,2-1 639,3-6 0,-2-6 391,7-4 0,-7-4 0,4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3.869"/>
    </inkml:context>
    <inkml:brush xml:id="br0">
      <inkml:brushProperty name="width" value="0.04286" units="cm"/>
      <inkml:brushProperty name="height" value="0.04286" units="cm"/>
    </inkml:brush>
  </inkml:definitions>
  <inkml:trace contextRef="#ctx0" brushRef="#br0">60 1 9077,'0'17'710,"0"3"0,-2-4 0,-1 6-290,-2-1 1,-6-4 0,2 4 0,-1-3 26,0-3 0,7 3 1,-2-8-234,4 3 1,2-4-1,6-6-305,8-6 0,0-6 0,6-7-548,1-4 0,-1 3 0,5-2 303,-1 2 1,-7 4 0,2 1 0,-3 4 50,-2 2 1,-1 1 0,0 6 590,-4 4 0,-4 3 1,-6 7-1,0 0-190,0 0 1,0 0-1,0 0-1068,0 0 1,0-1 0,0 1 579,0 0 372,0-7 0,13 6 0,4-6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4.448"/>
    </inkml:context>
    <inkml:brush xml:id="br0">
      <inkml:brushProperty name="width" value="0.04286" units="cm"/>
      <inkml:brushProperty name="height" value="0.04286" units="cm"/>
    </inkml:brush>
  </inkml:definitions>
  <inkml:trace contextRef="#ctx0" brushRef="#br0">566 60 8081,'0'-9'9,"0"-1"1,-2 0 0,-1 0 0,-4 2 0,-1 1 0,-3 4 454,-3 1 1,-5 2 0,-3 2-1,1 4 22,-1 9 0,-3 2 1,4 7-1,-1 3 1,3-1-104,5-1 1,1 3 0,8-5 0,2 0-369,1-3 0,9-5 0,3-5 0,5-5-943,4-3 0,5-4 337,5-3 0,-4-3 0,0-9 0,0-1 0,-2-2 174,-3 2 0,-6 2 0,-2 2 684,-2 4 0,-10 7 1247,-5 13-621,-3 7 0,-15 21 0,4 6 2179,0 9-2456,-8 5 0,6 3 1,-6 2 822,2 1-1217,1 7 0,-1-21 0,2-2 0,1-9 0,4-6 0,2-8-199,1-5 1,0-10 0,0-5 0,0-4 0,0-1-228,0 0 1,1-8 0,-3-5-1,-3-5-3740,-5 0 0,4-4 3944,1 2 0,-10-13 0,-1 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8.270"/>
    </inkml:context>
    <inkml:brush xml:id="br0">
      <inkml:brushProperty name="width" value="0.04286" units="cm"/>
      <inkml:brushProperty name="height" value="0.04286" units="cm"/>
    </inkml:brush>
  </inkml:definitions>
  <inkml:trace contextRef="#ctx0" brushRef="#br0">119 16 9796,'-15'-9'101,"1"4"0,4 4 0,0 2 0,0 4 1,0 5-1,0 3-101,-2 2 0,-1 7 0,-2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8.433"/>
    </inkml:context>
    <inkml:brush xml:id="br0">
      <inkml:brushProperty name="width" value="0.04286" units="cm"/>
      <inkml:brushProperty name="height" value="0.04286" units="cm"/>
    </inkml:brush>
  </inkml:definitions>
  <inkml:trace contextRef="#ctx0" brushRef="#br0">60 0 8183,'0'30'488,"0"0"1,0-1-1,0-1 1,0-3 0,-5 4 1,-2-6-1,1 2-241,-1 0 1,2-12-1,3 2 1,-1-2-331,-2 0-2359,0-4-921,-1-3 3362,4-6 0,-5-6 0,7-3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8.637"/>
    </inkml:context>
    <inkml:brush xml:id="br0">
      <inkml:brushProperty name="width" value="0.04286" units="cm"/>
      <inkml:brushProperty name="height" value="0.04286" units="cm"/>
    </inkml:brush>
  </inkml:definitions>
  <inkml:trace contextRef="#ctx0" brushRef="#br0">16 1 8304,'-2'9'163,"-1"1"869,-2 2 0,0-4-1251,5 2 0,0-5-2125,0 5 2344,0-7 0,6 4 0,3-7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9.038"/>
    </inkml:context>
    <inkml:brush xml:id="br0">
      <inkml:brushProperty name="width" value="0.04286" units="cm"/>
      <inkml:brushProperty name="height" value="0.04286" units="cm"/>
    </inkml:brush>
  </inkml:definitions>
  <inkml:trace contextRef="#ctx0" brushRef="#br0">15 239 8442,'2'13'413,"2"-3"1,6-5 0,4-5 0,0-5-610,1-5 1,5-5 0,0-4 0,-2-4-898,-1-1 1033,-1-4 32,-2 12 0,0-11 0,-4 8 0,-6 0 1,-2 3-1,-2 1 0,-2 2 0,-2 3 256,-6 5 0,-4 3 1,0 4 1129,-2 3 1,-1 5-809,-3 10 0,4 3 0,-4 6 1,3 1-1,4 0 166,3 0 1,-3 6 0,5 2-1,0 2 1,3-2-149,3-2-617,2-8 1,2-5-1,3-6 1,6-1-1,6-4-239,3-4 0,6-3 0,-1-8 1,1-6-1,1-7-2318,-2-6 0,0 3 0,5-5 2606,0 3 0,-1-5 0,1 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1:59.174"/>
    </inkml:context>
    <inkml:brush xml:id="br0">
      <inkml:brushProperty name="width" value="0.04286" units="cm"/>
      <inkml:brushProperty name="height" value="0.04286" units="cm"/>
    </inkml:brush>
  </inkml:definitions>
  <inkml:trace contextRef="#ctx0" brushRef="#br0">46 1 8599,'-15'6'-18,"6"-4"0,-4 5 1,5-7-1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0:56.566"/>
    </inkml:context>
    <inkml:brush xml:id="br0">
      <inkml:brushProperty name="width" value="0.05" units="cm"/>
      <inkml:brushProperty name="height" value="0.05" units="cm"/>
      <inkml:brushProperty name="color" value="#ED1C24"/>
    </inkml:brush>
  </inkml:definitions>
  <inkml:trace contextRef="#ctx0" brushRef="#br0">934 0,'-6'0,"-8"0,8 0,-4 0,-4 0,1 0,0 0,0 0,-4 0,-66 18,7-6,-1 6,11 5,-4 1,0-1,35-11,7 12,-32 11,35-20,-6 6,-22 20,26-20,4 5,-14 22,23-30,2 17,-5 18,9-26,3 11,-2 33,4-36,6 7,7 40,-7-55,7 17,14 21,-13-32,14-1,25 33,-41-53,52 47,22 6,-42-33,14 1,42 20,-78-43,68 21,19-7,-53-12,-6-24,46 0,-85 11,77-33,-9-14,-38 25,-9-7,27-29,-53 56,41-59,-1-9,-22 36,-16-6,12-36,-17 77,8-39,-6 7,-2-35,0 63,0-31,0-7,-9-29,8 66,-4-34,-3 7,-7-22,13 49,-6-25,3 6,-12-16,14 33,-7-16,3 5,-6-10,10 20,-14-15,7 4,7 14,-4-7,-3 6,-5-7,10 9,-5-5,-6 0,-3 1,11 4,-5-2,0 0,-3-4,5 3,-2-2,13 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0.955"/>
    </inkml:context>
    <inkml:brush xml:id="br0">
      <inkml:brushProperty name="width" value="0.04286" units="cm"/>
      <inkml:brushProperty name="height" value="0.04286" units="cm"/>
    </inkml:brush>
  </inkml:definitions>
  <inkml:trace contextRef="#ctx0" brushRef="#br0">284 120 8074,'8'-7'-432,"-3"-3"417,-4-3 0,4-2 0,0 1 0,-1-1 0,-4 1 0,-4 3 0,-4 3 370,-5 1 1,0 2-1,-10 5-92,1 0 0,-4 0 0,1 2 0,-3 3-68,-2 5 1,7 9 0,3 6 0,4 5 0,2 3-66,4 2 0,4 8 0,8 0 1,4 6-1,11 4 46,11 3 0,1-5 0,6 1-146,-3-1 0,-3-10 0,-1 2 0,-3-5-176,-5-5 1,-10-2-1,-5-3 120,-4-3 1,-7 2-1,-6-7 1,-6-2 0,-8-2 264,-7-1 1,1-7 0,-4-3-74,0-3 1,9-4 0,-1-3 0,7-5-551,7-3 0,6-3 1,8-4-1,2-3 1,4-4-31,9-2-1791,7 2 2205,7-9 0,8-1 0,1-1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1.552"/>
    </inkml:context>
    <inkml:brush xml:id="br0">
      <inkml:brushProperty name="width" value="0.04286" units="cm"/>
      <inkml:brushProperty name="height" value="0.04286" units="cm"/>
    </inkml:brush>
  </inkml:definitions>
  <inkml:trace contextRef="#ctx0" brushRef="#br0">314 1 9806,'-7'11'0,"-2"3"0,-5 4 0,-2 3 364,-4 6 0,2 6 0,-7 3 0,0 0 1,0 3-1,0-2 0,0-1 0,2-5-234,3-4 0,5-1 0,4-8 1,2-3-1,1-3-130,0-1 0,4-4 0,-2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1.723"/>
    </inkml:context>
    <inkml:brush xml:id="br0">
      <inkml:brushProperty name="width" value="0.04286" units="cm"/>
      <inkml:brushProperty name="height" value="0.04286" units="cm"/>
    </inkml:brush>
  </inkml:definitions>
  <inkml:trace contextRef="#ctx0" brushRef="#br0">1 24 8289,'2'-10'438,"3"2"1,5 3 233,3 7 1,-3 6 0,0 12-1,1 4 1,2 5 0,2-1 1017,0-4-2023,0 4 0,0-5 1,-1 3-1,1-2 0,-1-5 1,1-4-1,0-3 0,-2-1 1,-1 1-1,-4-1 333,-1-1 0,4-6 0,-2 2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1.879"/>
    </inkml:context>
    <inkml:brush xml:id="br0">
      <inkml:brushProperty name="width" value="0.04286" units="cm"/>
      <inkml:brushProperty name="height" value="0.04286" units="cm"/>
    </inkml:brush>
  </inkml:definitions>
  <inkml:trace contextRef="#ctx0" brushRef="#br0">1 76 9079,'3'-14'0,"5"3"333,7 1 1,8 7 0,-1-4 0,3 2-800,6 0 0,0 0 0,4 5 0,-4 0 466,-1 0 0,-1-6 0,1-3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2.305"/>
    </inkml:context>
    <inkml:brush xml:id="br0">
      <inkml:brushProperty name="width" value="0.04286" units="cm"/>
      <inkml:brushProperty name="height" value="0.04286" units="cm"/>
    </inkml:brush>
  </inkml:definitions>
  <inkml:trace contextRef="#ctx0" brushRef="#br0">76 1 8279,'-9'6'0,"4"6"0,4 6 0,1 8 0,-2 9 298,-3 10 1,3 1 0,-4 7-1,1-2 1,-2-1 0,1-1-1,-3 1 1,3-2-2300,-1-2 2001,2-8 0,5 5 0,0-5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03.901"/>
    </inkml:context>
    <inkml:brush xml:id="br0">
      <inkml:brushProperty name="width" value="0.04286" units="cm"/>
      <inkml:brushProperty name="height" value="0.04286" units="cm"/>
    </inkml:brush>
  </inkml:definitions>
  <inkml:trace contextRef="#ctx0" brushRef="#br0">239 0 8242,'-30'30'540,"2"0"0,2 1 0,1 5 0,0 9 0,0 9 0,2 9 338,2 7 1,3 1 0,8 0-897,5-2 1,3-8 0,5-3 0,7-10 0,12-10 0,7-7-1682,6-8 0,11-5 1699,-1-3 0,10-6 0,-3-3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10.810"/>
    </inkml:context>
    <inkml:brush xml:id="br0">
      <inkml:brushProperty name="width" value="0.04286" units="cm"/>
      <inkml:brushProperty name="height" value="0.04286" units="cm"/>
    </inkml:brush>
  </inkml:definitions>
  <inkml:trace contextRef="#ctx0" brushRef="#br0">239 0 8478,'-30'20'504,"1"0"1,-2 6 0,3 1 0,1 6 0,4 6-1,2 6 642,3 5 1,3-4-850,5 3 1,3 1 0,7-5 0,2-6-67,3-1 0,8-11 0,10 1 0,4-7 1,6-6-1952,3-3 1,5-9 1719,3 2 0,1-3 0,-1-2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11.441"/>
    </inkml:context>
    <inkml:brush xml:id="br0">
      <inkml:brushProperty name="width" value="0.04286" units="cm"/>
      <inkml:brushProperty name="height" value="0.04286" units="cm"/>
    </inkml:brush>
  </inkml:definitions>
  <inkml:trace contextRef="#ctx0" brushRef="#br0">266 1 7960,'-15'0'264,"1"0"1,-3 0 0,-1 1-1,-4 4 1,1 7 0,-2 6-1,0 8 741,-4 7 1,6-1 0,1 4-616,3 1 1,4-11-1,3 2-225,5-5 0,5-5 0,7-8 0,8-5 0,8-6 0,5-9-930,2-10 1,1-8 285,4-7 1,-9 2 0,2-3 0,-6 3 0,-7 8-175,-4 7 0,-9 1 784,-2 12 1,-7 9 0,-9 10-1,-4 11 1,-3 8 1173,0 7 0,-5 8 0,5 3 0,-1 0-808,5 0 0,2 2 0,4-7 1,3-4 295,5-4 0,3-5 0,4-8-675,3-6 0,3-7 1,9-4-1,3-3-543,4-6 1,4-8 0,2-11-1,0-4-1612,0-4 0,-6-5 0,0 1 1,-3 4 2036,-3 0 0,-1 0 0,-2-2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11.991"/>
    </inkml:context>
    <inkml:brush xml:id="br0">
      <inkml:brushProperty name="width" value="0.04286" units="cm"/>
      <inkml:brushProperty name="height" value="0.04286" units="cm"/>
    </inkml:brush>
  </inkml:definitions>
  <inkml:trace contextRef="#ctx0" brushRef="#br0">55 150 8273,'-5'15'0,"0"0"0,2-1 637,1 1 1,2-5 0,2-2 764,3-1 0,3-9 1,7-9-2539,0-7 1257,0-5 0,0-2 0,-2 0 140,-3-1 0,-3 2 0,-7 1-80,0 2 0,0 6 0,-2 7 0,-3 1 0,-7 4-245,-6 1-941,2 2 1,-7 7 542,3 3 0,5 3 0,0 2 0,7 1 0,3 2 462,0 2 0,6 7 0,8-4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13"/>
    </inkml:context>
    <inkml:brush xml:id="br0">
      <inkml:brushProperty name="width" value="0.04286" units="cm"/>
      <inkml:brushProperty name="height" value="0.04286" units="cm"/>
    </inkml:brush>
  </inkml:definitions>
  <inkml:trace contextRef="#ctx0" brushRef="#br0">165 0 8175,'-7'10'0,"-1"0"-9,-1 2 0,-5 1 0,0 2 1,-4 0-1,-2-1 9,-1 1 0,-2 7 0,-7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1:04.834"/>
    </inkml:context>
    <inkml:brush xml:id="br0">
      <inkml:brushProperty name="width" value="0.05" units="cm"/>
      <inkml:brushProperty name="height" value="0.05" units="cm"/>
      <inkml:brushProperty name="color" value="#ED1C24"/>
    </inkml:brush>
  </inkml:definitions>
  <inkml:trace contextRef="#ctx0" brushRef="#br0">811 116,'-7'-6,"0"0,-3 0,1 0,-1 0,0 0,-4 1,1 5,0 0,-4 0,-66 11,20 7,-7-6,0 6,4 5,33-11,-4 0,-29 23,9 7,43-32,-12 27,-7 10,17-23,2-1,-9 19,18-33,-10 29,12 9,1-23,-3-1,5 31,0-46,7 43,3 14,-5-33,20 1,8 37,-30-64,47 65,16 12,-32-42,9 1,40 23,-81-64,86 57,-9-5,-39-27,0-23,27 9,-64-12,32 6,-10-12,28 1,-50 4,25-2,-9-12,23-6,-38 19,19-10,7-6,11-7,-35 21,17-11,4-12,3 6,-11 7,6-4,-25 18,40-44,-18 17,24-20,-22 24,-4-7,1 3,1-5,-1-11,-12 27,6-14,-10-11,6-3,-6 23,3-11,-9-7,1-4,0 21,0-10,-7 5,-1-4,3 9,-2-5,-6 1,0-3,3 5,-20-24,8 23,4 3,-2-1,-13 5,2-3,2 1,-1-1,3 0,0 2,-5-3,2 1,3 6,8 2,-5-3,2 1,7 12,0-2,-6-2,3 1,13 1,-4 0,1 4,0-2,6 12,-3-7,5-2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23.414"/>
    </inkml:context>
    <inkml:brush xml:id="br0">
      <inkml:brushProperty name="width" value="0.04286" units="cm"/>
      <inkml:brushProperty name="height" value="0.04286" units="cm"/>
    </inkml:brush>
  </inkml:definitions>
  <inkml:trace contextRef="#ctx0" brushRef="#br0">1 1 8057,'0'20'0,"0"1"0,0 2 0,0 4 0,0 1 0,0 3 583,0 4-237,0-10 0,0 9 0,0-10 0,0-1 1,0-3 557,0-4 0,1-8-1170,4-3 1,4-10 184,5-5 1,-4-8-1,0-2 1,2 2-517,1 2 0,-3-4 161,1 0 0,-1 2 444,5 8 0,0 3 0,-2 9-122,-3 3 230,3 3 1,-6 7-1,4-2 463,-1-3 0,-5 2 0,5-7 0,1 0-407,3 1 0,0-4 1,1 1-1,1-6 0,-1-7 80,0-3 0,-5-7 1,0 0-267,1 2 1,-2-3-1,-1 1-5149,-2 2 5163,-1 1 0,-5 2 0,0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25.622"/>
    </inkml:context>
    <inkml:brush xml:id="br0">
      <inkml:brushProperty name="width" value="0.04286" units="cm"/>
      <inkml:brushProperty name="height" value="0.04286" units="cm"/>
    </inkml:brush>
  </inkml:definitions>
  <inkml:trace contextRef="#ctx0" brushRef="#br0">15 1 8369,'10'6'0,"0"6"0,2 6 0,-1 7 26,-1 3 1,2 3 0,-6 2 0,1 5 0,0 2-1,-4 3 1,-3-3 116,-5-2 0,-3-2 1,-7-3-1,2 0 0,1-3 1,2-5-144,-1-4 0,-3-1 0,0-5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26.068"/>
    </inkml:context>
    <inkml:brush xml:id="br0">
      <inkml:brushProperty name="width" value="0.04286" units="cm"/>
      <inkml:brushProperty name="height" value="0.04286" units="cm"/>
    </inkml:brush>
  </inkml:definitions>
  <inkml:trace contextRef="#ctx0" brushRef="#br0">1 0 8548,'15'0'0,"0"2"0,0 6 0,1 10 387,4 10 1,-2 14 0,5 2-1,-1 9 1,-6 7 0,-3 1 0,-4 0-370,-3-3 0,-1 1 0,-5 2-861,0-3 1,-1-3 512,-4-1 0,-4 2 1,-6-8-1,1-3-937,-1-4 531,-7-8 736,6 3 0,-12-6 0,5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27.498"/>
    </inkml:context>
    <inkml:brush xml:id="br0">
      <inkml:brushProperty name="width" value="0.04286" units="cm"/>
      <inkml:brushProperty name="height" value="0.04286" units="cm"/>
    </inkml:brush>
  </inkml:definitions>
  <inkml:trace contextRef="#ctx0" brushRef="#br0">344 1 8668,'-22'1'0,"-1"3"0,-1 2 0,-3 4 0,-3 5 0,-4 5 0,1 3 524,2 3 1,3 7 0,3 2 0,5 0-1,4 0 1,2 0-20,5-2 0,2-3 0,7-4 1,0-2-1,2-3-124,3-3 1,4-1-1,11-4-558,5-3 0,3-4 0,4-6 0,1-1 0,3-4-330,3-5 0,-6-3 1,2-2-1,-6 0 19,-4 0 488,-3 0 0,-1-6 0,2-2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27.673"/>
    </inkml:context>
    <inkml:brush xml:id="br0">
      <inkml:brushProperty name="width" value="0.04286" units="cm"/>
      <inkml:brushProperty name="height" value="0.04286" units="cm"/>
    </inkml:brush>
  </inkml:definitions>
  <inkml:trace contextRef="#ctx0" brushRef="#br0">23 105 8301,'-10'0'0,"0"0"0,8 0 423,2 0 1,9-6 0,10-3-1,6-1-195,3 1 1,4-1-1,2-4 1,4 3 164,0 1 0,-1 7-393,-8-2 0,1-4 0,0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38.239"/>
    </inkml:context>
    <inkml:brush xml:id="br0">
      <inkml:brushProperty name="width" value="0.04286" units="cm"/>
      <inkml:brushProperty name="height" value="0.04286" units="cm"/>
    </inkml:brush>
  </inkml:definitions>
  <inkml:trace contextRef="#ctx0" brushRef="#br0">105 26 9334,'2'-15'0,"1"5"0,2 10 499,-2 15 0,-6 16 0,-4 12 0,-1 8 0,-4 9 0,-1 1 0,-2 2-162,1 1 1,4-9 0,1-2-1,3-9 299,2-4-664,-4-7 1,7-2 0,-4-8 0,3-1-317,2-4-1256,0-8 0,2-10 0,1-10-370,2-3 1970,0-9 0,1-1 0,3-7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38.650"/>
    </inkml:context>
    <inkml:brush xml:id="br0">
      <inkml:brushProperty name="width" value="0.04286" units="cm"/>
      <inkml:brushProperty name="height" value="0.04286" units="cm"/>
    </inkml:brush>
  </inkml:definitions>
  <inkml:trace contextRef="#ctx0" brushRef="#br0">1 75 8828,'0'-9'1053,"7"-2"-726,3 6 0,3-5 0,3 5 0,4 0 1,5 0-175,3 0 0,3-5 0,3 5 0,0 2 0,-1 1-1153,-1 2 1,-8 0 0,0 0 0,-1 0 13,0 0 1,-7 7 985,-1 3 0,0 3 0,-7 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38.840"/>
    </inkml:context>
    <inkml:brush xml:id="br0">
      <inkml:brushProperty name="width" value="0.04286" units="cm"/>
      <inkml:brushProperty name="height" value="0.04286" units="cm"/>
    </inkml:brush>
  </inkml:definitions>
  <inkml:trace contextRef="#ctx0" brushRef="#br0">8 90 8294,'-7'8'0,"7"-1"0,2-7 385,11 0 0,4 0 1,7-2-1,3-3 1,1-3-255,2 0 0,4-5 0,1 4 0,-2 0 0,-2 0-2603,-1 3 1,-2-4 2471,-3 5 0,3-7 0,-5 4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39.504"/>
    </inkml:context>
    <inkml:brush xml:id="br0">
      <inkml:brushProperty name="width" value="0.04286" units="cm"/>
      <inkml:brushProperty name="height" value="0.04286" units="cm"/>
    </inkml:brush>
  </inkml:definitions>
  <inkml:trace contextRef="#ctx0" brushRef="#br0">1 46 8243,'16'-2'234,"4"-3"1,10 3 0,11-4-1,8 1 1,13-2 0,9 1 0,6-1 418,1 4 0,-3 1 0,-5 2-851,-6 0 1,-9 0 0,-6 0 0,-4 0 0,-4 0-1185,-1 0 1382,-14 7 0,9 1 0,-12 7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42.657"/>
    </inkml:context>
    <inkml:brush xml:id="br0">
      <inkml:brushProperty name="width" value="0.04286" units="cm"/>
      <inkml:brushProperty name="height" value="0.04286" units="cm"/>
    </inkml:brush>
  </inkml:definitions>
  <inkml:trace contextRef="#ctx0" brushRef="#br0">74 30 8248,'0'-15'551,"-1"7"0,-4 3 1,-5 3-1,-2 4-509,2 3 0,2 3 0,5 7-42,-2 0 0,-7 0 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1:14.292"/>
    </inkml:context>
    <inkml:brush xml:id="br0">
      <inkml:brushProperty name="width" value="0.05" units="cm"/>
      <inkml:brushProperty name="height" value="0.05" units="cm"/>
      <inkml:brushProperty name="color" value="#ED1C24"/>
    </inkml:brush>
  </inkml:definitions>
  <inkml:trace contextRef="#ctx0" brushRef="#br0">1044 4,'-7'-4,"-3"4,-14 0,-7 2,-23 4,-126 38,93-12,46-17,-10 10,6-3,23-11,-124 73,76-28,55-45,-32 46,19-27,3 20,16-37,-30 61,16-32,8 4,9-33,-20 62,12-34,6 1,5-32,-6 60,3-32,4 6,1-37,4 59,-2-31,5 4,-6-35,18 68,-10-36,8 4,-15-39,32 69,-18-38,19 14,-9-7,8 6,-8-8,20 13,-12-8,19 4,-12-5,16-2,-12-2,-1-4,-2-1,-8-17,2 8,-12-18,7 9,-14-14,17 5,-24-4,10 2,6-2,-5 1,11 2,-7-1,19-2,-9 1,-27-2,12 1,96-2,-14-13,-53 8,-43 2,15 0,150-59,-89 17,-68 38,53-38,-30 21,-2-6,-25 24,47-38,-25 21,-1-4,-25 24,20-17,-10 8,53-56,-26 9,-41 60,29-60,-15 30,-3 3,-12 25,25-48,-12 25,-7 6,3-2,-5 0,2 1,-3-8,1 6,-4-4,2 4,0 3,-1-1,-1 0,0 1,0 2,0 0,-9 4,5-1,-6-4,4 3,0-4,0 3,-3-8,3 6,-2-4,1 4,-4 1,2 0,-4-4,2 3,-3 2,-6-13,13 20,-6-9,-8 0,5 1,16 16,-9-8,-45-54,28 32,14 16,0 4,8 6,-16-18,-9-9,24 27,-22-18,12 10,-7-2,5 2,-8-2,20 12,-36-26,-2-7,39 33,-31-31,16 16,-4 0,21 16,-37-24,19 13,-7 6,26 6,-50-14,27 7,-6-4,5 3,3 2,0 0,26 14,-4-7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42.809"/>
    </inkml:context>
    <inkml:brush xml:id="br0">
      <inkml:brushProperty name="width" value="0.04286" units="cm"/>
      <inkml:brushProperty name="height" value="0.04286" units="cm"/>
    </inkml:brush>
  </inkml:definitions>
  <inkml:trace contextRef="#ctx0" brushRef="#br0">30 1 8248,'-2'30'66,"-1"-1"0,-2 1 1,2 0 122,1-1 1,0 2 0,-1-3 302,-2-3 0,0 2 0,5-8 811,0 0-4159,0-3 2856,0-8 0,0-1 0,0-7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43.035"/>
    </inkml:context>
    <inkml:brush xml:id="br0">
      <inkml:brushProperty name="width" value="0.04286" units="cm"/>
      <inkml:brushProperty name="height" value="0.04286" units="cm"/>
    </inkml:brush>
  </inkml:definitions>
  <inkml:trace contextRef="#ctx0" brushRef="#br0">31 1 8107,'-8'0'1731,"-4"2"-3217,7 3 1486,0-4 0,11 6 0,4-7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43.464"/>
    </inkml:context>
    <inkml:brush xml:id="br0">
      <inkml:brushProperty name="width" value="0.04286" units="cm"/>
      <inkml:brushProperty name="height" value="0.04286" units="cm"/>
    </inkml:brush>
  </inkml:definitions>
  <inkml:trace contextRef="#ctx0" brushRef="#br0">9 225 8100,'-1'14'136,"-3"1"0,1-2 42,5-3 1,4-3-1,9-10 1,0-6 0,0-5-1,0-5 1,-2-2 0,-1-3-579,-3 1 1,0-4 0,2 6 361,-1-2 1,-7 4 0,2 0 0,-3 2 0,-2 2-52,0 0 1,-2 7 0,-3 3 232,-4 4 0,-5 12 0,-1 6 0,1 4 626,-1 5 1,0 4 0,2 3 0,1 4 245,2 1 1,7-3-703,-2 5 1,3-12 0,2 0-1,2-5 1,1-5-35,2-1 0,7-4 1,-1-3-1,7-5-929,7-3 1,2-4 0,-1-3-1,0-7-749,0-6 0,2 2 0,2-6 1398,0 1 0,-7-2 0,-2-7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43.570"/>
    </inkml:context>
    <inkml:brush xml:id="br0">
      <inkml:brushProperty name="width" value="0.04286" units="cm"/>
      <inkml:brushProperty name="height" value="0.04286" units="cm"/>
    </inkml:brush>
  </inkml:definitions>
  <inkml:trace contextRef="#ctx0" brushRef="#br0">46 0 8100,'-5'15'0,"-2"0"0,0 0 0,1 0 0,1-7 0,-2 5 0,-1-5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6.323"/>
    </inkml:context>
    <inkml:brush xml:id="br0">
      <inkml:brushProperty name="width" value="0.04286" units="cm"/>
      <inkml:brushProperty name="height" value="0.04286" units="cm"/>
    </inkml:brush>
  </inkml:definitions>
  <inkml:trace contextRef="#ctx0" brushRef="#br0">209 104 7472,'9'-6'0,"-3"-4"649,1-3 1,-6-2-1,4 0 1,-3 0-1,-4 2-171,-3 3 1,-3 3 0,-8 7-309,-4 0 0,2 0 0,-7 2 0,0 3-140,2 5 1,-3 3 0,6 4 0,2 1-46,1 2 0,9 6 0,3-1 1,3 3 41,2 2 0,12-1 1,4 1-1,7 0 1,5-1-1,2 1-86,-2 0 0,-1 5 88,2-1 1,-5 1-1,-5-5 1,-4-2-71,-5-3 1,-3 3-1,-7-5 1,-2 0 65,-3-3-16,-3-4 0,-7-3 0,-1-3 1,-4-5 383,-5-3 1,-2-2 0,1 0 6,1 0 0,7-7 0,-2-3 0,4-3 1,3-3-146,3-4 0,3 2 1,7-5-1,0 0-729,0-1 0,7 1 0,3-3 1,4 3-4597,6 1 5070,-3-4 0,11 3 0,-5-7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6.948"/>
    </inkml:context>
    <inkml:brush xml:id="br0">
      <inkml:brushProperty name="width" value="0.05714" units="cm"/>
      <inkml:brushProperty name="height" value="0.05714" units="cm"/>
    </inkml:brush>
  </inkml:definitions>
  <inkml:trace contextRef="#ctx0" brushRef="#br0">283 19 8634,'0'-10'385,"0"3"1,-2 6 0,-4 7 0,-7 8 112,-6 5 1,-2 4 0,1 7 0,-3 0-1,-2 0 1,2-1 0,2-1-82,2-3 1,3-2 0,1-4-1,2 0-4758,3 0 644,-3-3 3696,11-8 1,-11-1 0,5-7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7.114"/>
    </inkml:context>
    <inkml:brush xml:id="br0">
      <inkml:brushProperty name="width" value="0.04286" units="cm"/>
      <inkml:brushProperty name="height" value="0.04286" units="cm"/>
    </inkml:brush>
  </inkml:definitions>
  <inkml:trace contextRef="#ctx0" brushRef="#br0">1 0 8579,'15'0'0,"0"2"0,-2 4 0,-2 9 0,-1 7 1238,2 1 0,1 5 0,0-5-269,-3 0 1,3 4-616,-3-8 0,2 3 73,-2-2-657,3-4 0,-6 6 0,4-9 0,-3-1-2736,-1-3 1,-2 1 2965,-5 5 0,0 7 0,0 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7.312"/>
    </inkml:context>
    <inkml:brush xml:id="br0">
      <inkml:brushProperty name="width" value="0.04286" units="cm"/>
      <inkml:brushProperty name="height" value="0.04286" units="cm"/>
    </inkml:brush>
  </inkml:definitions>
  <inkml:trace contextRef="#ctx0" brushRef="#br0">1 104 8650,'5'-10'369,"3"2"1,3 0 0,8 0-62,2-4 0,4 4 1,6 0-1,0-1-268,4 1 1,-9 5-1,4-4 1,-4 2-1720,-2 0 0,-2 0 1679,-7 5 0,6 0 0,2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7.468"/>
    </inkml:context>
    <inkml:brush xml:id="br0">
      <inkml:brushProperty name="width" value="0.04286" units="cm"/>
      <inkml:brushProperty name="height" value="0.04286" units="cm"/>
    </inkml:brush>
  </inkml:definitions>
  <inkml:trace contextRef="#ctx0" brushRef="#br0">90 1 8497,'-8'2'192,"1"5"0,2 6 1,0 7 156,2 3 0,0 1-634,-2 6 1,1 5 0,-4 1 0,0 1 0,1-1 0,1-3 284,2-2 0,-4 6 0,0 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2:58.454"/>
    </inkml:context>
    <inkml:brush xml:id="br0">
      <inkml:brushProperty name="width" value="0.04286" units="cm"/>
      <inkml:brushProperty name="height" value="0.04286" units="cm"/>
    </inkml:brush>
  </inkml:definitions>
  <inkml:trace contextRef="#ctx0" brushRef="#br0">415 1 8487,'-21'2'294,"-4"4"1,-5 9-1,-3 10 1,-3 10 358,-2 9 0,0 17 0,-3 12 0,3 5 1,3 8-1,7 3 0,7 0 0,6-8 1,5-7-363,5-6 1,16-15 0,9 0-1312,7-10 0,11-9 1,5-9-1,6-5 1020,4-4 0,8-1 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2:02.875"/>
    </inkml:context>
    <inkml:brush xml:id="br0">
      <inkml:brushProperty name="width" value="0.05" units="cm"/>
      <inkml:brushProperty name="height" value="0.05" units="cm"/>
      <inkml:brushProperty name="color" value="#ED1C24"/>
    </inkml:brush>
  </inkml:definitions>
  <inkml:trace contextRef="#ctx0" brushRef="#br0">21 385,'-7'-6,"1"0,-1 0,17 0,10 6,-7 0,123 12,-9-6,-5-6,11 6,10 0,-78-4,16 2,75 1,-77-2,-8-6,78 3,4 0,7 0,-1 6,-6-6,-91 0,16 0,-9 0,-9 0,-14-2,18-2,-9 2,-11-1,-8 0,18 0,29-3,-41 3,-14 0,38-3,-45 4,28-2,14-2,-31 3,-7 0,31-3,-44 5,26-4,9-1,-24 4,-20 4,24-2,-24 0,10 0,11 0,-13 0,1 0,4 0,-15 0,12 0,0 0,-6 0,-4 0,4-5,-7 5,6 0,-2 0,9 0,-1 0,-11 0,6 0,3 0,5-6,-14 6,13 0,2 0,-12 0,19 0,-10 0,-10 0,6 0,2 0,0 0,-8 0,3 0,8 0,-2 0,-8 0,4 0,-3 0,9 0,-8 0,1 0,2 0,-5 0,3 0,0 0,1 0,-3 0,2 0,3 0,-2 0,-3 0,1 0,-2 0,3 0,-1 0,1 0,3 0,-3 0,-1 0,1 0,-1 0,1 0,0 0,-1 0,1 0,-1 0,1 0,0 0,-4 0,7 0,3 0,-3 0,0 0,-5 0,0 0,2 0,-6 0,15 0,-8 0,-13 0,6 0,4 0,-1 0,2 0,8 0,-8 0,-6 0,4 0,6 0,-4 0,-6 0,3 0,1 0,-1 0,4 0,3 0,-10 0</inkml:trace>
  <inkml:trace contextRef="#ctx0" brushRef="#br0" timeOffset="1229">3439 7,'-13'0,"3"0,0-6,0 6,0 0,3 0,1 0,12 6,4 0,103 53,-10-6,-6-6,-49-23,-17-1,33 13,-8-7,-13-5,-28-16,3 2,-1 1,-10-5,-4-3,-13-6,3 9,1 0,5-5,-8 4,-5 1,8-3,-4 6,-13 9,21-17,-30 15,-11 8,22-12,-8 5,-27 19,56-36,-28 18,-11 5,-25 22,52-37,-48 40,30-25,14-11,-8 6,21-6,-11 13,12-21,2 20,0-12,0 5,0-2,0 6,0-21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2.070"/>
    </inkml:context>
    <inkml:brush xml:id="br0">
      <inkml:brushProperty name="width" value="0.04286" units="cm"/>
      <inkml:brushProperty name="height" value="0.04286" units="cm"/>
    </inkml:brush>
  </inkml:definitions>
  <inkml:trace contextRef="#ctx0" brushRef="#br0">220 0 8376,'-15'0'0,"-5"7"0,0 3 0,1 3 0,-3 4 0,-1 2 0,0 8 0,3 8 569,4 9 1,2 1 0,3 4 0,2-2 0,3-3 0,4 1-1,6-2 1,5-4-832,5-4 0,7-5 0,6-5 0,4-6 0,5-2 0,2-4 262,4-3 0,0 3 0,3-5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2.791"/>
    </inkml:context>
    <inkml:brush xml:id="br0">
      <inkml:brushProperty name="width" value="0.04286" units="cm"/>
      <inkml:brushProperty name="height" value="0.04286" units="cm"/>
    </inkml:brush>
  </inkml:definitions>
  <inkml:trace contextRef="#ctx0" brushRef="#br0">240 45 7532,'-2'-14'0,"-3"0"53,-5 4 1,-3 4 152,-2 6 0,-5 1 0,-2 4 0,0 7 1,-1 5 335,0 2 1,5 8-1,-2-2 1,3 1-1,4 0-186,3-1 1,4-7 0,6 2-1,0-3 1,1-4-423,4-3 0,5 1 0,8-7-12,2-6 1,7-6-1,-3-14 1,3-4-536,-2-2 0,2-5 0,-7 10 238,-2 0 1,-8 4 464,-5 14 0,-10 19 1,-7 19 884,-6 8 0,0 4 0,-6 11 1,2 3 229,4 3 1,3-11 0,4 4 0,3-7-658,1-4 1,2-6 0,5-4-404,0-8 1,2-5 0,3-7 0,5-4 0,3-7-719,2-6 0,4-12 0,3-10 0,2-5-1142,2-5 0,-4 2 1,-2-5 376,-4 2 0,-1 1 1,-2 7-1,-1 2 1338,-2 1 0,-7 7 0,4-4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3.176"/>
    </inkml:context>
    <inkml:brush xml:id="br0">
      <inkml:brushProperty name="width" value="0.04286" units="cm"/>
      <inkml:brushProperty name="height" value="0.04286" units="cm"/>
    </inkml:brush>
  </inkml:definitions>
  <inkml:trace contextRef="#ctx0" brushRef="#br0">30 90 8207,'-5'9'-175,"0"1"0,2 2 0,1 1 0,2 2 1124,0 0 1,2-7-733,3-3 0,3-3 1,7-6-1,-2-4 1,-1-7-756,-2-1 0,0-2 1,3-1-1,-3 0 674,-5 0 0,-4 3 0,-1 1-233,0 0 0,-1 7 0,-4 3 0,-5 3 0,-3 2-428,-2 0 0,0 7 0,0 3 279,0 3 0,5 2 0,2 0 246,1 0 0,2 0 0,5-1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3.355"/>
    </inkml:context>
    <inkml:brush xml:id="br0">
      <inkml:brushProperty name="width" value="0.04286" units="cm"/>
      <inkml:brushProperty name="height" value="0.04286" units="cm"/>
    </inkml:brush>
  </inkml:definitions>
  <inkml:trace contextRef="#ctx0" brushRef="#br0">105 1 8329,'0'14'-919,"0"1"0,0 0 919,0 0 0,0 0 0,-1 1 0,-4 3 0,-5 0 0,-5 8 0,-5-2 0,-3 3 0,-7 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4.744"/>
    </inkml:context>
    <inkml:brush xml:id="br0">
      <inkml:brushProperty name="width" value="0.04286" units="cm"/>
      <inkml:brushProperty name="height" value="0.04286" units="cm"/>
    </inkml:brush>
  </inkml:definitions>
  <inkml:trace contextRef="#ctx0" brushRef="#br0">1 90 8466,'0'15'399,"0"0"1,0 0-188,0 0 0,0 6 1,0 3-1,0 1 1,0-2 217,0-1 0,0-3 0,0-4-269,0 0 1,0-5 0,2-2-294,3-1 0,3-2 0,7-5 0,0-2-149,0-3 0,-1-8 0,3-8 68,3-2 0,-4-2 1,4-5-1,-3 2-156,-3 2 1,1 3 0,0 5 299,-6-2 633,5 7 0,-11 10 1,5 11-182,-1 7 0,-2 8 0,-4-3 1,3 0-1,1 0 0,0 0 837,1-2 1,-2-3-980,6-5 1,-7-2-1,3-4-380,1 1 0,0-2 0,4-6 0,-1-6 0,2-2 0,-1-7-1302,-1-4 1429,3 4 1,-6-9-1,3 7 1,-5 1-1076,-4 3 0,-1-4-673,0 0 1,0 0 1759,0 6 0,0-8 0,0-1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5.343"/>
    </inkml:context>
    <inkml:brush xml:id="br0">
      <inkml:brushProperty name="width" value="0.04286" units="cm"/>
      <inkml:brushProperty name="height" value="0.04286" units="cm"/>
    </inkml:brush>
  </inkml:definitions>
  <inkml:trace contextRef="#ctx0" brushRef="#br0">16 14 8581,'2'-8'266,"3"3"1,3 12-1,7 6 1,-2 7-1,-2 4 1,-1 6-1,2 3 1,-1 0-482,-1-1 0,-3 2 1,-7 1-1,0-2-1498,0-2 1720,0-1 1,-7-2 8,-3-3-296,-3 3 1,-2-11 0,1 2 279,-1-2 0,-7 4 0,-1 3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5.724"/>
    </inkml:context>
    <inkml:brush xml:id="br0">
      <inkml:brushProperty name="width" value="0.04286" units="cm"/>
      <inkml:brushProperty name="height" value="0.04286" units="cm"/>
    </inkml:brush>
  </inkml:definitions>
  <inkml:trace contextRef="#ctx0" brushRef="#br0">104 0 9380,'7'17'0,"4"1"0,6 5 273,3 5 1,-1 5 0,-4 13 0,0 4-1,-2 4 1,-3 4 0,-5 2-319,-3-1 0,-9 6 0,-6 1 0,-8 0 0,-9-2-1140,-2-6 1,1 5 1184,1-9 0,-6 7 0,-2-8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8.190"/>
    </inkml:context>
    <inkml:brush xml:id="br0">
      <inkml:brushProperty name="width" value="0.04286" units="cm"/>
      <inkml:brushProperty name="height" value="0.04286" units="cm"/>
    </inkml:brush>
  </inkml:definitions>
  <inkml:trace contextRef="#ctx0" brushRef="#br0">298 1 8215,'-29'6'219,"-1"4"0,0 4 0,2 0 1,2 3-1,1 3 0,-2 5 1,1 3-1,1 1 617,5 1 1,6 5 0,4-1 0,5 0-275,3-3 1,2-3 0,2-3-1,3-4-489,5 1 0,8-11 0,3 2 0,4-3-321,6-1 1,1-6-1,7 0 1,1-6-707,-2-7 0,0-3 0,-5-2 1,0 0-1281,-5 0 2234,-5 7 0,-1-12 0,1 4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8.390"/>
    </inkml:context>
    <inkml:brush xml:id="br0">
      <inkml:brushProperty name="width" value="0.04286" units="cm"/>
      <inkml:brushProperty name="height" value="0.04286" units="cm"/>
    </inkml:brush>
  </inkml:definitions>
  <inkml:trace contextRef="#ctx0" brushRef="#br0">1 90 7983,'15'0'-149,"0"0"1,1-1-1,4-3 1,5-1 202,3 2 0,2-4 0,-1 1 0,3-2-220,3-4 166,-4 5 0,5-12 0,-6 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08.822"/>
    </inkml:context>
    <inkml:brush xml:id="br0">
      <inkml:brushProperty name="width" value="0.04286" units="cm"/>
      <inkml:brushProperty name="height" value="0.04286" units="cm"/>
    </inkml:brush>
  </inkml:definitions>
  <inkml:trace contextRef="#ctx0" brushRef="#br0">492 14 8230,'-7'-8'152,"4"3"1,-7 11 0,-2 11-1,-3 11 1,-5 10 0,-4 8 553,-4 9 0,-7 6 0,-1 15 0,-1 1 1,-1 4-513,0 3 0,5-8 0,0-4 0,5-9-245,3-7 0,7-9 1,0-3-796,6-7 1,6-6 0,4-3 845,-3-3 0,4 3 0,-6-5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2:08.737"/>
    </inkml:context>
    <inkml:brush xml:id="br0">
      <inkml:brushProperty name="width" value="0.05" units="cm"/>
      <inkml:brushProperty name="height" value="0.05" units="cm"/>
      <inkml:brushProperty name="color" value="#ED1C24"/>
    </inkml:brush>
  </inkml:definitions>
  <inkml:trace contextRef="#ctx0" brushRef="#br0">312 34,'0'-3,"-5"-5,1 4,0 1,-3-1,0 0,-1 0,-2 0,-1 4,-40 8,12 0,5-1,5 4,9 5,4-1,9-7,-1 3,0 4,0-3,0 2,3 3,0 1,1-1,0-1,2 2,-1-1,1 0,0 1,4-5,-2 2,0-3,2 11,9-4,-5-10,8-3,5 2,7-8,-13 0,0-4,19-8,-1-3,-5-4,-12 10,-3-5,16-9,-20 16,5-20,8-8,-10 18,-6 0,5-18,-8 30,7-17,-4 3,-2 10,-2-1,0-1,0 9,-4 0,0-2,1 2,6 8,-3-6,4 4,0 3,-2-3,0 0,1 3,-3-7,4 8,1 4,-3-7,0 9,0-5,5 9,-2-5,-1 1,0-1,1 4,2 14,2 3,-5-16,-2-1,5 4,-5-15,3 7,1 0,1 6,-5-14,3 6,-5-11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10.317"/>
    </inkml:context>
    <inkml:brush xml:id="br0">
      <inkml:brushProperty name="width" value="0.04286" units="cm"/>
      <inkml:brushProperty name="height" value="0.04286" units="cm"/>
    </inkml:brush>
  </inkml:definitions>
  <inkml:trace contextRef="#ctx0" brushRef="#br0">134 1 8283,'-5'16'585,"0"4"0,-1 0 0,3 8-148,-2 4 1,-7 9 0,2 2-1,-3 6 1,0 3 0,1-3-1,2-6 1,0-5 127,2-2 0,0-11 1,4 2-1048,0-4-605,-1-7 0,11-1 0,2-12-4631,1-6 5718,4-5 0,-5-14 0,7-1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10.718"/>
    </inkml:context>
    <inkml:brush xml:id="br0">
      <inkml:brushProperty name="width" value="0.04286" units="cm"/>
      <inkml:brushProperty name="height" value="0.04286" units="cm"/>
    </inkml:brush>
  </inkml:definitions>
  <inkml:trace contextRef="#ctx0" brushRef="#br0">1 61 8533,'15'-6'523,"0"4"1,-1-3 0,1 2-1,0-1 1,2-1 0,1 2-1,3-1-345,2-1 0,1 3 1,3-3-1,-2 2 0,0 0-1126,-2-2 0,0 0 10,-3 5 0,-4 0 1,4 0 937,-3 0 0,-3 0 0,1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10.939"/>
    </inkml:context>
    <inkml:brush xml:id="br0">
      <inkml:brushProperty name="width" value="0.04286" units="cm"/>
      <inkml:brushProperty name="height" value="0.04286" units="cm"/>
    </inkml:brush>
  </inkml:definitions>
  <inkml:trace contextRef="#ctx0" brushRef="#br0">1 74 8505,'15'0'0,"-1"0"537,1 0 1,7 0 0,3-1 0,3-4-204,1-5 1,3 2 0,1-2-784,1-2 1,1 6 0,-5-1-1,0 2 449,-1 0 0,1 0 0,0 5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18.505"/>
    </inkml:context>
    <inkml:brush xml:id="br0">
      <inkml:brushProperty name="width" value="0.04286" units="cm"/>
      <inkml:brushProperty name="height" value="0.04286" units="cm"/>
    </inkml:brush>
  </inkml:definitions>
  <inkml:trace contextRef="#ctx0" brushRef="#br0">289 90 6451,'-6'-8'0,"3"1"0,-7 7 0,6 0 0,-2 0 0,6 0-244,0 0 122,0-6 412,0 4 1,0-6-3,0 3 1,-5 2-1,-2-7 490,-1-2 1,3 4-576,-5-2 1,5 7-1,-5-2 1,-1 3 140,-3 2 0,0 2 0,0 3 0,2 5-70,2 3 0,7 7 0,-2 1 0,3 2-186,2 4 1,7 1-1,1 1 1,3 1 32,-1 1 0,0-8 0,3-3 1,-3-4-272,-5-1 1,-4 0-1,-2 0 1,-4-2-1,-7-1-148,-6-2 0,-6-2 0,-4 2 206,3-5 0,-1 1 0,6-1-105,2-1 1,6-3 131,2-1 65,13-6 0,12-9 0,17-8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18.834"/>
    </inkml:context>
    <inkml:brush xml:id="br0">
      <inkml:brushProperty name="width" value="0.04286" units="cm"/>
      <inkml:brushProperty name="height" value="0.04286" units="cm"/>
    </inkml:brush>
  </inkml:definitions>
  <inkml:trace contextRef="#ctx0" brushRef="#br0">119 220 8206,'-13'7'522,"3"3"0,5 3 1212,4 2-672,1 0 1,0-1-777,0 1 1,1-5-1,6-2 1,6-1 0,7-4-1,3-3 1,2-5 0,0-6-385,-1-7 0,-6-5 0,2-7 0,-5 0-35,-5 0 0,-3 1 1,-9-1-14,-3 0 0,-8 5 0,-9 2 1,-1 3-1,-3 6 330,-2 2 1,-2 9 0,0-1-1,2 8-224,3 6 1,4 4 0,6 6 0,2 3 0,3 2-781,5 0 1,3-2-1,4 3 820,3-1 0,10 0 0,8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0.394"/>
    </inkml:context>
    <inkml:brush xml:id="br0">
      <inkml:brushProperty name="width" value="0.04286" units="cm"/>
      <inkml:brushProperty name="height" value="0.04286" units="cm"/>
    </inkml:brush>
  </inkml:definitions>
  <inkml:trace contextRef="#ctx0" brushRef="#br0">1 120 6415,'0'-15'-117,"0"5"0,0 0 494,0-1 0,0 3 353,0-2 336,0 0-937,0 1 0,2 3 118,3 6 0,-4 2 0,4 2 196,-3 6 0,-2 7 1,0 6-171,0 7 0,0 3 0,0-2 0,0 2 1,0 2-9,0-2 1,0-3 0,0-6 0,0-4-75,0-3 1,1-4-1,4-1-425,5-3 0,4-7 1,0-2-154,1-8 0,0-10 0,0-4 0,0-1 0,0-2-30,0 2 0,-2-3 1,-2 6 149,-1 2 0,-6 6 0,2 4 285,1 1 0,-4 9 0,5 10 0,-1 6 0,-4 5 1,-1 2 1978,-2-1 0,5-4-1481,0 5 1,1-7-1,-1 2-332,5-3 0,4-9 0,2-5-312,4-6 0,-4-12 1,6-10-1,-2-3-205,0-2 0,4-4 1,-4-1-1,-3 2-655,-6 2 0,1 6 0,-7 2 0,-2-1 283,-1 1 1,-2 5 0,-2-2 704,-3 4 0,-10 1 0,-8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2.080"/>
    </inkml:context>
    <inkml:brush xml:id="br0">
      <inkml:brushProperty name="width" value="0.04286" units="cm"/>
      <inkml:brushProperty name="height" value="0.04286" units="cm"/>
    </inkml:brush>
  </inkml:definitions>
  <inkml:trace contextRef="#ctx0" brushRef="#br0">358 60 7956,'0'-14'112,"-1"-1"0,-4 1 0,-5 5 0,-3 4 0,-4 3 0,-1 2 1,-3 2-1,-3 3 606,-2 4 1,-8 11-1,-1 5 1,4 3-318,4 2 0,1 5 0,6-1 0,2 0 0,3-2 522,5-3 1,4 0-885,6-5 1,1-2 0,4-7-1,7-1-297,6 1 1,0-1 0,9-5-38,4-4 1,-1-3-1,6-4 1,0-1-1,-2-3 1,-2-3-1893,-6-2 1,1 2 2186,-8 0 0,1-8 0,-5-6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2.257"/>
    </inkml:context>
    <inkml:brush xml:id="br0">
      <inkml:brushProperty name="width" value="0.04286" units="cm"/>
      <inkml:brushProperty name="height" value="0.04286" units="cm"/>
    </inkml:brush>
  </inkml:definitions>
  <inkml:trace contextRef="#ctx0" brushRef="#br0">14 74 8078,'-8'0'442,"3"0"0,10 0 0,7 0 0,6-1-243,6-4 0,6 1 1,3-4-1,4 0-694,1 0 1,-5-1 0,1 0 0,-4 4-697,-5 3 1191,3 2 0,-12-7 0,6-1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2.723"/>
    </inkml:context>
    <inkml:brush xml:id="br0">
      <inkml:brushProperty name="width" value="0.04286" units="cm"/>
      <inkml:brushProperty name="height" value="0.04286" units="cm"/>
    </inkml:brush>
  </inkml:definitions>
  <inkml:trace contextRef="#ctx0" brushRef="#br0">551 0 8540,'-10'22'0,"0"2"0,-3 8 0,-6 7 0,-7 13 299,-7 9 0,0 8 0,-7 10 0,-1 6 0,0-1 1,-1-1-1,4-6 0,2-1-556,3-5 0,3-8 0,4-12-843,1-5 1,12-4 1099,-2-13 0,3 1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4.451"/>
    </inkml:context>
    <inkml:brush xml:id="br0">
      <inkml:brushProperty name="width" value="0.04286" units="cm"/>
      <inkml:brushProperty name="height" value="0.04286" units="cm"/>
    </inkml:brush>
  </inkml:definitions>
  <inkml:trace contextRef="#ctx0" brushRef="#br0">90 1 8083,'-9'21'0,"3"4"0,-1 3 497,-3 2 0,2 6 0,0 4 0,-1 1 0,3 1 0,-1-5 1,2 0-151,-1-4 0,4-3 0,-3-4 0,3-3-198,2-1 1,0-3-1,0-4 309,0 0-1449,0-7 274,0-1 535,0-7 147,0 0 1,7 0-1,3 0 1,3 0 38,2 0 0,5-2 1,3-1-1,3-2 1,6 2-1,-1 1 1,1 2-1,-4 0 1,-2 0-1,-3 0 1,-1 0-1,-4 0 1,-2 0-5,-1 0 0,0 7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2:53.600"/>
    </inkml:context>
    <inkml:brush xml:id="br0">
      <inkml:brushProperty name="width" value="0.035" units="cm"/>
      <inkml:brushProperty name="height" value="0.035" units="cm"/>
      <inkml:brushProperty name="color" value="#ED1C24"/>
    </inkml:brush>
  </inkml:definitions>
  <inkml:trace contextRef="#ctx0" brushRef="#br0">302 19,'-1'-1,"-2"-1,-3 0,-1 2,-1 0,-29 17,-18 22,24-17,30-21,-23 19,13-9,1-2,9-9,-19 18,10-10,2 1,6-8,-6 15,4-9,3 1,1-7,-7 15,4-8,-1 3,4-10,-6 20,3-11,0 3,0-2,2 1,-1-1,1-3,-1 1,-1-1,1 0,4 2,-2-1,-2-1,1 0,1 1,-1-1,0 1,0-1,-4 1,3-1,1 4,-1-2,5 2,-2-2,-1 1,1-2,-2 0,1-1,-1 1,0-1,1 1,-1-1,2-9,-1 4,6 8,-3-4,0 21,2-8,-5-18,4 15,-1-8,1-1,-3-6,6 10,-3-5,0 1,-3-7,4 12,-2-6,0 2,-2-8,4 15,-2-8,1 1,-4-8,7 15,-3-8,0 2,-4-10,11 18,-6-10,1 3,-2-2,-2-1,1 1,3 0,-1 0,0-1,-1 0,1-1,0 0,0 0,3 3,-6-8,2 3,3 2,-2-1,7 0,-4 0,3 0,-2 0,0 0,0 0,-4 0,1 0,3-1,-2 0,1 2,-1-1,-6-6,2 3,10 9,-5-5,-1 0,-4-4,10 5,-6-3,3 1,-8-4,14 7,-8-4,2-3,-7-1,13 5,-7-2,3-4,-2 2,0 1,-8-3,16 2,-9-1,3 3,-11-4,19 4,-19-4,20 3,-20-3,18 5,-10-2,-1-3,0 1,0-1,0 0,0 0,0 0,1 0,-2 0,0-1,-1 0,6-1,-4 1,5-1,-2 0,3-2,7-2,-18 6,9-3,0 0,-1 0,4-1,-2 2,-2-3,0 2,1-3,5-2,-12 6,5-3,2-2,-1 1,-11 7,5-3,12-4,-7 2,-2 0,-5 3,7-1,-4 0,0-1,-3 2,6-5,-4 2,6 0,-9 3,15-10,-7 6,0-7,-8 11,12-14,-6 7,-1 1,-7 6,12-10,-6 5,-1 0,-5 5,12-11,-5 5,0-1,-7 8,12-16,-6 9,-2 0,1 0,-2 0,0 0,1 0,0 1,-2-1,0 1,1-3,3-5,-6 13,4-7,-1 0,0 1,-1 1,0 0,-3 1,2 0,1-5,-1 4,3-4,-1 2,-3-1,1 1,2-1,-2 1,2-1,0 1,-2-2,0 1,1-33,-1 22,-1 16,5-8,-3 4,-5 5,3 2,-7-11,4 5,3 2,-1 4,-6-12,7 12,-7-12,4 6,0-1,3 8,-2-15,0 7,-1 2,3 6,-4-14,2 7,-2 1,2-1,-2 0,0 1,1 3,-4-7,7 9,-3-4,2 5,-1-2,-10-12,3 2,4 7,4-4,-2 2,-1 2,1-1,-2 1,1 0,-6-2,4 1,1 1,0 0,-1 2,0-1,5-1,-2 1,1 1,0-1,0 2,0-1,1 2,0 0,-4-5,2 3,0-3,1 5,-3-6,3 3,-2-2,3 5,-5-7,3 3,0 1,3 3,-4-5,1 3,1 0,2 3,-8-8,5 4,1 1,2 3,-7-7,3 4,0 0,4 3,-8-7,4 4,0-1,1 0,-3 2,1-1,-1 1,1 0,-6-7,4 4,1 6,-1-2,4-4,-2 3,-3-3,2 2,-4-5,3 3,-1 2,0-1,0 1,1-1,0-1,0 1,-1 0,1 0,8 4,-4-2,-13-7,0 0,9 4,8 6,-4-3,-12-5,6 3,-1 0,7 2,-10-3,5 1,-2 3,10 1,-19-6,16 5,-15-2,9 2,-3 1,9 0,-19 12,18-10,-16 2,10-1,-3-2,11-1,-20 2,10-1,2 1,10-2,-22 2,12-1,-4 0,2 1,6-4,-3 2,6-2,3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2:20.769"/>
    </inkml:context>
    <inkml:brush xml:id="br0">
      <inkml:brushProperty name="width" value="0.05" units="cm"/>
      <inkml:brushProperty name="height" value="0.05" units="cm"/>
      <inkml:brushProperty name="color" value="#ED1C24"/>
    </inkml:brush>
  </inkml:definitions>
  <inkml:trace contextRef="#ctx0" brushRef="#br0">442 1477,'-7'-6,"1"0,-1 0,0 0,1 0,-1 1,-3-1,0 0,0 0,-3 0,0-6,-1 0,-59-64,17 5,6 6,7 0,3 0,20 32,13 1,-9-27,16 58,-17-51,10 4,4 25,3-1,0-16,0 39,0-20,10-6,5-16,-13 39,6-19,14-7,17-24,-35 49,17-24,1-7,20-19,-34 45,48-55,-5 16,-42 39,21-19,0 5,18-12,-33 25,17-13,-1 12,19-11,-37 17,19-9,-1 6,9-4,-26 8,12-3,1-7,10 2,-21 8,10-4,4 6,11-4,-19 2,10 0,3 5,15 3,-20-1,9 1,-2 0,2 1,-12-2,7 1,-8 0,3 3,-5 0,3 0,-7 0,3 0,-3 0,2-1,-1 1,3 0,-1 0,0 0,0 0,-3 5,3 2,-1-2,-10 1,3 0,6 6,-2-3,-1-1,18 16,-2-1,-18-14,1 6,6 14,-17-25,8 22,9 3,-11-17,-4-1,12 19,-15-27,0 17,5 10,-5-19,-7 1,9 18,-6-30,5 23,-3 6,-1-17,-1-6,-1 18,0-26,0 21,-6 5,2-16,1 1,3 21,0-34,0 31,-10 8,5-20,3-6,-11 26,13-41,-17 41,-2 1,9-22,3-5,-5 13,11-26,-6 13,0-1,-10 13,14-24,-7 12,4-7,-5 13,9-18,-5 9,-3 6,-7 7,14-21,-7 11,0 0,-9 4,15-15,-8 8,1 0,-4 5,10-10,-5 4,-4-5,3 7,6-8,-4 4,1 0,1-1,4-4,-2 1,10-5,-5 3,3-6,-3 3</inkml:trace>
  <inkml:trace contextRef="#ctx0" brushRef="#br0" timeOffset="983">1359 1093,'-10'0,"3"-6,1 6,-1-6,7 12,0 6,0 6,46 70,-12-40,-8-7,-6-12,0-5,-7-6,-6-1,-4-8,-3-6,0 9,0-9,7 6,3-3,-5-3,-7 0,6 3,-4-5,6-14,1 7,3 0,-9 5,21-10,11-1,-16 6,16-11,44-13,-75 29,82-27,9-2,-46 15,2 7,38-16,-87 24,79-18,-79 18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25.058"/>
    </inkml:context>
    <inkml:brush xml:id="br0">
      <inkml:brushProperty name="width" value="0.04286" units="cm"/>
      <inkml:brushProperty name="height" value="0.04286" units="cm"/>
    </inkml:brush>
  </inkml:definitions>
  <inkml:trace contextRef="#ctx0" brushRef="#br0">191 1 8089,'-7'8'284,"-1"7"1,-7-2 0,-1 8 0,-2 9 0,-4 12 0,1 7 0,-2 7 329,-1 4 0,11-4 1,0 7-1,5-7 0,6-7 1,7-4-1,10-7-1230,8-8 0,12-2 0,4-8 616,4-2 0,2-2 0,0-1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31.901"/>
    </inkml:context>
    <inkml:brush xml:id="br0">
      <inkml:brushProperty name="width" value="0.04286" units="cm"/>
      <inkml:brushProperty name="height" value="0.04286" units="cm"/>
    </inkml:brush>
  </inkml:definitions>
  <inkml:trace contextRef="#ctx0" brushRef="#br0">179 1 8062,'-2'10'302,"-1"2"0,-4 4 0,-1 6 0,-4 4 0,-1 2 0,-3 5 26,-4 3 1,7-1 0,-6 3 0,3-3 0,3-5 0,1-6-167,0-2 1,6-2-1137,1-6-1414,3 1 2388,2-6 0,0-9 0,0-9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32.402"/>
    </inkml:context>
    <inkml:brush xml:id="br0">
      <inkml:brushProperty name="width" value="0.04286" units="cm"/>
      <inkml:brushProperty name="height" value="0.04286" units="cm"/>
    </inkml:brush>
  </inkml:definitions>
  <inkml:trace contextRef="#ctx0" brushRef="#br0">1 23 8062,'0'-7'75,"0"7"1,0 10 333,0 8 1,0 4-1,0 4 1,1-1-121,4 1 1,-3-3 0,3 1-116,-3-3 1,2 4 0,1-5-1,0-4-193,2-4 0,-4-6-20,7-6 0,-5-1 0,3-6 0,-1-6 1,-2-5-214,2 0 0,-1-1 0,6 1 142,-2-2 0,0-4 1,4 2-1,0 1 1,-3-1-150,-1 4 1,-5 1 0,3 3 119,-1-1 0,3 5 411,-5 0 0,0 8 67,-5 2 1,0 9-1,0 10 26,0 6 1,0 3-48,0 2 1,0 5 0,0-1 0,0-1 78,0-1 1,0-3 0,0 0 0,0-3-322,0-1 1,0-7 0,1 2-1329,4-4 42,-3-7 642,5-3-527,-7-6 0,0-2 1095,0-2 0,6-5 0,3-6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3:32.921"/>
    </inkml:context>
    <inkml:brush xml:id="br0">
      <inkml:brushProperty name="width" value="0.04286" units="cm"/>
      <inkml:brushProperty name="height" value="0.04286" units="cm"/>
    </inkml:brush>
  </inkml:definitions>
  <inkml:trace contextRef="#ctx0" brushRef="#br0">104 15 8060,'0'-8'0,"2"2"0,3 7 0,5 6 0,3 9 342,2 12 0,0 9 0,-1 9 1,0 2-1,-4 3 0,-5 2 0,-4 3 1,-1 2-1,-3 1-279,-7 1 1,-2-4 0,-14 0-2386,-5 0 2322,1 5 0,-20-8 0,4 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05.906"/>
    </inkml:context>
    <inkml:brush xml:id="br0">
      <inkml:brushProperty name="width" value="0.04286" units="cm"/>
      <inkml:brushProperty name="height" value="0.04286" units="cm"/>
    </inkml:brush>
  </inkml:definitions>
  <inkml:trace contextRef="#ctx0" brushRef="#br0">283 0 8146,'-23'0'103,"-5"0"1,12 7 0,-6 3 108,1 3 0,4 4 0,-1 1 0,7 3 1,6 2 296,3 4 0,4 1 0,3 2 0,4-1 0,5 1-333,1 0 0,-1-1 0,1 1 0,0-2 0,-2-1 0,-3-3 0,-5 1 1,-3-2-1,-2-1 0,-2-2-202,-3 0 1,-8-2-1,-8-7-114,-3-1 0,1-7 0,-3 2 0,3-3 1,0-2-12,0 0 1,4-5 0,1-3 0,7-4-1363,6-4 380,3-2 0,4-2-683,3 0 1816,3-6 0,13 2 0,2-5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06.318"/>
    </inkml:context>
    <inkml:brush xml:id="br0">
      <inkml:brushProperty name="width" value="0.04286" units="cm"/>
      <inkml:brushProperty name="height" value="0.04286" units="cm"/>
    </inkml:brush>
  </inkml:definitions>
  <inkml:trace contextRef="#ctx0" brushRef="#br0">75 89 8882,'-13'11'0,"3"4"446,5 1 1,-2 8-1,2 0 1,2 4-1,1 2 1,2-2 0,2-1-1,3-4 451,5-2 1,3-6 0,2-7 0,2-1-851,2-4 0,0-9 0,4-8 0,-2-7-751,-3-7 0,-1 0 0,-4-10 575,-3 2 0,-3 1 0,-7 5 1,-2 0-1,-5 2 0,-6 4-283,-5 4 0,-7 5 1,4 5 431,-2 5 1,-1 5-1,0 5 1,4 6-284,3 8 1,4 4 0,3 7 262,5-1 0,-3 8 0,0 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1.295"/>
    </inkml:context>
    <inkml:brush xml:id="br0">
      <inkml:brushProperty name="width" value="0.04286" units="cm"/>
      <inkml:brushProperty name="height" value="0.04286" units="cm"/>
    </inkml:brush>
  </inkml:definitions>
  <inkml:trace contextRef="#ctx0" brushRef="#br0">1 119 8248,'0'-14'19,"0"-1"1,0 0 0,0 0 0,0 3 0,0 7 1071,0 10 1,1 9-507,4 5-411,-3 11 1,4 8 0,-6 5 144,0-3 1,2 6 107,3-6 0,-2 4 1,6-11-125,-3-5 1,4 0 0,-3-9-311,1-6 1,2 0 0,5-8 0,0-3-169,0-6 1,-1-6-1,1-9 1,2-8-265,3-6 0,-4 2 0,2-4 0,-5 5 114,-3 6 1,-5 7 0,5 9 425,2 1 1,-1 4-1,1 9 1,-4 9-1,0 7 1,-1 3 740,0-1 0,3-5-560,-5 0 484,0-2 1,1-4-512,4-3 1,3-5 0,2-10-1,0-8 1,0-9-654,0-7 1,5-11-1,-1 0 1,0-1-1,-5 1-625,-4 6 1,2 2-1,-7 4-573,-2 3 0,-1-1-203,-2 6 1799,0 7 0,-7 0 0,-1 4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2.147"/>
    </inkml:context>
    <inkml:brush xml:id="br0">
      <inkml:brushProperty name="width" value="0.04286" units="cm"/>
      <inkml:brushProperty name="height" value="0.04286" units="cm"/>
    </inkml:brush>
  </inkml:definitions>
  <inkml:trace contextRef="#ctx0" brushRef="#br0">239 1 8320,'-25'9'455,"1"1"0,-2 2 0,1 3 0,2 3 695,2 2 1,1 8 0,5 1-418,0 4 1,0 3 0,2-3 0,3 4-120,5 1 1,3-7 0,2 1 0,0-7-1,0-3-223,0-4 0,12-2 1,4-2-1,4-4-1371,2-6 1,9-7 0,-1-5-141,1-5 0,7 1 0,-4-8 0,-2 4 0,-4 3-2810,-3 3 3930,-7-4 0,3 6 0,-6-8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2.319"/>
    </inkml:context>
    <inkml:brush xml:id="br0">
      <inkml:brushProperty name="width" value="0.04286" units="cm"/>
      <inkml:brushProperty name="height" value="0.04286" units="cm"/>
    </inkml:brush>
  </inkml:definitions>
  <inkml:trace contextRef="#ctx0" brushRef="#br0">29 135 8296,'-13'-2'0,"3"-3"754,5-5 1,5 4 0,5-1 0,5 0-620,3-3 1,8 2 0,4-2-1,5-1-945,4-3 1,3 6 809,2 3 0,4-10 0,-5-1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4.125"/>
    </inkml:context>
    <inkml:brush xml:id="br0">
      <inkml:brushProperty name="width" value="0.04286" units="cm"/>
      <inkml:brushProperty name="height" value="0.04286" units="cm"/>
    </inkml:brush>
  </inkml:definitions>
  <inkml:trace contextRef="#ctx0" brushRef="#br0">179 82 8283,'0'-24'0,"0"5"769,0 2 0,-2 4 0,-3 5-212,-5 8 0,2 18 0,-2 13 0,-2 6 0,-1 5-246,-2 6 1,-1 5-167,-4 7 1,8-7-1,-3-4 13,2-3 0,5-8 1,0-5-1,1-6 1,4-7 25,1-4 1,4-6-1,3-2-289,5-1 1,3-2 0,3-5 0,4 0 0,5-2 0,3-1-128,2-2 0,0-5 0,-1 5 155,1 2 1,0-4 0,-2 2-1,-3 2-292,-6 1 0,-2 2-2461,-2 0 2830,0 0 0,-7 7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2:27.449"/>
    </inkml:context>
    <inkml:brush xml:id="br0">
      <inkml:brushProperty name="width" value="0.05" units="cm"/>
      <inkml:brushProperty name="height" value="0.05" units="cm"/>
      <inkml:brushProperty name="color" value="#ED1C24"/>
    </inkml:brush>
  </inkml:definitions>
  <inkml:trace contextRef="#ctx0" brushRef="#br0">290 77,'-4'-4,"0"0,1 0,-3 1,0-1,-2 0,1 0,-1 0,0 0,0 1,-33-9,7 1,5 3,14 4,7 8,-2-4,1 0,-1 0,2 8,2-3,-1 1,-9 9,11-3,-2 3,1-1,5 0,-3-4,0 10,0 11,3-23,-2 15,3 8,0-25,2 14,6 3,-5-11,7-1,8 8,-16-16,15 10,8-1,-12-6,1-5,17 3,-29-4,21-4,5-7,-15 5,-3-4,8-12,-17 21,8-11,-3-7,9-9,-14 25,7-11,0-9,-4-11,-3 29,2-14,-2 3,3-10,-4 22,-4-27,-1 15,4 12,-2-5,0 3,3-6,0 9,0-5,0 4,0 12,3 0,-2 3,2-1,-2-5,1 3,4 4,-1 4,-1-5,2 3,-2 6,1 3,-2-7,1 4,-1 2,2 1,-1-4,1 2,0-4,-1 0,0 1,0 0,3-9,-1-1,0 3,0-1,-6-10</inkml:trace>
  <inkml:trace contextRef="#ctx0" brushRef="#br0" timeOffset="736">663 242,'-4'-4,"4"-3,0 4,0 6,0 0,-4 47,-4-15,-5-8,-5 0,-3-4,1-3,-1-1,7-8,-3 1,9-6,8-6</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4.591"/>
    </inkml:context>
    <inkml:brush xml:id="br0">
      <inkml:brushProperty name="width" value="0.04286" units="cm"/>
      <inkml:brushProperty name="height" value="0.04286" units="cm"/>
    </inkml:brush>
  </inkml:definitions>
  <inkml:trace contextRef="#ctx0" brushRef="#br0">209 0 8114,'-25'22'353,"2"3"0,1 4 1,4 6-1,0 8 1,0 8 952,-2 9 0,-3 6 0,6-5 0,6-5-1138,2-3 0,4-8 1,5-7-1,2-4 1,3-4-1,5-7 1,5-5-1,5-6 1,4-2-1297,4-2 0,-1-5 0,1 1 0,2-8-2622,-4-6 3750,4-3 0,-7-2 0,7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4.848"/>
    </inkml:context>
    <inkml:brush xml:id="br0">
      <inkml:brushProperty name="width" value="0.04286" units="cm"/>
      <inkml:brushProperty name="height" value="0.04286" units="cm"/>
    </inkml:brush>
  </inkml:definitions>
  <inkml:trace contextRef="#ctx0" brushRef="#br0">239 1 8739,'0'15'0,"-2"1"0,-3 4 453,-5 5 0,-3 9 1,-3 8-1,-4 6 0,-3 6 1,-2 2-88,0-1 0,7-6 0,-2-9 1,4-5-1,2-6-1262,5-4 1,-3 2-2595,7-8 3490,0 1 0,12-18 0,1-4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5.234"/>
    </inkml:context>
    <inkml:brush xml:id="br0">
      <inkml:brushProperty name="width" value="0.04286" units="cm"/>
      <inkml:brushProperty name="height" value="0.04286" units="cm"/>
    </inkml:brush>
  </inkml:definitions>
  <inkml:trace contextRef="#ctx0" brushRef="#br0">15 59 8463,'0'15'394,"0"1"1,0 4 0,0 5 0,0 5 164,0 4 0,0-1 0,0 7 1,-2 1-1,-1 1-149,-2-3 1,0-4 0,5-10 0,0-6-723,0-2 1,2-9 0,3-3-427,5-3 0,3-10 0,2-7 513,0-8 0,0-7 0,-1-3 0,1-3-153,0-2 0,0 0 0,0-4 136,0 3 0,0 6 1,0-2-1,-2 3 1,-2 4 421,-1 4 0,-2 2 1,4 9 257,-2 3 0,-7 5 0,4 10 1,-2 7-1,0 6 284,-2 7 0,-3 9 0,-3 6-268,-2 3 0,0 1 1,5-1-1,-2-1-607,-3-3 0,4-1 1,-4 2-1,3-5-772,2-4 0,0-6 0,0-2-1597,0-2 2522,0-1 0,7-12 0,1-1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5.539"/>
    </inkml:context>
    <inkml:brush xml:id="br0">
      <inkml:brushProperty name="width" value="0.04286" units="cm"/>
      <inkml:brushProperty name="height" value="0.04286" units="cm"/>
    </inkml:brush>
  </inkml:definitions>
  <inkml:trace contextRef="#ctx0" brushRef="#br0">150 0 8099,'2'12'323,"1"1"1,3 5 0,3 4-1,2 6 1,1 5 147,-2 7 1,1 8 0,-6 1 0,-1 1 0,-3-2 0,-1-2-1,0-3 1,0-2-808,0-3 0,-8 5 0,-5-5 0,-7 2-11,-3-1 1,-2-4 0,-5 3 346,1-2 0,-8-1 0,-1-5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18.797"/>
    </inkml:context>
    <inkml:brush xml:id="br0">
      <inkml:brushProperty name="width" value="0.04286" units="cm"/>
      <inkml:brushProperty name="height" value="0.04286" units="cm"/>
    </inkml:brush>
  </inkml:definitions>
  <inkml:trace contextRef="#ctx0" brushRef="#br0">0 46 8180,'23'-2'0,"5"-1"327,5-2 0,17 0 0,4 5 0,12-2 0,10-1 0,7-2 0,8 0 496,5-1 0,-7 4 1,3-3-777,1 3 1,1 2-1,2 0 1,3 0 0,2 0-442,-4 0 0,-13 0 1,4 0-1,-5 0-201,-6 0 0,-6 5 1,-5 0 594,-5-2 0,-4 6 0,-13-1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4.038"/>
    </inkml:context>
    <inkml:brush xml:id="br0">
      <inkml:brushProperty name="width" value="0.04286" units="cm"/>
      <inkml:brushProperty name="height" value="0.04286" units="cm"/>
    </inkml:brush>
  </inkml:definitions>
  <inkml:trace contextRef="#ctx0" brushRef="#br0">89 0 9132,'-8'9'0,"3"6"461,3 8 1,1 6-1,-3 8 1,-2 6 0,-1 5-1,-1 0-156,0-2 1,3 3 0,-3-1 0,-1-3 0,3-6-279,-1-2 1,2-7 0,5-7 0,0-2 880,0-3-1092,0-8 1,0-5 0,0-10 0,2-6 94,3-8 0,3-2 0,7-4 0,1 4 266,4-1 1,-2 6 0,7-2-36,2 6 0,-6 0 0,0 8 0,-1 0-53,0 3 1,-5 2 0,-7 4-90,-1 5 0,4 3 0,-2 2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4.157"/>
    </inkml:context>
    <inkml:brush xml:id="br0">
      <inkml:brushProperty name="width" value="0.04286" units="cm"/>
      <inkml:brushProperty name="height" value="0.04286" units="cm"/>
    </inkml:brush>
  </inkml:definitions>
  <inkml:trace contextRef="#ctx0" brushRef="#br0">208 15 8090,'-23'15'0,"-3"-2"0,4-1 2177,-1-2-1613,5-7 1,-4 4-340,8-7-412,-1 0 0,0-2-852,0-3 240,7-3 799,1-7 0,7-7 0,0-1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4.521"/>
    </inkml:context>
    <inkml:brush xml:id="br0">
      <inkml:brushProperty name="width" value="0.04286" units="cm"/>
      <inkml:brushProperty name="height" value="0.04286" units="cm"/>
    </inkml:brush>
  </inkml:definitions>
  <inkml:trace contextRef="#ctx0" brushRef="#br0">46 1 8042,'-9'7'938,"1"1"0,5 9-276,-2 2 0,0 5 1,3 5-1,-1 1-25,-2 0 0,0-2 0,5-3 1,0-6-911,0-2 1,7-4 0,3-3 0,3-5-130,2-3 0,-1-4 1,3-5-1,1-6 0,2-7 181,-2-3 0,-1 5 0,-2-2 0,-2 4-1594,-3 1 2114,3 0 0,-11 13 0,2 7 631,-2 7-1012,-2 3 58,-6 0 0,4-1 0,-3 1 43,3 0 1,2-5 0,2-2-1340,3-1 1191,-3-2 1,11-5 0,-2-2 128,7-3 0,-1-10 0,4-8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4.729"/>
    </inkml:context>
    <inkml:brush xml:id="br0">
      <inkml:brushProperty name="width" value="0.04286" units="cm"/>
      <inkml:brushProperty name="height" value="0.04286" units="cm"/>
    </inkml:brush>
  </inkml:definitions>
  <inkml:trace contextRef="#ctx0" brushRef="#br0">105 1 8042,'-2'15'327,"-3"1"0,-5 4 1,-1 5 718,1 3 1,-3 7-1,3 1-392,-3 2 0,-1 1 1,4 1-1,5-6 1,4-2 225,1-3 0,0-5 0,0-5-1194,0-2 0,6-9 0,4-1 0,4-2 355,0 0 1,1-2-1,-2-8 1,-1-5 0,-2-5-2854,2-5 1,-1 4 2811,-1-4 0,-3-3 0,-7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4.873"/>
    </inkml:context>
    <inkml:brush xml:id="br0">
      <inkml:brushProperty name="width" value="0.04286" units="cm"/>
      <inkml:brushProperty name="height" value="0.04286" units="cm"/>
    </inkml:brush>
  </inkml:definitions>
  <inkml:trace contextRef="#ctx0" brushRef="#br0">7 90 9164,'-6'-1'1139,"6"-3"1,8-2-104,5-2-879,9-2 1,-1 0 0,6 0 0,-3 0-4850,3 2 4631,1 1 44,-5 0 1,3 6 16,-6-4 0,7 3 0,-4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2:45.930"/>
    </inkml:context>
    <inkml:brush xml:id="br0">
      <inkml:brushProperty name="width" value="0.05" units="cm"/>
      <inkml:brushProperty name="height" value="0.05" units="cm"/>
      <inkml:brushProperty name="color" value="#ED1C24"/>
    </inkml:brush>
  </inkml:definitions>
  <inkml:trace contextRef="#ctx0" brushRef="#br0">4 0,'-3'0,"3"7,0 4,0-4,14 71,1-10,0 0,-3 3,-5-3,-3-35,-2-2,0-15,-1 29,-2 8,0-26,2-12,0 17,0-26,-3 14,0-3,1-8,2-7,-4 2,3-4,0-4,0 2,-3-3,0-2,3 0,0 7,0-4,0-3,3-10,-3 16,1-7,-1-1,5-12,-5 20,3-17,1-2,-3 19,1-10,5 1,4-13,-9 21,4-11,4 0,9-5,-16 15,8-8,1 4,-1-1,-1 2,1-1,-2 7,4-3,-11 2,6 0,0 2,3 5,-8-4,4 1,-1 4,5 6,-8-8,10 20,-4-5,-6-11,3 5,0 0,2 5,-5-10,3 6,-4-5,0 5,-1-8,0 4,-5-8,0 5,2-2,-1 2,-5-5,1 5,2-2,-2 1,-2-3,-3-1,1 1,0 0,-5-1,0-1,1 0,-1 0,1-4,3 0,-4 0,2 1,4-5,-1 3,1-5,-6-2,4-1,4-3,4 6,8 2,-4 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5.447"/>
    </inkml:context>
    <inkml:brush xml:id="br0">
      <inkml:brushProperty name="width" value="0.04286" units="cm"/>
      <inkml:brushProperty name="height" value="0.04286" units="cm"/>
    </inkml:brush>
  </inkml:definitions>
  <inkml:trace contextRef="#ctx0" brushRef="#br0">105 0 8951,'-2'13'0,"-1"-1"0,-4-2 0,-1 1 462,-4 3 1,4-4-677,-2-1 1,2-4 0,-4 5 213,2 2 0,0-5 0,-4-1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7.773"/>
    </inkml:context>
    <inkml:brush xml:id="br0">
      <inkml:brushProperty name="width" value="0.04286" units="cm"/>
      <inkml:brushProperty name="height" value="0.04286" units="cm"/>
    </inkml:brush>
  </inkml:definitions>
  <inkml:trace contextRef="#ctx0" brushRef="#br0">283 46 7474,'-9'-5'0,"-1"-2"0,-2 1 0,-1-3 305,-2 1 1,-5 5-1,0-2 1,2 3 0,2 2-1,1 0 1,2 2 72,3 3 1,3 5 0,7 9-400,0 6 1,7 2 0,3-1 0,3-1-74,2 1 47,-7-4 1,5 4 0,-3-6-117,3-2 0,-4-1 42,-5-2 0,-4-7 0,-4-3 1,-6-4-1,-5-1 69,-5 0 1,2 0 0,-7 0 0,0 0-1,2 0-230,3 0 0,4-1-377,1-4 1,7 2 658,3-7 0,3 0 0,2-5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8.071"/>
    </inkml:context>
    <inkml:brush xml:id="br0">
      <inkml:brushProperty name="width" value="0.04286" units="cm"/>
      <inkml:brushProperty name="height" value="0.04286" units="cm"/>
    </inkml:brush>
  </inkml:definitions>
  <inkml:trace contextRef="#ctx0" brushRef="#br0">76 13 8253,'-7'-9'-779,"-3"6"1,-3 6 778,-2 7 0,0 5 0,0-1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8.244"/>
    </inkml:context>
    <inkml:brush xml:id="br0">
      <inkml:brushProperty name="width" value="0.04286" units="cm"/>
      <inkml:brushProperty name="height" value="0.04286" units="cm"/>
    </inkml:brush>
  </inkml:definitions>
  <inkml:trace contextRef="#ctx0" brushRef="#br0">46 1 8253,'0'32'-299,"-2"1"0,-1 0 365,-2-5 0,0 2 0,3-7 1,-1 0 767,-2-3 0,-2-4 0,4-1-1244,-2 0-441,0-7 0,5-3 1,0-10 850,0-5 0,7-3 0,1-2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8.551"/>
    </inkml:context>
    <inkml:brush xml:id="br0">
      <inkml:brushProperty name="width" value="0.04286" units="cm"/>
      <inkml:brushProperty name="height" value="0.04286" units="cm"/>
    </inkml:brush>
  </inkml:definitions>
  <inkml:trace contextRef="#ctx0" brushRef="#br0">14 22 8191,'0'14'70,"0"3"287,0 3 0,0-2 1,0 5-1,0 0 1,0-1 542,0-1 0,-5 1 1,0-4-279,1 2 0,4-4-808,5-11 1,4-8-458,6-17 0,4-3 0,1-7 0,0 0 221,1 1 1,-4 1-1,3 1 1,-4 4 0,-1 3-207,0 7 536,0-2 0,-2 15 0,-3 0 0,-5 8 844,-3 6 0,-2 2 0,0 2 0,0 4-271,0 1 0,0-5 0,0 2-787,0-4 1,0 1-1,1 1 1,3 2-307,1-2 1,1-8-1,-1-3 1,5-3 611,3 1 0,2 0 0,0-5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8.772"/>
    </inkml:context>
    <inkml:brush xml:id="br0">
      <inkml:brushProperty name="width" value="0.04286" units="cm"/>
      <inkml:brushProperty name="height" value="0.04286" units="cm"/>
    </inkml:brush>
  </inkml:definitions>
  <inkml:trace contextRef="#ctx0" brushRef="#br0">135 1 8148,'-15'15'264,"0"0"1,0 0 0,0 1 0,1 4 652,-1 5 1,5-2 0,0 2 0,0 2-374,2 1 1,1-3-1,7-2 1,0-1-1,0-4-453,0-2 1,7-7-682,3-4 1,3-4 0,3-1 0,3 0 0,0-1-854,0-4 0,2-4 0,0-7 1443,3-4 0,0-3 0,6-7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29.026"/>
    </inkml:context>
    <inkml:brush xml:id="br0">
      <inkml:brushProperty name="width" value="0.04286" units="cm"/>
      <inkml:brushProperty name="height" value="0.04286" units="cm"/>
    </inkml:brush>
  </inkml:definitions>
  <inkml:trace contextRef="#ctx0" brushRef="#br0">30 207 8148,'-8'14'1318,"3"1"-523,3 0-259,2 0 0,2-2 143,3-3-341,3-3 0,9-7 0,1-2-535,2-3-371,6-10 0,-4-8 0,4-7 326,-1 1 1,-7-1 0,2 0 0,-5 2 387,-5 3 0,-4-1 0,-7 8 1,-4 3 450,-5 3 1,-9 9-1,-2-2 1,-2 5 198,-4 5 0,4 3 0,0 9-110,2 3 1,1 1 0,5 7 0,0 0 0,2 4-571,3-1 1,3 0 0,7-3-1,2-3-1100,3-5 0,10 0 1,10-5-1615,3-7 0,6-5 2598,1-3 0,13-13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0.840"/>
    </inkml:context>
    <inkml:brush xml:id="br0">
      <inkml:brushProperty name="width" value="0.04286" units="cm"/>
      <inkml:brushProperty name="height" value="0.04286" units="cm"/>
    </inkml:brush>
  </inkml:definitions>
  <inkml:trace contextRef="#ctx0" brushRef="#br0">133 1 9049,'-10'16'0,"0"4"0,0 7 0,1 7 388,-1 11 0,0 1 0,-5 7 0,0-2 0,2-3 0,1-3 0,4-6 0,1-6 14,4-6 0,3-2 1,5-9-1,5-3-342,3 1 0,4-8 1,1-1-1,3-3-127,2-2 1,1 0 0,2-2-1,-3-1-697,-1-2 0,-3-5 0,-4 3 477,0-1 0,-2 3-1330,-3-5 0,-3 9 1617,-7 1 0,0 6 0,0 9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1.167"/>
    </inkml:context>
    <inkml:brush xml:id="br0">
      <inkml:brushProperty name="width" value="0.04286" units="cm"/>
      <inkml:brushProperty name="height" value="0.04286" units="cm"/>
    </inkml:brush>
  </inkml:definitions>
  <inkml:trace contextRef="#ctx0" brushRef="#br0">150 1 8019,'-15'20'223,"0"1"0,0 1 0,0 2 0,0 3 0,0 8 1,0 3-1,2 5 0,2-2 1263,1 2 1,6-5-1331,-1 1 1,4-11 0,2 1 0,4-6-872,5-5 0,9-3 0,2-5 1,2-5-554,4-4 0,2-1 0,4-1 1268,2-4 0,-7-4 0,-6-5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1.397"/>
    </inkml:context>
    <inkml:brush xml:id="br0">
      <inkml:brushProperty name="width" value="0.04286" units="cm"/>
      <inkml:brushProperty name="height" value="0.04286" units="cm"/>
    </inkml:brush>
  </inkml:definitions>
  <inkml:trace contextRef="#ctx0" brushRef="#br0">193 1 7707,'-6'15'-37,"-4"1"1,-2 3 0,1 2 598,1 2 1,0 4 0,-5 6-385,0 1 1,0 6 0,1-5 0,-1-4 0,0-3-110,0-3 1,7-7-1,1 2-2911,0-4 2842,6-1 0,-6-6 0,7-3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00.611"/>
    </inkml:context>
    <inkml:brush xml:id="br0">
      <inkml:brushProperty name="width" value="0.05" units="cm"/>
      <inkml:brushProperty name="height" value="0.05" units="cm"/>
      <inkml:brushProperty name="color" value="#ED1C24"/>
    </inkml:brush>
  </inkml:definitions>
  <inkml:trace contextRef="#ctx0" brushRef="#br0">290 1572,'0'-6,"-7"0,4 0,-7 0,0 0,0-6,0 1,-3-1,-1 0,1-6,-47-70,17 17,13 12,10 5,7-5,0 0,6 0,4 30,-1-1,0-2,2 11,2-32,4 22,-2 9,2-5,6 1,3-8,-3 9,2-5,3-11,2 0,-1 5,30-47,4 1,-25 40,10 13,-6-1,5-5,-2 2,-8 7,2-1,12 12,28-14,10 5,1 1,-1 5,-3 6,-13 0,-3 6,-29 3,-7-5,26 2,-33 4,15-2,8 4,-28 0,18 17,0 7,6 11,7 7,10 11,-4 0,-23-26,1-1,12 33,-30-49,18 39,-1 5,-11-28,-10-5,14 20,-14-37,6 39,-4-1,-3-22,-2 1,-3 38,4-58,-6 45,-8 8,8-28,-1-5,-3 25,10-45,-5 23,-6-7,-5 16,15-30,-7 15,-1-1,-7 19,2-7,3-3,9-22,-5 10,1 1,-3 21,8-30,-16 35,7-9,7-23,-17 27,2-13,13-17,-7 9,1 0,-2 3,9-13,-13 13,5-5,8-8,-13 7,6-8,5-2,-2 0,10 1,-6 0,4-3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1.757"/>
    </inkml:context>
    <inkml:brush xml:id="br0">
      <inkml:brushProperty name="width" value="0.04286" units="cm"/>
      <inkml:brushProperty name="height" value="0.04286" units="cm"/>
    </inkml:brush>
  </inkml:definitions>
  <inkml:trace contextRef="#ctx0" brushRef="#br0">30 1 8042,'0'15'263,"0"0"0,0 1 139,0 4 0,0 3 1,-1 7-1,-3 1 1,-1 2 263,2 2 1,-4 0 0,2-5-457,2 0 0,2-2 0,1-3 0,0-5-529,0-4 0,6-7 0,4-6-460,3-6 0,2-7 1,0-8-1,0-4 273,0-1 1,0-2 0,-1-5 0,0 0 254,-4 0 1,3-1 0,-5-1 0,2 1-57,0 3 520,-7 8 0,9-2-32,-7 8 0,5 7 380,-5 7 1,0 8 0,-5 12 0,0 5-194,0 3 1,0 3-1,0 2 1,0 2-205,0-2 0,1-1 0,2-2 0,4 0-610,1 0 1,-4-2-1,1-2 1,-2-3 445,2-1 0,-3-2 0,4-6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2.017"/>
    </inkml:context>
    <inkml:brush xml:id="br0">
      <inkml:brushProperty name="width" value="0.04286" units="cm"/>
      <inkml:brushProperty name="height" value="0.04286" units="cm"/>
    </inkml:brush>
  </inkml:definitions>
  <inkml:trace contextRef="#ctx0" brushRef="#br0">45 0 9217,'6'15'222,"4"0"1,3 7-1,2 4 1,0 7 465,0 7 0,5 9 0,-2 4 0,-3 2-789,-4-1 0,-2 2 0,1 5 0,-7 2 0,-6-3 0,-9-1 1,-6-3-1,-7 1-618,-3-5 0,3 5 719,0-8 0,-6 1 0,-7-6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7.143"/>
    </inkml:context>
    <inkml:brush xml:id="br0">
      <inkml:brushProperty name="width" value="0.04286" units="cm"/>
      <inkml:brushProperty name="height" value="0.04286" units="cm"/>
    </inkml:brush>
  </inkml:definitions>
  <inkml:trace contextRef="#ctx0" brushRef="#br0">0 60 8339,'7'-9'403,"4"4"0,6 4 0,4-1 0,2-1-443,4-2 0,1-2 1,0 4-1,-1-2 1,-3 0-344,3-2 0,-1 6 0,-1-4 1,-5 3-364,-4 2 746,-1 0 0,0 0 0,0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7.328"/>
    </inkml:context>
    <inkml:brush xml:id="br0">
      <inkml:brushProperty name="width" value="0.04286" units="cm"/>
      <inkml:brushProperty name="height" value="0.04286" units="cm"/>
    </inkml:brush>
  </inkml:definitions>
  <inkml:trace contextRef="#ctx0" brushRef="#br0">0 60 8328,'2'8'248,"4"-4"199,9-8 0,0 3 1,7-6-307,-1 0 1,2 1-1,7-6 1,1 4 0,2 1-537,2 4 1,-2-3 0,-6 1 0,-4 1-1,-2 3 395,-3 1 0,6 0 0,-1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8.081"/>
    </inkml:context>
    <inkml:brush xml:id="br0">
      <inkml:brushProperty name="width" value="0.04286" units="cm"/>
      <inkml:brushProperty name="height" value="0.04286" units="cm"/>
    </inkml:brush>
  </inkml:definitions>
  <inkml:trace contextRef="#ctx0" brushRef="#br0">372 1 8145,'-15'25'292,"0"-1"0,-6 5 0,-4 10-84,-3 11 0,-2 6 1,-1 5-1,-2 2 0,-2 1 1,2-3 12,2-5 1,8-4-1,4-9 1,6-4-236,3-4 1,7-9 0,-2-2-1369,3-3 0,4-9 34,3-12 1348,-3-7 0,11-15 0,-5-1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8.356"/>
    </inkml:context>
    <inkml:brush xml:id="br0">
      <inkml:brushProperty name="width" value="0.04286" units="cm"/>
      <inkml:brushProperty name="height" value="0.04286" units="cm"/>
    </inkml:brush>
  </inkml:definitions>
  <inkml:trace contextRef="#ctx0" brushRef="#br0">0 1 8102,'0'21'207,"2"2"1,1 9 0,2 4 0,-2 9 223,-1 8 0,-2 6 1,0 2-1,0 2-100,0 0 1,0-11 0,0 6-217,0-5 0,0-5 1,0-7-1,0-4-558,0-6 1,2 0-1,1-11 1,2-2 0,-2-1 442,-1-2 0,-2-7 0,0-1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38.530"/>
    </inkml:context>
    <inkml:brush xml:id="br0">
      <inkml:brushProperty name="width" value="0.04286" units="cm"/>
      <inkml:brushProperty name="height" value="0.04286" units="cm"/>
    </inkml:brush>
  </inkml:definitions>
  <inkml:trace contextRef="#ctx0" brushRef="#br0">1 76 8704,'8'-8'0,"5"3"-13,5 3 0,9-3 1,-1-2-1,6 1 0,4-3-785,3 0 798,1 6 0,4-10 0,1 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2.692"/>
    </inkml:context>
    <inkml:brush xml:id="br0">
      <inkml:brushProperty name="width" value="0.04286" units="cm"/>
      <inkml:brushProperty name="height" value="0.04286" units="cm"/>
    </inkml:brush>
  </inkml:definitions>
  <inkml:trace contextRef="#ctx0" brushRef="#br0">165 0 8399,'-2'13'0,"-3"0"0,-5 1-205,-3 2 1,-9 4 0,-2-2 204,-4 2 0,-2 13 0,0-2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3.927"/>
    </inkml:context>
    <inkml:brush xml:id="br0">
      <inkml:brushProperty name="width" value="0.04286" units="cm"/>
      <inkml:brushProperty name="height" value="0.04286" units="cm"/>
    </inkml:brush>
  </inkml:definitions>
  <inkml:trace contextRef="#ctx0" brushRef="#br0">15 15 8021,'0'15'0,"-1"0"0,-3 0 352,0 0 1,-1 4 0,5 3 0,0 1 0,0 4-1,0 0 1,0 2 0,0-1 156,0-3 1,0-3-1,1-7-531,4-1 0,3-5 1,7-4-1,0-5 1,0-7-122,0-8 1,0-1-1,0-9 1,-1-2-274,1-1 1,0 0 0,0 4 1028,0 5 1,-5 4 0,0 7 20,1 8 0,-4 11 1,0 9-320,-1-3 0,-3 6 0,7 0 1,-2 0 478,0-3-620,2-3 1,5-7-1,0-2-167,0-1 0,0-9 0,-1-10 1,3-6-1,1-8-751,2-7 1,0 1-1,-5-1-1085,0 1 0,-7 4 0,-2 2 1829,1 1 0,-5 7 0,4-4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5.873"/>
    </inkml:context>
    <inkml:brush xml:id="br0">
      <inkml:brushProperty name="width" value="0.04286" units="cm"/>
      <inkml:brushProperty name="height" value="0.04286" units="cm"/>
    </inkml:brush>
  </inkml:definitions>
  <inkml:trace contextRef="#ctx0" brushRef="#br0">254 0 7992,'-15'0'150,"-2"2"0,-1 3 0,-2 6 0,1 7 0,-2 7 0,-1 3 0,1 4 1,-1 1 478,4 1 1,2 3-1,2-3 1,3 1 0,3-2-1,1-2-193,4-1 0,1-6 0,2 0 0,2-5-228,3-5 0,5-1 0,9-8-992,6-2 0,3-3 0,2-3 0,0-5-504,0-6 1,0 3 0,0-9-1,-2 2 1288,-3-2 0,-4 3 0,-6-4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05.323"/>
    </inkml:context>
    <inkml:brush xml:id="br0">
      <inkml:brushProperty name="width" value="0.05" units="cm"/>
      <inkml:brushProperty name="height" value="0.05" units="cm"/>
      <inkml:brushProperty name="color" value="#ED1C24"/>
    </inkml:brush>
  </inkml:definitions>
  <inkml:trace contextRef="#ctx0" brushRef="#br0">20 36,'-6'-6,"-1"0,0 0,7 0,0-6,4 12,-1 6,4 0,-1 6,74 70,-17-11,-16-12,-11-11,-12-19,-8-5,-3-12,-6-7,0 1,6 0,-10-5,1-2,-1 1,4 0,3 0,-9 0,11-6,8 0,-10 3,13-5,17-10,-38 17,49-22,15-12,-32 17,12 0,37-11,-82 28,-1 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6.026"/>
    </inkml:context>
    <inkml:brush xml:id="br0">
      <inkml:brushProperty name="width" value="0.04286" units="cm"/>
      <inkml:brushProperty name="height" value="0.04286" units="cm"/>
    </inkml:brush>
  </inkml:definitions>
  <inkml:trace contextRef="#ctx0" brushRef="#br0">14 90 8000,'-9'0'535,"4"-2"0,10-1-375,5-2 1,5-5-1,3 3 1,4 1-507,1-1 1,2-3 0,4 4-1,1-1-666,0 0 1012,0 2 0,-1-1 0,1-2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6.628"/>
    </inkml:context>
    <inkml:brush xml:id="br0">
      <inkml:brushProperty name="width" value="0.04286" units="cm"/>
      <inkml:brushProperty name="height" value="0.04286" units="cm"/>
    </inkml:brush>
  </inkml:definitions>
  <inkml:trace contextRef="#ctx0" brushRef="#br0">400 1 8220,'-15'25'0,"-1"1"0,-2 6 0,-4 7 586,-1 9 0,-2 5 1,-4 8-1,-1 0 0,0 0 1,0-3-1,1 0-208,-1 0 1,5-5-1,2-5 1,3-7 0,5-8-821,4-7 1,7-4-3754,-1-7 4195,10-7 0,4-15 0,6-9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6.860"/>
    </inkml:context>
    <inkml:brush xml:id="br0">
      <inkml:brushProperty name="width" value="0.04286" units="cm"/>
      <inkml:brushProperty name="height" value="0.04286" units="cm"/>
    </inkml:brush>
  </inkml:definitions>
  <inkml:trace contextRef="#ctx0" brushRef="#br0">1 1 8637,'0'15'0,"0"1"422,0 4 0,0 5 0,0 10 1,0 6-1,0 7-49,0 6 0,0 1 0,0 3 0,0 3 1006,0 1 1,5-6-926,0-1 0,0-12-554,-5 1 1,5-9 0,0-1-463,-2-2 1,4-7 0,-2-2-3150,-2-2 3711,-1-8 0,-9-13 0,-1-8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7.036"/>
    </inkml:context>
    <inkml:brush xml:id="br0">
      <inkml:brushProperty name="width" value="0.04286" units="cm"/>
      <inkml:brushProperty name="height" value="0.04286" units="cm"/>
    </inkml:brush>
  </inkml:definitions>
  <inkml:trace contextRef="#ctx0" brushRef="#br0">1 75 8812,'6'-10'242,"4"0"0,3 7 0,4-4 0,3 2 0,4 0-291,4 2 0,2-4 1,0 2-1,0 2 49,-1 1 0,1-4 0,0-2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4:47.496"/>
    </inkml:context>
    <inkml:brush xml:id="br0">
      <inkml:brushProperty name="width" value="0.04286" units="cm"/>
      <inkml:brushProperty name="height" value="0.04286" units="cm"/>
    </inkml:brush>
  </inkml:definitions>
  <inkml:trace contextRef="#ctx0" brushRef="#br0">1 60 9094,'6'-10'216,"4"0"1,8 7 0,5-4 0,4 2 0,6 0 0,3 2 0,7 0-307,5-2 1,-1 3 0,3-3-1,-4 3 90,-1 2 0,-7 0 0,-2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07.042"/>
    </inkml:context>
    <inkml:brush xml:id="br0">
      <inkml:brushProperty name="width" value="0.04286" units="cm"/>
      <inkml:brushProperty name="height" value="0.04286" units="cm"/>
    </inkml:brush>
  </inkml:definitions>
  <inkml:trace contextRef="#ctx0" brushRef="#br0">0 116 8543,'0'-15'256,"7"7"0,9-10 1,16 3-1,12-2 0,16 3 1,11 2-1,8 4 0,2 1 1,-2 5-1,-4 6 71,-4 6 0,-9 8 0,1 3 0,-7 2 0,-8 4 0,-6 1 0,-9 2 0,-9-1 0,-9 3-267,-8 2 0,-19-1 1,-11 7-1,-12 1-392,-9 2 0,-16 0 0,1-3 0,-2-7-167,0-7 1,-7 1-1,2-9 1,5-3-1,5-5-2543,8-4 3042,5-1 0,13-11 0,0-2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07.620"/>
    </inkml:context>
    <inkml:brush xml:id="br0">
      <inkml:brushProperty name="width" value="0.04286" units="cm"/>
      <inkml:brushProperty name="height" value="0.04286" units="cm"/>
    </inkml:brush>
  </inkml:definitions>
  <inkml:trace contextRef="#ctx0" brushRef="#br0">0 120 10476,'32'-2'0,"2"-1"0,8-4 0,6 0 0,8-1 0,7 0 393,6-4 1,-6-1 0,0 0-1,1 1 1,-1 4 0,-1 1-394,-4 4 0,-2-5 0,4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1.122"/>
    </inkml:context>
    <inkml:brush xml:id="br0">
      <inkml:brushProperty name="width" value="0.04286" units="cm"/>
      <inkml:brushProperty name="height" value="0.04286" units="cm"/>
    </inkml:brush>
  </inkml:definitions>
  <inkml:trace contextRef="#ctx0" brushRef="#br0">88 369 8425,'15'0'140,"0"-1"0,-1-4 1,3-5-1,1-5 0,4-5 1,-1-5-243,1-3 1,2-6 0,-4-1 0,-2 2 0,-3 2 0,-5 1 0,-5 2 0,-3 3 0,-4 5 7,-3 4 0,-10 7 0,-10 6 471,-3 6 0,-6 12 0,-3 12 0,1 4 1,0 7 321,3 5 1,8 0 0,7 10 0,4 0-221,5 0 0,5-9 0,-1 2 0,5-3-279,5-6 0,8-4 0,9-5 0,1-5-64,4-8 1,7-7-1,8-10 1,4-4-2042,3-9 1,1-8-1,-6-10 1905,1-2 0,6-13 0,2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1.403"/>
    </inkml:context>
    <inkml:brush xml:id="br0">
      <inkml:brushProperty name="width" value="0.04286" units="cm"/>
      <inkml:brushProperty name="height" value="0.04286" units="cm"/>
    </inkml:brush>
  </inkml:definitions>
  <inkml:trace contextRef="#ctx0" brushRef="#br0">388 1 8423,'0'14'365,"-7"3"0,-3 3 0,-3 6 0,-5 9 0,-4 8 0,-6 5 0,-1 1 0,-4 2 17,1-2 1,1 1 0,3-7-1,1-4-1027,3-4 0,5-10 1,0-7 644,2-6 0,2 1 0,0-5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1.553"/>
    </inkml:context>
    <inkml:brush xml:id="br0">
      <inkml:brushProperty name="width" value="0.04286" units="cm"/>
      <inkml:brushProperty name="height" value="0.04286" units="cm"/>
    </inkml:brush>
  </inkml:definitions>
  <inkml:trace contextRef="#ctx0" brushRef="#br0">1 10 8981,'15'-8'0,"2"6"704,2 11 1,0 7 0,4 16-1,0 2-173,0 6 0,-5-2 0,4 1 1,-3 1-782,1-2 0,0-2 1,-5-6-234,0 0 0,5-5 0,-1-2 1,0-2 482,-3-3 0,-8-1 0,-1-2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09.054"/>
    </inkml:context>
    <inkml:brush xml:id="br0">
      <inkml:brushProperty name="width" value="0.05" units="cm"/>
      <inkml:brushProperty name="height" value="0.05" units="cm"/>
      <inkml:brushProperty name="color" value="#ED1C24"/>
    </inkml:brush>
  </inkml:definitions>
  <inkml:trace contextRef="#ctx0" brushRef="#br0">38 5,'-4'-5,"-6"5,5 0,-4 0,4 5,0 0,5 0,0 5,0 59,3-4,4-1,-1 1,-2-33,0-1,6 29,-3 0,1-10,-7-46,1 46,1-6,-2-21,-2-6,7 8,-5-20,3 10,1-10,-1 2,-3-5,2 3,-11-10,8-4,0 4,0 5,0-8,0 6,0-3,5-5,-2 2,1-4,1-8,2 0,-3 11,-1-1,3-4,-3 8,2-5,0 6,2-5,-4 6,2-3,-1 4,5 0,-4 1,2 0,3-1,-2 1,3 4,10 3,-7 0,-2 0,2 0,-2 4,1 1,1 1,-1-1,-8-5,3 1,1 3,-1-3,-4 2,1-2,-3-2,3 6,-3-5,-2 0,0 5,-2 0,-8 0,6-5,-3 0,-8 5,11-8,-6 6,-11 1,10-4,-2 0,-13-5,21 0,-21 0,-8-10,18 5,0 1,-11-6,22 7,5 3</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2.224"/>
    </inkml:context>
    <inkml:brush xml:id="br0">
      <inkml:brushProperty name="width" value="0.04286" units="cm"/>
      <inkml:brushProperty name="height" value="0.04286" units="cm"/>
    </inkml:brush>
  </inkml:definitions>
  <inkml:trace contextRef="#ctx0" brushRef="#br0">105 283 8240,'0'15'154,"7"-7"0,3-3 0,5-5 0,4-5 0,6-6 0,2-8-247,-3-5 0,4 1 1,-4-2-123,-1-2 1,1-1 0,-7 0 0,-5 3 0,-4 4 148,-5-1 55,-1 6 1,-2-1 0,-4 9-45,-5 2 1,-3 1-1,-13 5 1,-1 1 525,-2 4 1,-4 7 0,-1 9 0,-1 7 0,1 2 147,1 3 0,7 7 1,2-1-1,3 4 237,7 2 0,0-2-473,8-3 1,0-1-1,7-7 1,3-4-1,5-4-858,3-5 0,10-1 1,5-13-1,5-4-698,0-4 0,0-7 0,0-10 873,2-4 1,0-5 0,-6 0 299,1-1 0,-7 0 0,-1 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6.195"/>
    </inkml:context>
    <inkml:brush xml:id="br0">
      <inkml:brushProperty name="width" value="0.04286" units="cm"/>
      <inkml:brushProperty name="height" value="0.04286" units="cm"/>
    </inkml:brush>
  </inkml:definitions>
  <inkml:trace contextRef="#ctx0" brushRef="#br0">27 75 8828,'0'15'0,"0"0"0,0 1 0,0 4 330,0 5 1,0 3 0,-2 0-1,-1-1 1,-2-4 0,2-2 0,-1-3 307,0-1 1,2-12-1,-1-9 1,4-10-376,4-8 0,7-4 1,-2-7-1,3-2-575,2 2 0,0-2 1,-1 4-1,1 4-241,0 4 1,5 3-1,0 7 1,-2 3-1,-1 5 553,-3 4 0,8 1 0,1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6.664"/>
    </inkml:context>
    <inkml:brush xml:id="br0">
      <inkml:brushProperty name="width" value="0.04286" units="cm"/>
      <inkml:brushProperty name="height" value="0.04286" units="cm"/>
    </inkml:brush>
  </inkml:definitions>
  <inkml:trace contextRef="#ctx0" brushRef="#br0">237 1 10914,'-31'16'0,"0"4"0,-1 5 0,4 3 0,2 3 0,3 2 0,3 4 0,3 1 0,4 4 0,3-2 731,5-6 0,5 1 0,5-12 0,7-1 0,6-6 0,8-6 0,7-3-1052,7-4 0,1-5 1,1-6-1,-4-7 321,-2-1 0,5-14 0,-3-1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6.931"/>
    </inkml:context>
    <inkml:brush xml:id="br0">
      <inkml:brushProperty name="width" value="0.04286" units="cm"/>
      <inkml:brushProperty name="height" value="0.04286" units="cm"/>
    </inkml:brush>
  </inkml:definitions>
  <inkml:trace contextRef="#ctx0" brushRef="#br0">75 30 8048,'0'-10'184,"-1"2"7,-4 1 0,1 2 0,-4 7 0,0 3-191,0 5 0,-9 10 0,-6 3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7.104"/>
    </inkml:context>
    <inkml:brush xml:id="br0">
      <inkml:brushProperty name="width" value="0.04286" units="cm"/>
      <inkml:brushProperty name="height" value="0.04286" units="cm"/>
    </inkml:brush>
  </inkml:definitions>
  <inkml:trace contextRef="#ctx0" brushRef="#br0">75 1 8048,'0'20'0,"0"1"366,0 2 0,-5-3 0,0 3 1,0 0-1,-1-1 388,-4-1 0,3 4 0,1-3 0,1-1-996,0 1 1,-2-3-786,2-4 0,3 0-353,-3 0 1380,4-7 0,7 6 0,3-6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7.590"/>
    </inkml:context>
    <inkml:brush xml:id="br0">
      <inkml:brushProperty name="width" value="0.04286" units="cm"/>
      <inkml:brushProperty name="height" value="0.04286" units="cm"/>
    </inkml:brush>
  </inkml:definitions>
  <inkml:trace contextRef="#ctx0" brushRef="#br0">238 16 8059,'-15'-5'199,"0"0"1,0 2 0,1 1 0,-1 2 0,0 2 0,2 2 0,3 6 632,5 4 1,5 7 0,3 2 0,4 4-361,1 2-439,2-9 0,-2 18 0,-3-11-114,-3-1 0,-2-4 0,0 1 0,-2-2 121,-3-3 0,-3-6 0,-7-2 0,-2 0-103,-2-2 0,0-1 1,-4-7-86,2 0 0,3-2 1,8-3-1,5-7 0,3-4-4112,2-4 4260,7 0 0,8-8 0,8-3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5:17.981"/>
    </inkml:context>
    <inkml:brush xml:id="br0">
      <inkml:brushProperty name="width" value="0.04286" units="cm"/>
      <inkml:brushProperty name="height" value="0.04286" units="cm"/>
    </inkml:brush>
  </inkml:definitions>
  <inkml:trace contextRef="#ctx0" brushRef="#br0">30 268 7977,'-10'10'1054,"2"0"52,1 2 1,2-4-275,5 2 1,2-2-817,3 2 0,5-3 1,8-9-1,3-3 1,2-7-1,2-6 1,0-6-1,0-6-698,1-5 1,-3 4 0,0-4 0,-3 4-1,-5 1 690,-3 0 1,-9 7 0,0 5 337,-6 6 0,-5 6 1,-9 6-1,-3 1 1,-4 6 523,-4 8 1,-2 8 0,2 12-1,1 4 282,3 4 0,5 7 0,0 1 0,4 0-380,5 0 1,3-3 0,9-6-1180,3-3 0,5-12 1,9-3-1,8-7-854,6-7 1,0-5-1,5-10 1,-2-7 1260,-3-6 0,-1-5 0,-3-7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6:08.754"/>
    </inkml:context>
    <inkml:brush xml:id="br0">
      <inkml:brushProperty name="width" value="0.05714" units="cm"/>
      <inkml:brushProperty name="height" value="0.05714" units="cm"/>
    </inkml:brush>
  </inkml:definitions>
  <inkml:trace contextRef="#ctx0" brushRef="#br0">453 0 10452,'-22'0'161,"0"0"1,-1 0 0,0 0 0,-4 0 0,-5 2 0,-3 5 0,-1 5 0,2 5 0,1 6 741,0 5 1,1 4 0,3 3 0,4 0 0,6 3 0,5-1-1,6 0 1,4-4 884,3-2 1,3-1-1697,5-8 1,3 0 0,11-1-1,4-3 1,2-4 0,4-6-81,5-4 0,3-4 0,6-5-1710,3-6 0,-7 0 0,-1-4 0,-6 3-3339,-4 1 5016,-8 0 0,-1 0 0,-4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3:06:12.840"/>
    </inkml:context>
    <inkml:brush xml:id="br0">
      <inkml:brushProperty name="width" value="0.05714" units="cm"/>
      <inkml:brushProperty name="height" value="0.05714" units="cm"/>
    </inkml:brush>
  </inkml:definitions>
  <inkml:trace contextRef="#ctx0" brushRef="#br0">1 45 10355,'22'0'0,"1"0"476,3 0 0,2-4 0,6-1 0,3 1 0,3-3 0,2 3-118,-2-1 0,1 1 0,-7 4 0,-2 0-437,0 0 1,-5 0 0,-3 0 0,-3 0 0,-4 0-2602,-1 0 0,-5 0 2662,-3 0 0,-11-5 1,2-1-1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3:21.523"/>
    </inkml:context>
    <inkml:brush xml:id="br0">
      <inkml:brushProperty name="width" value="0.05" units="cm"/>
      <inkml:brushProperty name="height" value="0.05" units="cm"/>
    </inkml:brush>
  </inkml:definitions>
  <inkml:trace contextRef="#ctx0" brushRef="#br0">22 0,'-3'0,"-3"0,3 0,-3 0,3 0,4 0,7 0,7 0,148 3,-90-3,-37 0,117 0,57 0,-136 0,-32 5,-30-5,-11 0,0 0,-1 0,4-5,-4 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16.732"/>
    </inkml:context>
    <inkml:brush xml:id="br0">
      <inkml:brushProperty name="width" value="0.05" units="cm"/>
      <inkml:brushProperty name="height" value="0.05" units="cm"/>
      <inkml:brushProperty name="color" value="#ED1C24"/>
    </inkml:brush>
  </inkml:definitions>
  <inkml:trace contextRef="#ctx0" brushRef="#br0">13 621,'-6'0,"-1"0,14 0,3 0,3 0,143 6,-13 0,-10-6,-10 0,-62 0,-6-6,31 1,-59 4,30-2,-1 0,29-1,-57 2,28-1,-6 0,21-1,-42 2,21-1,-7 0,13-1,-32 3,16-2,-7 6,10-3,-20 0,34 0,-1-6,-28 3,-6 6,9-7,-12 2,6-1,-7 0,7 3,-7 0,22 0,-16 0,-5 0,3 0,-4 0,6 0,-1 0,0 0,-3 0,-1 0,2 0,-1 0,-4 0,-2 0,2 0,-1 0,-17 0,11 0,2 0,13-6,-15 3,-2 6,6-3,-6 0,0 0,3 0,-7 0,0 0,4 0,-4 0,4 0,-6 0,8 0,-4 0,3 0,-1 0,-6 0,8 0,4 0,-6 0,6 0,0 0,-10 0,8 0,-1 0,-5 0,0 0,1 0,-2 0,2 0,1 0,-7 0,10 0,0 0,0 0,0 0,-10 0,10 0,0 0,0 0,-5 0,0 0,0 0,0-6,4 6,-9 0,5 0,4-6,3 1,-11 4,16 1,-7-4,-7 2,4-1,-4 6,5-3,-6 0,3 0,-3 0,1 0,0 0,0 0,4 0,-7 0</inkml:trace>
  <inkml:trace contextRef="#ctx0" brushRef="#br0" timeOffset="1159">2359 1,'-7'0,"1"0,-8 0,11 0,-4 6,7 0,0 5,7-5,-4 6,4 0,76 94,-13-23,-7-12,-7-18,-27-26,-18-13,9 7,-7-12,14 15,-14-13,-6-5,-4-6,2 3,0-6,-8 9,-7 0,5-3,0 6,-1-2,2-2,-1 1,-7 5,2 5,4-8,-18 16,8-2,6-9,-3 5,-7 5,-5 15,3-5,-1 3,-14 35,18-27,-15 36,8-18,26-62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3:22.967"/>
    </inkml:context>
    <inkml:brush xml:id="br0">
      <inkml:brushProperty name="width" value="0.05" units="cm"/>
      <inkml:brushProperty name="height" value="0.05" units="cm"/>
    </inkml:brush>
  </inkml:definitions>
  <inkml:trace contextRef="#ctx0" brushRef="#br0">0 32,'6'0,"10"0,156 3,-91-2,70-2,-147 1,184 5,-97-2,-77-11,32 5,3-3,-1 2,-24-8,8 5,-18 9,9-5,-9 6,3-3,-26-3,13 2,-4 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3:26.591"/>
    </inkml:context>
    <inkml:brush xml:id="br0">
      <inkml:brushProperty name="width" value="0.05" units="cm"/>
      <inkml:brushProperty name="height" value="0.05" units="cm"/>
    </inkml:brush>
  </inkml:definitions>
  <inkml:trace contextRef="#ctx0" brushRef="#br0">4 33,'0'-8,"-3"3,5 2,4-2,8-1,170 1,231 18,-338-5,-64-6,45 13,-27-8,-47-11,17 4,-5 11,4-11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3:45.832"/>
    </inkml:context>
    <inkml:brush xml:id="br0">
      <inkml:brushProperty name="width" value="0.05" units="cm"/>
      <inkml:brushProperty name="height" value="0.05" units="cm"/>
    </inkml:brush>
  </inkml:definitions>
  <inkml:trace contextRef="#ctx0" brushRef="#br0">17 461,'-3'-2,"0"-4,-4 0,4 3,3 12,0 5,18 149,-9-87,7 55,-6-57,-8-80,-2 5,-7-48,4 23,3-34,-1 50,7-92,-4 45,14-14,-13 53,22-70,-12 41,3 29,-3-13,-3 41,1-19,-4 36,2-19,7 40,-16-47,33 87,-18-49,0 25,0-12,-8 0,3-4,-5-16,1 3,-4-32,2 15,-3-39,1 20,1-36,0 17,7-34,-4 21,2-29,8-19,-12 62,4-26,10 7,-5-1,6 28,-4-13,0 27,-1-13,-10 20,5-10,58 89,-32 20,-27-86,6 75,-4-44,-5-13,-2-24,-1 19,0-11,-2-41,0 16</inkml:trace>
  <inkml:trace contextRef="#ctx0" brushRef="#br0" timeOffset="888">1108 391,'-3'-3,"-7"3,-5 0,-3 0,-2 0,-88 26,31 16,41-23,16 12,-7-8,25 16,-11-10,30 28,-16-15,28 1,-16-5,25-14,-14 6,25-30,28-12,-23-25,-43 30,19-14,-16-38,5-10,-13 46,-1-42,-3 42,1-19,-6 45,3-22,-18-9,9 6,4 35,3-14,-2 20,0-10,11 26,-6-27,13 67,-7-38,13 41,-18-67,24 93,-13-49,7-36,-18-14,-2-5</inkml:trace>
  <inkml:trace contextRef="#ctx0" brushRef="#br0" timeOffset="1644">1632 382,'-12'0,"-1"0,5 0,-21 0,-24 11,-95 69,113-21,19-31,29 21,-14-37,35 62,-17-31,34 0,-43-34,59 41,-29-21,1-32,-24 9,43-20,-26 10,-11-28,-15 28,-6 4</inkml:trace>
  <inkml:trace contextRef="#ctx0" brushRef="#br0" timeOffset="2356">1926 12,'0'-3,"-3"-3,-4 3,7 9,0 21,20 183,-17-92,2 148,-4-214,45 59,-38-84,9-10,-5 4,-12-48,1 26,3-10,-2 6,-13-2,10 6,-8-15,5 7,2-27,1 32,3-63,-1 34,13-13,-13 43,26-68,-24 64,31-45,-17 24,-14 35,7-18,37 4,-18 40,-28-33,23 65,-12-35,-4 22,2-13,0 2,-1-5,1-19,-1 10,2-27,-3 12,0-18,0 9,-8-3</inkml:trace>
  <inkml:trace contextRef="#ctx0" brushRef="#br0" timeOffset="2840">2478 337,'-7'0,"4"0,-7 3,7 6,3 6,6 88,6 33,-7-91,-2-23,2 30,-3-32,-1-11,0-15,0 8,-1-2</inkml:trace>
  <inkml:trace contextRef="#ctx0" brushRef="#br0" timeOffset="3195">2491 163,'0'-3,"-6"-3,-1 0,0 0,7 3,0 3</inkml:trace>
  <inkml:trace contextRef="#ctx0" brushRef="#br0" timeOffset="3956">2734 343,'-3'3,"3"15,11 85,6 39,1-41,-8-51,-10-44,5 20,-8-31,4 14,-14-21,8 10,-1-29,0 16,3-26,-1 15,15-25,-8 15,12-14,-6 10,24 4,7-15,-34 42,18-20,-8 29,2-13,3 29,-3-15,-6 36,3-18,-1 33,0-20,1 31,-2-19,0 18,1-9,-16-59,7 27,7 26,-5-15,-1-31,-4 5,-1 3,1-2,-2-7</inkml:trace>
  <inkml:trace contextRef="#ctx0" brushRef="#br0" timeOffset="4990">3223 459,'-3'-3,"-1"3,6 0,6 0,4 0,91-12,-33-12,-37 13,-30-2,6 8,-6-13,2 7,-13 4,7 4,-12-18,7 10,-19-4,20 11,-32-13,19 8,-12 9,29 0,-45 12,46-12,-36 36,19-20,2 27,0-16,15 28,-1 35,1-85,12 72,-11-71,31 53,-29-53,13 24,14-19,-8 9,13-16,-8 7,6-22,-5 11,12-30,-8 16,6-10,-5 6,-33 18</inkml:trace>
  <inkml:trace contextRef="#ctx0" brushRef="#br0" timeOffset="5878">3936 181,'-3'0,"0"0,-11 0,4-3,4 0,-6 3,-50 9,19 8,23-8,-53 83,71-54,2-30,22 26,-18-27,32 27,-17-14,10-4,-21-11,37 16,-20-8,-1-2,-18-8,28 12,-16-7,-8 7,2-4,1 14,-12-24,11 33,-5-16,-19 8,12-25,-13 46,6-25,-3 0,5 12,5-32,-2 13,-4-13,-10 7,15-9,-7 4,-19-5,11 2,-13-5,9 3,-5-1,4 1,9 5,-3-2,15-2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4:10.474"/>
    </inkml:context>
    <inkml:brush xml:id="br0">
      <inkml:brushProperty name="width" value="0.05" units="cm"/>
      <inkml:brushProperty name="height" value="0.05" units="cm"/>
    </inkml:brush>
  </inkml:definitions>
  <inkml:trace contextRef="#ctx0" brushRef="#br0">2349 0,'-14'6,"8"0,-4 44,1-17,-4-7,-2-5,-18 44,6-24,16-22,-7 9,4-5,-12 8,6-5,-5 10,4-7,-11 12,7-7,-8 15,7-12,18-33,-8 17,-39 53,21-30,-5 24,24-45,-48 78,26-43,-11 8,33-43,-61 84,61-86,-60 94,33-52,6 6,26-51,-68 91,37-49,3 10,29-57,-60 116,32-62,-9 22,40-78,-101 188,54-100,44-80,-18 33,-7 8,32-57,-71 121,40-68,-10 24,7-16,-8-1,7-4,8-3,-3-2,2-5,1 0,2-6,-2 2,6-11,0 2,-4 5,4-5,-3 11,2-8,3 1,0-2,7-14,-2 6,9-9,-4 2,2-14,-1 6,13-18,-5 8,-4 5,2-3,8-17,-4 9,0-4,0 2,0 3,0-2,1-5,-1 1,0 3,0 0,0 3,0-3,0 2,0-7,-3 2,2 4,-4-1,4 2,-5-4,3 2,3-3,0 6,-4-12,-1-3,4 12,-2-4,-4-9,2 4,-5-6,3 4,-3-1,2 1,3 4,-1-1,-1 4,0-1,4 2,-2-1,0 2,0-1,6 6,-2-3,-3 0,2 0,1 0,0 1,2 7,2 4,-2-7,2 17,-2-10,1 14,-1-16,1 33,0-18,3 12,-4-24,5 39,-3-21,0-3,-2-20,5 35,-3-18,-1-15,-2-5,3 14,-1-7,21-6,-23-3,38 6,-19-3,22-9,-38 6,85-21,-45 11,44-12,-86 21,151-46,-81 25,-83 24,12-2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4:14.119"/>
    </inkml:context>
    <inkml:brush xml:id="br0">
      <inkml:brushProperty name="width" value="0.05" units="cm"/>
      <inkml:brushProperty name="height" value="0.05" units="cm"/>
    </inkml:brush>
  </inkml:definitions>
  <inkml:trace contextRef="#ctx0" brushRef="#br0">1494 6,'-5'-6,"-1"6,-1 0,4 0,-7 6,3 0,-13 56,0-9,-3 6,13-33,-30 87,9-36,15-39,0 0,1-2,-8 11,21-44,-31 97,17-51,-11 26,6-16,-10 21,7-15,-28 86,16-50,-56 155,32-88,22-103,-8 45,-6 34,6-25,12 42,-3-29,-4-13,5-1,-9-6,7-3,0-29,2 9,9-24,-3 7,16-20,-6 6,22-66,-10 31,10-29,-5 13,-8 31,5-17,1 2,3-15,-6 19,3-10,6-7,-1-8,0 2,0-1,0 6,0-6,0-2,-1 9,-3 5,3-8,-3 4,2-3,-4-1,2 0,3-3,-1 2,1-3,-1 2,-6-4,3 2,-3-3,1 2,10-4,-4 2,-6-3,-1-3,1 0,4 4,-4-4,2 1,3 4,0-2,-19-15,10 6,5 6,-10-11,6 5,-3 0,8 7,-9-8,6 5,1-1,5 5,-5-4,2 3,3 1,1 3,-1-4,0 2,7 9,-2 3,-3-9,9 18,-6-10,8 10,-4-6,6 14,-3-6,4 5,-4-6,-2-6,1 3,-5-8,2 3,-2-4,1 1,-3-5,1 3,-1-3,0 1,-1-2,1 1,-2 0,1 0,29-18,53-23,-56 23,-15 8,99-51,-47 29,-51 23,9 0,-22 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10.831"/>
    </inkml:context>
    <inkml:brush xml:id="br0">
      <inkml:brushProperty name="width" value="0.05" units="cm"/>
      <inkml:brushProperty name="height" value="0.05" units="cm"/>
      <inkml:brushProperty name="color" value="#3165BB"/>
    </inkml:brush>
  </inkml:definitions>
  <inkml:trace contextRef="#ctx0" brushRef="#br0">57 79,'-24'-11,"4"2,14 6,0 3,5 0,1 5,0 2,3 7,47 113,-7-25,-9-28,-18-39,-5-26,2 11,-3-24,0 11,-9-7,5 3,3-13,-3 7,-3-15,1 8,0-31,-1 17,0-19,0 12,-3-5,1 6,3 7,-2-4,0 24,0-11,-4 21,2-10,1 8,0-4,12 28,-10-23,42 125,-16-57,-25-63,21 31,-12-17,1-29,-11 6,12-14,-6 8,-9-40,1 40,5-68,-2-20,-4 91,2-42,-2-9,0 48,4-70,-2 37,0 20,-2 17,4-11,-4 11</inkml:trace>
  <inkml:trace contextRef="#ctx0" brushRef="#br0" timeOffset="606">489 248,'7'7,"0"-4,4-3,79 4,-27-32,-72-9,-23 28,16 5,-14 20,-15 16,43-31,-37 47,20-25,23 11,-11-8,31 2,-16-3,33-18,-18 8,19-21,-11 11,-31-5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12.488"/>
    </inkml:context>
    <inkml:brush xml:id="br0">
      <inkml:brushProperty name="width" value="0.05" units="cm"/>
      <inkml:brushProperty name="height" value="0.05" units="cm"/>
      <inkml:brushProperty name="color" value="#3165BB"/>
    </inkml:brush>
  </inkml:definitions>
  <inkml:trace contextRef="#ctx0" brushRef="#br0">164 210,'-3'0,"-3"0,-2 0,2 0,-9 0,-22 7,8 10,6 3,12-10,1 13,8-20,-7 33,4-17,13 13,-8-29,14 40,-7-21,1-14,-8-6,28 12,-14-6,12-16,-25 8,49-11,-26 5,-18 0,-6 6</inkml:trace>
  <inkml:trace contextRef="#ctx0" brushRef="#br0" timeOffset="631">442 234,'-5'-3,"3"1,-6-5,5 5,-6-5,1 2,3 3,-26 6,-8 13,14 15,13-17,10 26,0-33,-3 53,2-30,6-4,-3-23,21 26,-11-13,7-20,-16 4,34-18,-19 9,-5-21,-11 29,19-60,-9 32,-11-9,6 7,-3 12,1-5,-6 20,-2-5,5 7,-3-3,7 20,-3-11,12 33,-6-17,3 28,-2-16,5 3,-3-3,2-13,-1 5,-9-33,-2 8</inkml:trace>
  <inkml:trace contextRef="#ctx0" brushRef="#br0" timeOffset="1150">664 206,'-6'0,"1"0,0 4,0 8,2 2,7 102,-1-45,-3-43,0-10,0-9,-3-34,12-14,-5 20,16-18,-9 11,4 9,-3-4,-1 11,0-4,-4 15,7 10,-11-9,6 5,-1 40,0-22,-4 19,1-13,-5 0,3 1,2-22,-2 10,2-28,-5 8</inkml:trace>
  <inkml:trace contextRef="#ctx0" brushRef="#br0" timeOffset="1838">918 5,'-5'-3,"-3"1,6 2,-6 0,5 5,-2 2,0 4,2-2,3-4,0-5</inkml:trace>
  <inkml:trace contextRef="#ctx0" brushRef="#br0" timeOffset="2234">1086 7,'-2'0,"-4"0,3 5,0 2,3 4,3 61,0 39,-3-12,0-92,-3 90,1-51,4-25,-2 11,2-24,-1 10,-2-29,1 14,3-9,-2 5,-1 1</inkml:trace>
  <inkml:trace contextRef="#ctx0" brushRef="#br0" timeOffset="2563">961 298,'2'-2,"4"-3,5 1,59-12,22-5,-48 11,-32 17,-10-7,-2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17.243"/>
    </inkml:context>
    <inkml:brush xml:id="br0">
      <inkml:brushProperty name="width" value="0.05" units="cm"/>
      <inkml:brushProperty name="height" value="0.05" units="cm"/>
      <inkml:brushProperty name="color" value="#3165BB"/>
    </inkml:brush>
  </inkml:definitions>
  <inkml:trace contextRef="#ctx0" brushRef="#br0">20 93,'-8'4,"1"3,2 5,12 92,20 14,-17-93,-6-17,16 19,-8-10,-2-27,-6 11,41-83,-25 24,-16 45,-8-36,4-9,-1 23,0 27,2 7,-1-4,0 33,7 23,-3-27,13 21,-14-35,16 45,-8-24,-1-16,-8-10,12 7,-14-12</inkml:trace>
  <inkml:trace contextRef="#ctx0" brushRef="#br0" timeOffset="618">371 121,'-3'-5,"1"3,-3 4,1 5,1 4,3 3,12 62,-8-55,0 26,-3-26,-2-33,1 17,-10-17,6 9,14-26,-9 23,9-44,-4 24,9-13,-12 30,18-33,-10 19,10 12,-17 7,26-4,-14 3,-1 15,-12-10,24 23,-13-12,-7 20,-6-29,12 56,-4 4,-8-60,6 49,-3-26,-4-15,0-10,0 7,0-7</inkml:trace>
  <inkml:trace contextRef="#ctx0" brushRef="#br0" timeOffset="925">766 102,'-2'-2,"-5"2,5 0,-9 4,3 8,6 6,23 177,0-133,-17-49,2-12,-6-1</inkml:trace>
  <inkml:trace contextRef="#ctx0" brushRef="#br0" timeOffset="1311">766 0,'-7'0,"7"0</inkml:trace>
  <inkml:trace contextRef="#ctx0" brushRef="#br0" timeOffset="2064">1006 21,'-2'0,"-12"2,1 3,1 4,2 1,-24 73,26-23,16-6,-8-50,4 21,9 3,-4-2,11-10,15 5,-33-19,16 9,-12-32,5 17,-10-29,4 16,-10-21,5 12,-11-15,6 9,-4-1,2 3,-3 9,2-3,-2 20,1-9,10 22,-1-9</inkml:trace>
  <inkml:trace contextRef="#ctx0" brushRef="#br0" timeOffset="2966">1254 58,'-8'-7,"6"7,-6 2,3 5,0 7,6 65,1 13,-4-60,2-27,0 9,0-11,0 4,1-14,0 7,7-21,-3 11,12-31,-6 17,-5 9,2-3,17-38,-10 21,-2 9,-7 14,17-8,-9 5,-1 83,-5 18,-7-74,-3 61,2-61,-4 46,4-50,8 30,-5-16,-3-22</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22.658"/>
    </inkml:context>
    <inkml:brush xml:id="br0">
      <inkml:brushProperty name="width" value="0.05" units="cm"/>
      <inkml:brushProperty name="height" value="0.05" units="cm"/>
      <inkml:brushProperty name="color" value="#3165BB"/>
    </inkml:brush>
  </inkml:definitions>
  <inkml:trace contextRef="#ctx0" brushRef="#br0">20 141,'-5'-3,"-3"-4,4 3,2 1,3-8,7 2,1-5,92-44,-28 37,-36 11,-20 32,6-17,-11 27,5-14,-12 19,5-11,-6 15,3-11,-20 14,12-36,-13 56,8-30,-11-8,16-23,-31 43,17-23,-7-9,21-14,-35 20,19-10,13-20,-5 10,-8-25,5 13,5-20,-2 11,15-11,-7 7,22-3,-12 3,10 15,-5-6,12 16,-8-8,16 23,-10-12,17 31,-11-17,-1 17,0-10,-7-4,2 0,-10-15,4 7,-5-19,2 9,-19-7,4 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24.040"/>
    </inkml:context>
    <inkml:brush xml:id="br0">
      <inkml:brushProperty name="width" value="0.05" units="cm"/>
      <inkml:brushProperty name="height" value="0.05" units="cm"/>
      <inkml:brushProperty name="color" value="#3165BB"/>
    </inkml:brush>
  </inkml:definitions>
  <inkml:trace contextRef="#ctx0" brushRef="#br0">6 12,'-3'-2,"1"-3,2 1,0 11,0 7,13 117,-7-68,-5-33,1-13,-4 21,2-11,3-26,-3 2,7-8,-4 4,4-26,-6 25,11-49,-6 26,7-15,-3 10,8-7,-5 6,5 9,-3-3,-12 29,6-14,-5 18,2-9,2 25,-1-13,3 29,-2-16,0 17,-1-11,-6-5,2 1,-6-20,3 10,4-32,-2 16,5-34,-3 17,10-29,-5 17,11-6,-7 4,0 11,-1-4,-9 32,4-15,14 7,-9-4,6 40,-13-30,30 46,-16-25,-16 6,0-24,3 35,-2-19,-14-8,9-12,2-1,-1-4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24.910"/>
    </inkml:context>
    <inkml:brush xml:id="br0">
      <inkml:brushProperty name="width" value="0.05" units="cm"/>
      <inkml:brushProperty name="height" value="0.05" units="cm"/>
      <inkml:brushProperty name="color" value="#ED1C24"/>
    </inkml:brush>
  </inkml:definitions>
  <inkml:trace contextRef="#ctx0" brushRef="#br0">369 140,'0'-5,"-5"0,0 1,1-1,-1 5,1-5,-1 0,0 1,-2-1,0 5,0-5,-2 0,0 0,-40 0,10 5,8 5,10 0,-5 5,14-5,3 4,-7 5,16-13,-19 18,1 5,8-13,6 1,-3 6,7-16,-10 17,2-2,7-15,-4 8,1 0,0 9,3-15,-1 8,4-4,-2 7,0-12,0 7,0-5,2 5,-1-6,0 4,0-6,0 5,0-5,1 3,-2 0,4 2,-3-4,1 1,3 1,0 2,-3-4,2 2,1-1,7 2,-7-2,3 1,0-5,4-4,-6 3,18-9,-4 2,-7 2,3-1,-2-10,3-2,-3 5,0-3,6-9,-3 1,-3 7,1-4,-5 0,1 3,-1 0,6-15,-10 20,0-1,0 1,-5 5,1-4,0-4,3-1,-3 8,3 0,-3-4,0 9,-1 1,-1-6,0 5,2 15,-2-5,2 4,-1-7,1 10,3 12,-3-11,5 3,0 18,-6-31,10 27,-2 8,-4-18,0 3,2 20,-7-38,11 29,1 5,-7-20,4-5,-2 20,-7-32,11 24,-11-26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27.174"/>
    </inkml:context>
    <inkml:brush xml:id="br0">
      <inkml:brushProperty name="width" value="0.05" units="cm"/>
      <inkml:brushProperty name="height" value="0.05" units="cm"/>
      <inkml:brushProperty name="color" value="#3165BB"/>
    </inkml:brush>
  </inkml:definitions>
  <inkml:trace contextRef="#ctx0" brushRef="#br0">202 324,'-5'-5,"5"3,0-3,-8 1,1-1,-3 0,-3 1,-55 4,24 14,23-8,-5 57,30-14,-2-26,12 2,-7-2,12-16,-7 7,8-21,-4 10,-4-17,10-14,-16 21,8-9,-10-17,5 11,-2-27,-3 23,-2 15,-9 15,6-5,4 28,-1-14,-2 32,0-38,2 60,-1-33,1-4,-2-23,6 28,-3-15,2-33,-5 13</inkml:trace>
  <inkml:trace contextRef="#ctx0" brushRef="#br0" timeOffset="508">532 303,'-2'-2,"-5"-3,-3 1,-3 1,1 3,-44 26,21 11,18-20,17 26,-8-15,15 15,-8-9,13-3,-6 0,25-9,8-15,-32-5,38-18,-21 10,-1-15,-19 18,-4 3</inkml:trace>
  <inkml:trace contextRef="#ctx0" brushRef="#br0" timeOffset="1221">688 0,'-6'0,"1"2,2 8,3 6,13 123,-3-24,-4-57,-5-16,2 5,-2-16,1 6,-8-25,4 11,0-32,0 15,-4 4,3-2,5-18,4-18,-5 24,11-38,-5 20,3-10,-7 26,37-66,-11 56,-27 14,22 1,-11 0,0 12,-10-10,20 32,-11-16,6 31,-16-43,17 64,-10-36,-8-4,0-26,6 29,-3-16,-9-25,4 13,1-4</inkml:trace>
  <inkml:trace contextRef="#ctx0" brushRef="#br0" timeOffset="1964">1064 280,'-2'0,"-1"0,3 2,0 3,0 4,0 79,8-39,-2-29,-2-9,-4-17,0 6</inkml:trace>
  <inkml:trace contextRef="#ctx0" brushRef="#br0" timeOffset="2276">1092 118,'-3'-2,"-5"-3,4 3,4 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30.948"/>
    </inkml:context>
    <inkml:brush xml:id="br0">
      <inkml:brushProperty name="width" value="0.05" units="cm"/>
      <inkml:brushProperty name="height" value="0.05" units="cm"/>
      <inkml:brushProperty name="color" value="#3165BB"/>
    </inkml:brush>
  </inkml:definitions>
  <inkml:trace contextRef="#ctx0" brushRef="#br0">5 109,'0'-2,"-5"-3,5 3,0 4,0 12,23 88,-19-33,-1-30,-2-19,-5-21,3 10,1-23,-1 12,-8-51,12 0,-2 43,12-42,-10 40,5-19,13 6,-8 0,3 15,-2-7,26 25,-12 18,-22-21,2 54,-1-28,-2 17,-4-40,7 58,-4-29,-8-25,4-6,2-3,-2-3</inkml:trace>
  <inkml:trace contextRef="#ctx0" brushRef="#br0" timeOffset="719">338 132,'12'2,"-6"-2,59 10,16-15,-9-48,-165 7,37 57,48-9,-36 29,20-16,11 16,8-25,-5 41,4-23,28 8,-22-31,38 44,-19-22,20-23,-39 0,63 5,-34-3,-22-11,11 5,-18 4</inkml:trace>
  <inkml:trace contextRef="#ctx0" brushRef="#br0" timeOffset="1222">814 19,'-2'-5,"-3"1,-2-1,-2 0,-4 5,-29 23,-14 47,62-45,-4-12,23-7,-24-5,42 12,-21-6,61 11,-50-2,-18-8,-16 17,8-10,-24 9,12-7,-29 8,14-5,-6-8,6 2,4-16,-2 7,13-20,-7 11,21-1,-9 5</inkml:trace>
  <inkml:trace contextRef="#ctx0" brushRef="#br0" timeOffset="1825">1108 308,'-5'0,"0"0,0 0,5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42.156"/>
    </inkml:context>
    <inkml:brush xml:id="br0">
      <inkml:brushProperty name="width" value="0.05" units="cm"/>
      <inkml:brushProperty name="height" value="0.05" units="cm"/>
      <inkml:brushProperty name="color" value="#3165BB"/>
    </inkml:brush>
  </inkml:definitions>
  <inkml:trace contextRef="#ctx0" brushRef="#br0">28 3,'-2'-2,"-9"2,4 4,2 5,3 3,15 123,20 48,11-52,-9-76,-19-29,-4-22,8-6,-19 2,9-1,-3-26,0 14,-7-24,4 13,-3-12,2 8,6 8,-3-3,-2 12,1-6,2 13,-4 2,-2 2,1-1,7 25,-3-14,4 28,-3-16,7 18,-5-13,7 17,-3-9,-10-41,4 20,12 11,-7-6,-2-31,-7 13,5-34,-2 17,-9-32,3 37,-9-65,4 35,-3-14,7 47,-8-85,3 42,5 28,0 17,5-11,-4 17</inkml:trace>
  <inkml:trace contextRef="#ctx0" brushRef="#br0" timeOffset="727">391 347,'11'0,"42"2,16-9,-22-16,-25 12,-30-5,15 3,-26-11,14 8,-14 2,7-1,-7 16,4-7,-2 28,1-14,-1 40,11 23,5-58,-3 27,31 1,-16-4,17-22,-10 10,25-31,15-7,-42 10,19-5,-35 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44.038"/>
    </inkml:context>
    <inkml:brush xml:id="br0">
      <inkml:brushProperty name="width" value="0.05" units="cm"/>
      <inkml:brushProperty name="height" value="0.05" units="cm"/>
      <inkml:brushProperty name="color" value="#3165BB"/>
    </inkml:brush>
  </inkml:definitions>
  <inkml:trace contextRef="#ctx0" brushRef="#br0">14 202,'-5'0,"-1"3,4 4,2 9,20 62,11 16,-6-35,-2-29,-10-24,-12-5,15-13,0-18,-13 24,5-37,-6 33,5-45,-4 29,-1 6,4 2,-4 13,2 3,-2 1,9 29,8 21,-11-28,-3-15,1 8,24 36,-14-21,-5-3,-8-20,18 16,-9-9,-6-28,-4 14,7-24,-4 13,-6-28,1 37,1-75,0 41,-2-10,1 46,5-63,-2 32,3 37,-6-6,0 1</inkml:trace>
  <inkml:trace contextRef="#ctx0" brushRef="#br0" timeOffset="589">607 251,'-3'-3,"1"1,-5-5,-9-7,3 8,-20-4,-63 88,102 30,21-74,-24-30,21 2,-10-2,-1-34,-11 28,16-46,-9 23,-12-3,3 26,1-39,0 20,-8 14,7 7,0-4,0 1,9 35,7 33,-9-35,9 15,-5-7,-6-39,-5 1</inkml:trace>
  <inkml:trace contextRef="#ctx0" brushRef="#br0" timeOffset="1013">713 223,'-8'0,"5"0,1 7,2 4,0 3,14 82,-5-57,-8-33,6-16,-2-29,6-16,-10 51,15-49,-8 26,9 19,-6-7,2 21,-1-10,-1 36,-10-32,24 61,-13-33,-2 25,1-13,-6-5,2-1,-12-13,9-5,-4-16</inkml:trace>
  <inkml:trace contextRef="#ctx0" brushRef="#br0" timeOffset="1393">996 1,'-2'0,"2"2,2 12,16 68,7 47,-14-69,-10-6,-1-47,14 73,-14-76,10 41,-5-23,-2-35,-3 13,4-12,-4 12</inkml:trace>
  <inkml:trace contextRef="#ctx0" brushRef="#br0" timeOffset="1690">945 232,'-5'-2,"2"2,-2-2,13 2,3-3,70-1,29-1,-70 5,-40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47.272"/>
    </inkml:context>
    <inkml:brush xml:id="br0">
      <inkml:brushProperty name="width" value="0.05" units="cm"/>
      <inkml:brushProperty name="height" value="0.05" units="cm"/>
      <inkml:brushProperty name="color" value="#3165BB"/>
    </inkml:brush>
  </inkml:definitions>
  <inkml:trace contextRef="#ctx0" brushRef="#br0">120 0,'-5'5,"-1"0,-1 4,-3 76,19 6,21 56,-23-103,-6-42,13 71,-8-37,-1-14,0 3,-1-9,1 5,-3-26,-2 5,0 0,2-7,-2 7</inkml:trace>
  <inkml:trace contextRef="#ctx0" brushRef="#br0" timeOffset="323">0 296,'0'-2,"0"0,0-1,2-4,2 3,-2-1,1 3,12-3,96 10,-35 4,-38-4,-38-5</inkml:trace>
  <inkml:trace contextRef="#ctx0" brushRef="#br0" timeOffset="1080">306 301,'-5'0,"-4"0,-3 4,1 6,-10 35,18 13,25-17,-11-22,11-8,12 4,-27-12,12 6,3-25,-2 13,1-28,-1 15,-7-23,2 13,-24-5,12 4,-11 28,5-13,-22-22,12 14,-20 11,25 3,-26 7,14-3,8 18,7-14,2 14,3-16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49.552"/>
    </inkml:context>
    <inkml:brush xml:id="br0">
      <inkml:brushProperty name="width" value="0.05" units="cm"/>
      <inkml:brushProperty name="height" value="0.05" units="cm"/>
      <inkml:brushProperty name="color" value="#3165BB"/>
    </inkml:brush>
  </inkml:definitions>
  <inkml:trace contextRef="#ctx0" brushRef="#br0">3 22,'-2'2,"2"0,0 10,15 52,11 37,-14-54,0-21,-10-20,20 27,-12-15,4-25,-13 8,16-13,-8 7,9-22,-17 26,15-44,-8 24,-7-11,3 8,-7-4,-8-6,9 31,-3-13,8 20,-4-9,16 24,-8-12,4 32,-2-17,9 34,-6-21,11 13,-6-7,-15-48,-2 7</inkml:trace>
  <inkml:trace contextRef="#ctx0" brushRef="#br0" timeOffset="466">326 86,'0'2,"0"12,0 4,10 58,4 11,-4-50,-8-33,4-29,8-27,-14 51,18-56,-17 55,36-47,-20 26,-5 21,2-10,-6 24,2-12,6 37,-4-20,2 35,-1-18,-4 1,1-5,-9-15,5 7,-9-21,4 10,-1-11</inkml:trace>
  <inkml:trace contextRef="#ctx0" brushRef="#br0" timeOffset="1180">676 104,'-2'0,"-6"0,3 2,5 12,0 2,10 64,2 10,-7-48,-4-45,2 21,8-36,-4 18,-7 0</inkml:trace>
  <inkml:trace contextRef="#ctx0" brushRef="#br0" timeOffset="1525">688 3,'-8'-2,"2"2,6 0</inkml:trace>
  <inkml:trace contextRef="#ctx0" brushRef="#br0" timeOffset="1982">959 116,'-3'-3,"-5"3,-1 5,-1-1,1 6,-12 81,21-20,19-20,-18-49,27 22,-27-23,29-7,-27 5,12-2,-5-33,3 18,-6-14,2 8,-10-5,4 5,-19-4,10 3,-13 6,8-1,-8 17,6-8,-2 27,2-14,13-2</inkml:trace>
  <inkml:trace contextRef="#ctx0" brushRef="#br0" timeOffset="2557">1102 125,'-3'-3,"-2"3,1 3,4 4,0 6,8 61,1 8,-8-52,0-16,3-33,3-17,-7 36,3-17,13-26,-7 15,9-13,-5 9,17 12,-10-5,-1 27,-1-13,-8 29,3-15,-9 35,4-19,-15 33,8-20,-6 7,3-3,-2-15,1 5,1-22,-1 10,3-14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53.761"/>
    </inkml:context>
    <inkml:brush xml:id="br0">
      <inkml:brushProperty name="width" value="0.05" units="cm"/>
      <inkml:brushProperty name="height" value="0.05" units="cm"/>
      <inkml:brushProperty name="color" value="#3165BB"/>
    </inkml:brush>
  </inkml:definitions>
  <inkml:trace contextRef="#ctx0" brushRef="#br0">177 6,'0'-5,"-4"5,-4 2,6 5,2 7,14 117,-7-70,1-15,-6-38,4 81,-2-44,9-17,-6 5,-5-22,-1-7,4-2,-2 2,-3-4</inkml:trace>
  <inkml:trace contextRef="#ctx0" brushRef="#br0" timeOffset="323">11 205,'-3'-2,"-5"2,20 0,70 2,-18-4,77-21,-107 16,-34 7</inkml:trace>
  <inkml:trace contextRef="#ctx0" brushRef="#br0" timeOffset="935">382 1,'-3'9,"3"7,8 74,5 47,-3-27,-10-105,0 68,4-44,-4-28,5-21,-5 19,3-8,6-39,-4 21,-2-19,0 11,13 10,-7-1,9 4,-5-1,5 9,-3-3,15 18,-8-8,-8 19,3-10,-4 26,1-14,-15-3,7 1,19 63,-20-48,-2-13,3 9,-2-6,-8-11,4-1,7-17,-5 9,-2 3</inkml:trace>
  <inkml:trace contextRef="#ctx0" brushRef="#br0" timeOffset="1564">759 134,'-6'0,"1"0,3 0,0 5,6-1,48 12,23-16,-25-23,-26 12,-18-10,8 6,-19 5,9-2,-16 1,8 0,-4 15,2-7,-46-1,5 25,24-11,4 17,0-10,16 18,-7-10,23 21,-12-12,6-29,-3 15,14 29,-9-18,27-16,-28-6,42-7,-21 4,-30-23,1 17</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5:56.963"/>
    </inkml:context>
    <inkml:brush xml:id="br0">
      <inkml:brushProperty name="width" value="0.05" units="cm"/>
      <inkml:brushProperty name="height" value="0.05" units="cm"/>
      <inkml:brushProperty name="color" value="#3165BB"/>
    </inkml:brush>
  </inkml:definitions>
  <inkml:trace contextRef="#ctx0" brushRef="#br0">32 3,'-8'-3,"-3"3,2 0,6 5,3 6,3 70,4 51,-2-33,-4-78,3 38,-4-15,2 4,0-27,0 11,3-35,-2 17,0-21,-3 7</inkml:trace>
  <inkml:trace contextRef="#ctx0" brushRef="#br0" timeOffset="638">340 294,'-3'-3,"-2"-1,0-3,-5-2,-5 0,-32-17,-8 19,21 33,21 26,22 17,12-14,-18-48,31 28,-18-19,7-35,3-18,-22 31,11-15,0-29,-1 16,-2-8,0 6,-14 19,7-8,-2 30,1-15,-5 31,2-16,0 38,0-20,3-9,-2-1,8 56,-9-59,7 51,-4-25,-4-36</inkml:trace>
  <inkml:trace contextRef="#ctx0" brushRef="#br0" timeOffset="1094">537 204,'-6'0,"-2"0,1 7,5 5,2 6,2 53,-2 48,2-100,-2-17,5-15,-5 12,2-6,4-32,-3 19,16-26,-9 14,8-3,-5 4,7 10,-4-4,-3 31,9 3,-16-6,14 28,-14-21,6 9,-11-6,5 3,12 67,-16-52,-1-19,0 9,-1-28,1 14,-8-5,4 2,3-4</inkml:trace>
  <inkml:trace contextRef="#ctx0" brushRef="#br0" timeOffset="1782">965 135,'-2'0,"-1"-2,-5-2,6 1,-23 3,-46 85,33-2,51 45,-12-121,34 14,-20-12,7-44,-3 23,1-35,-3 20,-8-22,6-7,-10 39,5-18,-6 19,3-7,-3 28,1-14,-9 20,5-10,2 23,-1-12,-4 31,2-33,-3 58,2-31,1 20,0-44,-1 75,0-40,2 1,-1-40,0 57,0-59,-11 34,11-37,-22 11,12-7,-9-23,16 14,-32-26,19 15,-15-17,30 29,-29-37,14 19,16 18</inkml:trace>
  <inkml:trace contextRef="#ctx0" brushRef="#br0" timeOffset="2609">1236 213,'-3'-2,"-4"-2,-1 1,2 8,6 6,7 65,6 43,-7-63,5-32,-9-14,17 22,-10-13,6-43,-13 24,28-39,-14 21,2-19,-16 34,15-58,-8 31,-7-2,-2 30,3-35,-1 19,-2 25,0-13,14 28,-7-14,-6 27,2-14,5 16,-2-11,-4 12,3-8,-2-16,-3-14</inkml:trace>
  <inkml:trace contextRef="#ctx0" brushRef="#br0" timeOffset="3353">1785 156,'-5'-4,"-2"-1,-4 3,-3 4,-34 30,-12 28,31-32,9 47,34-38,17-22,-29-14,39-12,-38 10,34-26,-31 22,13-9,-5-20,7-14,-18 41,2-39,-4 39,2-18,-6 23,3-11,-6 21,1 13,4-17,-1 8,3 29,4 20,-3-44,1 20,4 8,2-12,-9-33</inkml:trace>
  <inkml:trace contextRef="#ctx0" brushRef="#br0" timeOffset="4124">2032 149,'-5'-2,"-4"2,-3 2,-1 5,1 2,-20 62,17-37,12 36,-5-22,25-21,14 6,-26-27,12 13,5-49,-4 24,-5-34,2 18,-12-23,6 14,-12-2,7 3,-5 30,2-13,1-40,-1 57,0-1,1 27,-2-25,9 58,-5-30,-12 38,7-57,-11 93,6-50,0-6,6-46,-14 72,7-35,-4-36,11-5,-21 26,11-13,-6-10,5 4,-14 0,24-7,-35 3,18-2,14-22,-6 11,15-35,-7 20,2 24</inkml:trace>
  <inkml:trace contextRef="#ctx0" brushRef="#br0" timeOffset="4677">2207 305,'-2'-2,"-4"2,10 0,5-2,45-14,12-21,-35 20,-35-12,7 25,-8-33,4 18,-21 10,20 7,-24 2,14-1,-10 34,20-32,-30 51,17-29,16 25,-8-15,19 19,-9-12,17-5,-9 1,12-21,-7 8,17-35,-10 18,2-30,-3 15,-22 9</inkml:trace>
  <inkml:trace contextRef="#ctx0" brushRef="#br0" timeOffset="5192">2597 149,'0'-4,"-6"1,0-1,-2-1,-2 5,-3 5,-42 57,33-14,24-16,0-17,35-14,15 13,-51-14,24 6,8-1,-6 1,-8 9,3-5,-19 3,8-2,-21 3,11-2,-28 8,15-5,-26 2,14-2,-1-2,2 0,10-8,-4 4,24-11,-7 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6:10.123"/>
    </inkml:context>
    <inkml:brush xml:id="br0">
      <inkml:brushProperty name="width" value="0.05" units="cm"/>
      <inkml:brushProperty name="height" value="0.05" units="cm"/>
      <inkml:brushProperty name="color" value="#3165BB"/>
    </inkml:brush>
  </inkml:definitions>
  <inkml:trace contextRef="#ctx0" brushRef="#br0">49 117,'-5'-2,"-4"2,-1 0,2 0,0 0,2-2,3 2,6 0,8-7,122 0,61-7,-103 8,148-9,-84 6,-48-5,9 4,67 2,-33-1,-15 11,-1-5,-26-3,46 3,-106 2,46-2,-26 15,-1-10,-40-1,101 25,-104-14,-12-7,-2-1,1 0,2-10,-9 5,19-3,-11 2,-6 2,2-1,-12 2,5-1,-1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6:17.936"/>
    </inkml:context>
    <inkml:brush xml:id="br0">
      <inkml:brushProperty name="width" value="0.05" units="cm"/>
      <inkml:brushProperty name="height" value="0.05" units="cm"/>
      <inkml:brushProperty name="color" value="#3165BB"/>
    </inkml:brush>
  </inkml:definitions>
  <inkml:trace contextRef="#ctx0" brushRef="#br0">47 161,'0'-2,"-5"2,0 2,-2 3,-1-1,-2 28,-2 16,14-9,-2-20,24 27,11-26,-19-10,14-13,-8 6,-6-6,1 3,-8-11,3 5,-1-9,0 5,-13-10,2 2,0 12,-12-25,7 14,-19 0,19 12,-29-18,29 20,-34-8,18 5,0 8,16-3,-11 6,6-2,10-3</inkml:trace>
  <inkml:trace contextRef="#ctx0" brushRef="#br0" timeOffset="610">489 44,'-2'-2,"-5"-3,-1 1,2-1,-2 0,0 1,-11-5,-18-1,-1 31,14 39,11 91,13-59,0-73,6 47,-3-27,6-19,-7-10,5 10,-3-6,-5-21,1 8,0-1</inkml:trace>
  <inkml:trace contextRef="#ctx0" brushRef="#br0" timeOffset="1090">234 276,'-3'-3,"-4"3,1 0,9 0,10 0,118 3,-27-3,-104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38.771"/>
    </inkml:context>
    <inkml:brush xml:id="br0">
      <inkml:brushProperty name="width" value="0.05" units="cm"/>
      <inkml:brushProperty name="height" value="0.05" units="cm"/>
      <inkml:brushProperty name="color" value="#ED1C24"/>
    </inkml:brush>
  </inkml:definitions>
  <inkml:trace contextRef="#ctx0" brushRef="#br0">495 2736,'-5'0,"-7"-6,7 6,-1 0,-3 0,4-6,-1 2,-1-2,2 0,-4 1,1-6,-4-1,0 1,-3-5,-62-79,16 18,12 10,5 12,22 27,18 6,-19-29,10 18,5 11,-2-5,12-1,-7-8,1 16,10-35,-3 28,14-2,-2-26,2 5,4 0,7 5,-13 24,5-2,3-3,-2 2,1 0,2 4,0-2,4-6,33-17,-34 26,9-12,23-13,-31 22,1 6,30-18,-40 23,14-11,22-12,-28 18,4 5,21-12,-26 12,-6 11,24-4,-35 2,22 8,7 0,-20-3,-2 5,14 9,-25-14,13 16,8 9,-13-14,2-6,0 3,-6 11,-6-18,9 26,-1 9,-5-20,2 0,7 21,-14-38,13 40,-3-4,-5-18,-1-1,4 26,-8-44,2 48,-1 12,0-31,-4-10,2 29,0-23,-2-8,-4 32,6-44,-3 22,-3-5,-2 18,7-38,-3 18,-1-4,-2 19,6-32,-8 23,1 2,7-25,-3 13,0-6,-2 12,3-13,0-4,-2 12,4-14,-2 7,-3 6,2 0,3-12,-2 6,-3 0,2 6,2-12,0 6,-4-5,-1 2,5-5,-3 3,-1 0,-1-2,2-3,-4-1,6 0,-2 0,13 0,-8-11,-3 7,0 2,1-1,-2 1,-4-10,3 7,1 5,-2-3,0 0,0 0,4-4,-2 1,-4-5,6 5,-2 1,2-1,-4 0,1 2,-2-3,-10-9,9 8,-2-1,2 1,-1-1,1 3,-4-4,-8-7,9 9,4-1,-5-2,9 7,1-3,-4 2,3 2,6-5,-3 6,11 4,-2 9,-5-6,7 0,9 12,-17-14,14 17,6 2,-11-11,0 6,13 16,-21-29,24 25,5-1,-18-14,-1-6,6 9,-20-16,17 8,0-9,-16 0,19-10,8-7,-13 9,5-18,28-17,-46 42,22-20,-2-2,28-25,-48 46,-2 2</inkml:trace>
  <inkml:trace contextRef="#ctx0" brushRef="#br0" timeOffset="2636">0 12,'0'-5,"0"-1,0 12,0 10,0-5,0 6,41 127,-15-22,-3-11,-11-55,-7-18,7 45,2-11,-8-40,-3-8,3 26,-5-39,1 0,0 0,-4-5,2-1,0 1,0-1,0-21,-3-1,2 9,2-11,-1-15,0 24,6-18,6-6,-7 18,4-1,8-11,-12 20,5 0,13-9,-11 8,-1 7,21-4,-25 5,33 2,6 10,-23-5,-3 5,15 11,-30-19,19 22,2-4,-13-9,-6-1,7 12,-13-22,7 19,-8 3,0-12,-5-5,-10 10,14-15,-24 15,-10-5,18-6,-9-5,-26 6,50-6,-48 0,1 0,23 0,5-6,-15 6,34 0,-16 0,7 0,-5-5,15 5,-8-3,9 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8:17.312"/>
    </inkml:context>
    <inkml:brush xml:id="br0">
      <inkml:brushProperty name="width" value="0.05" units="cm"/>
      <inkml:brushProperty name="height" value="0.05" units="cm"/>
      <inkml:brushProperty name="color" value="#3165BB"/>
    </inkml:brush>
  </inkml:definitions>
  <inkml:trace contextRef="#ctx0" brushRef="#br0">191 0,'-2'0,"2"2,0 8,-2 38,2 34,4-38,4 116,-1-116,9 22,-5-29,-9-32,-2-5</inkml:trace>
  <inkml:trace contextRef="#ctx0" brushRef="#br0" timeOffset="350">19 243,'-3'0,"-5"0,6 0,-4 0,6-4,6-1,5 0,74-6,39-3,-66 8,-17 1,9-1,-34 5,15-2,-31 3</inkml:trace>
  <inkml:trace contextRef="#ctx0" brushRef="#br0" timeOffset="1055">309 9,'0'-4,"0"-1,0 17,0 4,40 135,-20-75,-5-35,1 14,-2-18,0 3,-12-28,5 13,-5-29,2 14,-12-22,6 11,5-21,-2 11,-3-36,1 20,6-21,-3 12,8 8,-5-3,5 23,-3-11,-5 26,3-13,30 14,-9 25,-20-26,16 38,-10-23,2 14,-8-24,5 31,-4-19,-12-9,6-9,-2 4,1-3,0-7</inkml:trace>
  <inkml:trace contextRef="#ctx0" brushRef="#br0" timeOffset="1607">715 243,'-3'0,"1"0,-6-2,13-3,61-18,-21 0,-22-2,-19 10,-3 10,2-5,-15 8,8-3,-34 8,-5 13,34-13,-22 24,14-14,6 17,6-22,-3 39,2-21,20 3,-13-21,22 35,-11-20,11-14,-21-8,40 12,-20-7,2-15,-23 9,24-7,-25 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8:24.875"/>
    </inkml:context>
    <inkml:brush xml:id="br0">
      <inkml:brushProperty name="width" value="0.05" units="cm"/>
      <inkml:brushProperty name="height" value="0.05" units="cm"/>
      <inkml:brushProperty name="color" value="#3165BB"/>
    </inkml:brush>
  </inkml:definitions>
  <inkml:trace contextRef="#ctx0" brushRef="#br0">4 18,'1'0,"4"-2,-1 0,46-7,16 4,-26 10,-22-3,-6 7,-8-7,7 15,-4-9,-9 13,3-17,-3 29,1-16,-1 10,2-24,-16 49,8-26,1 5,7-28,-23 44,12-23,-4-9,15-14,-29 28,15-15,-5-10,4 5,1-11,0 6,6-10,-2 5,4-12,-1 7,16-15,-9 8,13-6,-7 4,13-2,-7 2,10 9,-5-4,12 15,24 11,-44-13,20 5,7 4,-6-2,-2-1,-1-1,-27-8</inkml:trace>
  <inkml:trace contextRef="#ctx0" brushRef="#br0" timeOffset="1557">766 74,'-3'0,"-2"9,5 7,12 91,-7-56,9 15,-13-47,0-11,-8-12,4 7,1-8,-1 4,8-16,-4 8,1-1,-1 2,20-75,-12 53,-5 15,32-50,-20 55,-8 6,4 11,-10-7,13 23,-7-12,0 26,-6-32,9 56,-5-29,-3 0,2-1,2-23,-6-5,-1 4,1-3,1-22,2-30,-3 25,9-18,-10 40,17-53,4 19,-11 18,-2 20,0-9,4 10,-2-5,2 18,-1-9,-11 30,4-16,-8 34,4-19,-7 6,4-5,-3-19,2 8,3-37,1 10</inkml:trace>
  <inkml:trace contextRef="#ctx0" brushRef="#br0" timeOffset="2488">1398 99,'-6'-3,"-1"3,-1 0,2-4,-16-1,-14 5,-1 5,4 11,16-8,4 11,-1-6,15 50,8-17,10-14,-17-27,8 12,7-18,11-11,-24 10,11-5,5-18,-4 11,-7-16,3 8,-5 1,2 0,-12 0,4-2,0 17,-1-8,-4 12,2-6,1 13,0-6,2 7,1-2,-2-2,7 22,-3-12,4 33,-6-36,14 53,-8-29,1-2,-7-22,3 5,-5-14</inkml:trace>
  <inkml:trace contextRef="#ctx0" brushRef="#br0" timeOffset="3092">1742 30,'-3'-2,"-7"-1,0 3,2 0,-6 5,-67 55,23 1,29-30,27 5,-4-25,19 99,16-73,-26-33,32 8,-16-4,4-23,-20 15,39-29,-21 14,0-12,-18 25,-3 2</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8:29.955"/>
    </inkml:context>
    <inkml:brush xml:id="br0">
      <inkml:brushProperty name="width" value="0.05" units="cm"/>
      <inkml:brushProperty name="height" value="0.05" units="cm"/>
      <inkml:brushProperty name="color" value="#3165BB"/>
    </inkml:brush>
  </inkml:definitions>
  <inkml:trace contextRef="#ctx0" brushRef="#br0">31 0,'-6'0,"-2"5,0 4,-1 14,9 114,14 21,-7-116,-6-37,9 63,-4-33,-9-29,3-4,-9 17,5-9,4-18,-2 9,-5-11,3-13,4 23,3-32,-2 18,4-13,-2 7,14-11,-8 8,10 1,-6 0,2 16,-1-7,2 17,-2-8,-1 19,0-9,-5 30,1-17,1 21,-1-12,-6 8,2-5,-4-32,2 16,11 25,-8-31,-3-4,6-19,-4 10,-5 4</inkml:trace>
  <inkml:trace contextRef="#ctx0" brushRef="#br0" timeOffset="284">390 332,'-4'3,"1"11,3 80,0-26,-1-20,1-48</inkml:trace>
  <inkml:trace contextRef="#ctx0" brushRef="#br0" timeOffset="654">350 119,'-3'0,"0"3,3-3</inkml:trace>
  <inkml:trace contextRef="#ctx0" brushRef="#br0" timeOffset="1425">516 305,'-4'0,"-1"0,5 5,0 4,1 2,24 56,3 15,-15-36,-7-23,-12-39,6 19,22-137,-3 79,-10 29,4 20,-2-9,-9 26,5-14,5 10,-2-5,22 51,-19-23,-12-28,34 97,-3-7,-28-88,-4-4</inkml:trace>
  <inkml:trace contextRef="#ctx0" brushRef="#br0" timeOffset="1962">860 365,'-5'0,"3"0,-6 6,8-1,0-3,1 3,11-5,44-7,12-18,-37 13,-37-1,19 0,-11-4,4 4,-23-2,12 2,-19 8,10-4,-15 16,10-8,-11 18,7-10,23 4,-12-2,-11 35,7-19,22 76,18-53,-20-41,32 18,-16-9,8-23,-23 8,19-6,-24 5</inkml:trace>
  <inkml:trace contextRef="#ctx0" brushRef="#br0" timeOffset="2618">1398 238,'-2'0,"-10"-6,3 1,-1 0,-3 5,-60 19,39-11,39-5,-20 3,-27 30,28-18,7-10,16 0,-7-1,18 7,-9-5,-1-9,-1 4,114 24,-100-24,-15-2,12 1,-7-1,-34 62,-16-27,33-33,-37 27,20-15,-5-3,5 1,6-16,13 2,2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8:34.857"/>
    </inkml:context>
    <inkml:brush xml:id="br0">
      <inkml:brushProperty name="width" value="0.05" units="cm"/>
      <inkml:brushProperty name="height" value="0.05" units="cm"/>
      <inkml:brushProperty name="color" value="#3165BB"/>
    </inkml:brush>
  </inkml:definitions>
  <inkml:trace contextRef="#ctx0" brushRef="#br0">88 212,'-10'0,"3"46,6 12,-3-8,2-26,-2-2,3-15,-6 18,3-11,3-12,0-1,-4 7,3-4,-2-8,4 4</inkml:trace>
  <inkml:trace contextRef="#ctx0" brushRef="#br0" timeOffset="436">21 118,'-3'0,"-7"0,2 0,8 0</inkml:trace>
  <inkml:trace contextRef="#ctx0" brushRef="#br0" timeOffset="1337">297 224,'-8'-2,"6"2,-6 9,5 2,-3 63,-5 17,7-48,1 6,0-31,2-9,9-34,-5 18,3-18,-2 10,11-23,-6 14,13-7,-8 6,-13 27,7-13,29-39,-9 38,-24 10,14 9,-8-5,-4 16,2-8,0 12,-7-19,21 36,-11-20,-3 8,-6-23,8 37,-5-6,-5-35,4 18,-2-9,4-9,-3 5,-3-5</inkml:trace>
  <inkml:trace contextRef="#ctx0" brushRef="#br0" timeOffset="1943">815 210,'-5'-2,"3"2,-9-3,3-1,-2-1,-3 1,-55 11,10 9,52-15,-29 23,31-22,-5 23,3-12,30 2,-23-13,39 17,-21-10,11-7,-29-2,47 2,-25-1,-10 1,4-1,-12 7,5-4,-16 8,-1 10,6-19,-2 8,-11 15,7-9,-14 0,7 0,-2-11,2 5,3-8,-1 3,2-8,-1 5,4-8,-2 4,9 1</inkml:trace>
  <inkml:trace contextRef="#ctx0" brushRef="#br0" timeOffset="2404">952 70,'0'-2,"0"7,0 4,3 7,37 156,-22-91,-12 51,6-32,-10-60,5 26,-11-114,5 57,3-27,-2 14,-3-26,2 14,-1 16</inkml:trace>
  <inkml:trace contextRef="#ctx0" brushRef="#br0" timeOffset="2750">887 313,'-5'0,"0"0,6-4,11-1,113-13,-23 4,-97 13,-5 1</inkml:trace>
  <inkml:trace contextRef="#ctx0" brushRef="#br0" timeOffset="3628">1209 366,'-3'0,"2"0,-8 0,4 0,8 0,8 0,57-5,20-27,-44 16,-38-9,18 6,-23-1,10 2,-26 4,13-1,-27 16,14-7,-13 17,8-9,-9 19,6-11,-2 21,3-12,10 12,-5-7,16 5,-8-4,21 5,5 8,-13-30,6 14,5-10,-4 5,9-15,13-2,-23 0,12-7,-12 4,1-8,-11 11</inkml:trace>
  <inkml:trace contextRef="#ctx0" brushRef="#br0" timeOffset="4313">1730 238,'-3'0,"-3"0,-3 0,0 0,-3 0,-2 0,-2 0,-37 23,29-13,-16 21,10-12,19 10,-9-6,18 9,-9-6,14-4,-7 1,9-28,-4 15,32 8,-19-18,-8 0,18-14,-10 8,3-27,-11 25,24-46,-13 25,-8-15,-5 32,11-36,-6 20,-7 29,0-5,0 3,0-1,-4 27,2-22,2 49,-2-26,-2 26,2-46,2 62,-2-34,2-18,-2-14,5 7,-5-9</inkml:trace>
  <inkml:trace contextRef="#ctx0" brushRef="#br0" timeOffset="5043">1973 297,'-5'-4,"1"1,-5 3,-4 0,-2 0,-61 26,24 10,26-17,19 10,1-21,-1 35,1-21,23-1,-15-15,22 16,-12-9,14-22,-25 10,39-18,-37 16,35-30,-18 16,-2-20,-17 33,26-69,-26 69,11-88,-6 47,-20-10,10 7,-16 7,9 1,-4 21,3-9,12 31,-4-5,2 0,2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8:43.417"/>
    </inkml:context>
    <inkml:brush xml:id="br0">
      <inkml:brushProperty name="width" value="0.05" units="cm"/>
      <inkml:brushProperty name="height" value="0.05" units="cm"/>
      <inkml:brushProperty name="color" value="#3165BB"/>
    </inkml:brush>
  </inkml:definitions>
  <inkml:trace contextRef="#ctx0" brushRef="#br0">26 2,'-3'-2,"1"2,-6 0,3 0,2 0,-2 0,5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09:07.777"/>
    </inkml:context>
    <inkml:brush xml:id="br0">
      <inkml:brushProperty name="width" value="0.05" units="cm"/>
      <inkml:brushProperty name="height" value="0.05" units="cm"/>
    </inkml:brush>
  </inkml:definitions>
  <inkml:trace contextRef="#ctx0" brushRef="#br0">697 16,'-5'-2,"-8"-1,-4 0,-81-2,49 3,-45 14,24 8,39-10,-36 30,21-17,-28 47,18-27,76-40,-46 35,19-28,-8 12,3 16,0-9,1 13,0-9,15-30,-7 13,1 42,0-22,9-8,-6-17,12 37,-6-21,10 2,-13-21,32 36,-18-19,16-2,-26-16,46 29,-25-16,16-1,-32-12,59 21,-34-13,13-8,-38-4,64 5,-35-3,3-11,-42 6,70-16,-37 8,-2-12,-1 8,-4-19,0 11,1-11,-2 7,-13-6,6 4,-14-4,6 4,-11-4,4 4,-6-5,3 4,-6-7,3 6,-12-14,7 11,-9-7,5 4,-10 8,5-3,-8 2,-9-17,24 33,-11-14,-8 1,5 1,21 23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0:49.261"/>
    </inkml:context>
    <inkml:brush xml:id="br0">
      <inkml:brushProperty name="width" value="0.05" units="cm"/>
      <inkml:brushProperty name="height" value="0.05" units="cm"/>
    </inkml:brush>
  </inkml:definitions>
  <inkml:trace contextRef="#ctx0" brushRef="#br0">30 104,'0'-2,"-1"0,1 14,0-5,3 94,-5-8,1-69,1-12,-3-17,1 8,2-3</inkml:trace>
  <inkml:trace contextRef="#ctx0" brushRef="#br0" timeOffset="377">14 0,'-2'0,"-6"0,4 0,4 0</inkml:trace>
  <inkml:trace contextRef="#ctx0" brushRef="#br0" timeOffset="992">210 272,'-4'-2,"2"2,2 0</inkml:trace>
  <inkml:trace contextRef="#ctx0" brushRef="#br0" timeOffset="1629">391 67,'-4'-1,"-2"1,1 0,3 0,1 1,13 17,21-3,5-11,-4-10,-16 4,-7-11,-10 13,23-24,-13 13,-15 0,8 0,-13 3,7-1,-19 7,10-2,-7 5,4-3,-6 13,5-7,-4 7,3-4,5 12,-2-7,8 7,-3-5,10 6,-4-3,7 2,-3-2,9 4,-6-4,11 2,-6-2,5-5,-2 3,-11-18,5 9,14 2,-8-2,1-5,-8 0,14-4,-8 2,-11-3,-1 4</inkml:trace>
  <inkml:trace contextRef="#ctx0" brushRef="#br0" timeOffset="2228">740 277,'-4'0,"2"0,2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0:54.190"/>
    </inkml:context>
    <inkml:brush xml:id="br0">
      <inkml:brushProperty name="width" value="0.05" units="cm"/>
      <inkml:brushProperty name="height" value="0.05" units="cm"/>
    </inkml:brush>
  </inkml:definitions>
  <inkml:trace contextRef="#ctx0" brushRef="#br0">24 2,'-2'-2,"-1"2,-3 0,4 0,-4 0,4 2,0 13,2 14,0 7,4 16,-2-28,6 84,-1-48,-4-31,-2-13,0 5,3-14,-1 6,-3-14,2 6,-2-5</inkml:trace>
  <inkml:trace contextRef="#ctx0" brushRef="#br0" timeOffset="663">131 278,'-2'0,"-2"0,11 0,0-1,70-22,-41 13,-42 3,21-1,29-46,-32 22,-6 16,-16 9,7-3,-17 10,9-5,-11 15,6-7,-9 15,6-9,-3 21,3-11,7 17,-3 12,10-34,-4 15,13-5,-6 1,15-5,-8 1,12-9,-6 3,14-11,-7 5,-15-15,6 7,32-9,-30 7,36-20,-19 10,-28 11</inkml:trace>
  <inkml:trace contextRef="#ctx0" brushRef="#br0" timeOffset="1119">602 41,'-4'0,"-1"0,3 0,-4 0,2 0,2 0,2 19,2 10,2 7,1 14,-3-25,1 10,2 13,-4-39,1 16,3-2,-1 1,-6-15,3 5,3-11,-2 5,-2-9,1 4,-1-3</inkml:trace>
  <inkml:trace contextRef="#ctx0" brushRef="#br0" timeOffset="1423">467 253,'-5'0,"-1"0,1 0,4-4,48-8,47-12,-2-9,-19 5,-72 27,27-9,-28 10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0:58.113"/>
    </inkml:context>
    <inkml:brush xml:id="br0">
      <inkml:brushProperty name="width" value="0.05" units="cm"/>
      <inkml:brushProperty name="height" value="0.05" units="cm"/>
    </inkml:brush>
  </inkml:definitions>
  <inkml:trace contextRef="#ctx0" brushRef="#br0">28 1,'-2'0,"-1"0,1 0,-4 0,-4 32,8 23,0 7,1-33,3 19,-1-11,3 9,-2-7,3-3,-2 0,1-18,-4 10,1-22,-1 10,0-18,0 8,1-14,-1 7,0 1</inkml:trace>
  <inkml:trace contextRef="#ctx0" brushRef="#br0" timeOffset="894">24 40,'-4'-2,"4"4,3 5,66 93,-9 1,-39-74,-20-26,13 12,-7-6,-6-12,4 6,-4-7,2 3,0-15,0 8,5-16,-3 9,26-67,-13 39,-10 25,-5 9,3-3,0 8,-1-4,-1 8,0-4,-1 6,1-2,0 6,0-3,-4-2,2 1,4 5,-3 0,-2-2,3 37,5-2,-7-30,6 36,-4-20,-1 15,-2-28,2 42,0-23,-4-9,2-13,0 19,0-11,-2-12,1-1,-1 3,1-4,0-2,2-4,-2 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00.577"/>
    </inkml:context>
    <inkml:brush xml:id="br0">
      <inkml:brushProperty name="width" value="0.05" units="cm"/>
      <inkml:brushProperty name="height" value="0.05" units="cm"/>
    </inkml:brush>
  </inkml:definitions>
  <inkml:trace contextRef="#ctx0" brushRef="#br0">12 5,'-3'-3,"2"1,1 14,2 43,0 19,-1-40,-4-21,2-10,0 4,-3-9,1 4,3-2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50.339"/>
    </inkml:context>
    <inkml:brush xml:id="br0">
      <inkml:brushProperty name="width" value="0.05" units="cm"/>
      <inkml:brushProperty name="height" value="0.05" units="cm"/>
      <inkml:brushProperty name="color" value="#ED1C24"/>
    </inkml:brush>
  </inkml:definitions>
  <inkml:trace contextRef="#ctx0" brushRef="#br0">40 299,'-6'-6,"-1"0,1 6,-1-6,0 0,1 6,9-12,7 6,0 0,0 0,3 1,7-1,130-6,-31 0,-16 0,-7 0,-47 7,-8-1,46-6,-54 7,17-2,26-5,4 0,-1 1,-39 5,-6 0,45 0,-62 5,36-4,13-1,-32 3,-1 0,30 3,-55 0,37-6,8 6,-26 0,-7 0,20-6,-37 6,34-6,2 1,-19 2,-13 0,16-9,-22 12,22-6,3 0,-13 3,-3 0,8-2,-16 4,8-2,7 0,1-2,-16 4,8-2,3 6,-13-3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02.737"/>
    </inkml:context>
    <inkml:brush xml:id="br0">
      <inkml:brushProperty name="width" value="0.05" units="cm"/>
      <inkml:brushProperty name="height" value="0.05" units="cm"/>
    </inkml:brush>
  </inkml:definitions>
  <inkml:trace contextRef="#ctx0" brushRef="#br0">50 0,'2'2,"-1"2,30 42,-17-12,-8-4,-3-16,-10-3,5 1,-12 0,7 0,-4-5,2 2,-6-6,4 3,1-1,0-1,6-5,-2 3,8-2,-2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03.824"/>
    </inkml:context>
    <inkml:brush xml:id="br0">
      <inkml:brushProperty name="width" value="0.05" units="cm"/>
      <inkml:brushProperty name="height" value="0.05" units="cm"/>
    </inkml:brush>
  </inkml:definitions>
  <inkml:trace contextRef="#ctx0" brushRef="#br0">0 1,'0'6,"0"5,14 121,-8-70,4 63,4 0,-11-104,-7 48,4-52,0-12,0 6,-7-34,14-28,-7 51</inkml:trace>
  <inkml:trace contextRef="#ctx0" brushRef="#br0" timeOffset="764">12 16,'-4'0,"2"0,1 2,1 3,0-2,13 32,13 18,12 9,7 6,-7-13,-36-51,26 29,-21-27,-7-6,6 2,-5-2,2 1,-3-9,1 5,-2-16,1 8,5-18,-3 11,7-13,-3 7,6-2,-4 2,2 3,-1-1,1 8,-1-2,-8 18,4-9,-1-5,0 2,-2 5,1 12,0-2,-1-3,-1 5,0-6,5 16,-3-8,5 13,-7-18,13 52,-7-27,7 28,-12-51,13 64,-8-34,-7-10,0-24,0 40,1-20,-3-21,2-1,0 3,0-1,0-2</inkml:trace>
  <inkml:trace contextRef="#ctx0" brushRef="#br0" timeOffset="1479">485 384,'0'-2,"-1"-2,2-11,2 12,27-8,19 4,-27 4,10 15,-26-2,-3-5,-12 9,8-12,-16 20,9-10,-7 4,13-14,-22 22,12-12,4-7,7-5,-8 8,5-4,6-6,-2 2,0-2,0 2,7-3,-4 1,11 2,0 0,-7 0,32 0,-8-2,-16 2,-17-1,2 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07.674"/>
    </inkml:context>
    <inkml:brush xml:id="br0">
      <inkml:brushProperty name="width" value="0.05" units="cm"/>
      <inkml:brushProperty name="height" value="0.05" units="cm"/>
    </inkml:brush>
  </inkml:definitions>
  <inkml:trace contextRef="#ctx0" brushRef="#br0">13 14,'-2'-1,"0"-1,1 0,-4-3,3 1,2 6,4 48,9 39,-7-47,9 129,-10-102,-3-37,-4-59,2 30,-10-16,10-3,0 9,13-13,-7 8,13-12,-7 7,7 0,-3-1,4 15,-3-7,6 18,-3-9,-4 21,1-11,-9 10,4-6,-15-1,7 1,-8-14,4 7,-22 24,-11-9,17-11,-18-4,10 1,-6-8,4 5,6-8,-1 4,19-1,-9 0,18-7,-8 5,9-1,-8 4</inkml:trace>
  <inkml:trace contextRef="#ctx0" brushRef="#br0" timeOffset="627">318 365,'-2'0,"-2"0,0 0,0 0,7-2,4-1,68-22,-27-2,-25 14,-16-10,8 6,-13 0,6 0,-16 6,8-2,-9 9,5-4,-5 9,2-4,-12 6,8-3,-7 9,5-5,-6 14,3-8,8 6,-2-4,8 5,-4-3,8 8,-4-5,12 7,-7-4,16 5,-9-4,33 39,-2-17,-33-34,19 6,-10-4,-6-17,1 8,-12-2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14.194"/>
    </inkml:context>
    <inkml:brush xml:id="br0">
      <inkml:brushProperty name="width" value="0.05" units="cm"/>
      <inkml:brushProperty name="height" value="0.05" units="cm"/>
    </inkml:brush>
  </inkml:definitions>
  <inkml:trace contextRef="#ctx0" brushRef="#br0">106 11,'-4'-2,"-2"2,0 0,1 0,4 2,-5 8,-3 76,5-46,15 150,18 6,-16-104,-25-108,12 51,4-51,-3 24,3-25,-2 13,-3-26,2 13,-1 17</inkml:trace>
  <inkml:trace contextRef="#ctx0" brushRef="#br0" timeOffset="673">14 88,'-2'-2,"-2"-1,0 0,2 1,0-3,2 0,3 1,7 1,92-1,-50 2,42 18,-39 8,-30-13,-4 5,-20-15,35 36,-19-19,-8 12,3-7,-17 4,5-26,-4 51,1-26,-16 7,9-6,-11 8,7-6,-13-5,6 3,-6-4,5-1,-8 0,6-1,0-7,1 2,14-10,-3 3,10-8,-5 4,14-6,-7 3,0-2</inkml:trace>
  <inkml:trace contextRef="#ctx0" brushRef="#br0" timeOffset="1253">551 2,'-4'-1,"2"2,2 6,0 53,2 36,-1-50,4 1,-2-3,0 3,0-4,-2-2,1-1,-4-14,-4 12,6-35,-3 16,1-14,0 6,6-10,-3 5,5-7,-3 4,-1-4,-2 1</inkml:trace>
  <inkml:trace contextRef="#ctx0" brushRef="#br0" timeOffset="1699">516 61,'-3'0,"6"0,6-2,89-2,-52 3,-12-1,-27 2,52-5,-55 5,36-7,-20 4,-10 6,4-3,-17 0,3 0,4-3,-3 1,-1 2</inkml:trace>
  <inkml:trace contextRef="#ctx0" brushRef="#br0" timeOffset="2047">625 342,'-6'0,"2"0,2 0,4 0,5-1,58-1,23-3,-28-4,-45 7,13-1,-9 1,-19 2</inkml:trace>
  <inkml:trace contextRef="#ctx0" brushRef="#br0" timeOffset="2790">855 612,'-2'-3,"-2"-1,2 3,0-5,2-4,5-42,21-71,30-34,-52 145,26-72,-20 77,8-33,2 8,-2-2,-11 18,5-7,-15 38,7-19,-8 6,4-3,1 9,-1-3,0-2,1-1,-1 1,9 41,21 109,-20-76,-8-60,5 50,-3-27,1-6,-4-20,3 25,-1-14,-2-21,0 1,1 4,0-2,-2-7,0 1,1 0,0 0,-1-1</inkml:trace>
  <inkml:trace contextRef="#ctx0" brushRef="#br0" timeOffset="3143">929 387,'9'0,"46"0,-13 2,-42-2</inkml:trace>
  <inkml:trace contextRef="#ctx0" brushRef="#br0" timeOffset="4211">1435 325,'-4'-3,"-2"-1,-2 1,2-1,1 1,-1 0,2 1,-44-12,16 18,16-3,6 10,-2 4,8-10,3 12,0-11,0 4,22 2,-11-2,34 2,-8-7,-28-4,22-2,-23 1,17-3,-8 1,-13 2,-2 7,1-4,-5 8,3-9,-8 16,3-8,-6 4,10-11,-21 17,11-10,-8 0,17-8,-29 10,16-5,-5-9,19 2,-28-1,15 0,10 2,-5-1,9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37.232"/>
    </inkml:context>
    <inkml:brush xml:id="br0">
      <inkml:brushProperty name="width" value="0.05" units="cm"/>
      <inkml:brushProperty name="height" value="0.05" units="cm"/>
    </inkml:brush>
  </inkml:definitions>
  <inkml:trace contextRef="#ctx0" brushRef="#br0">203 266,'-4'0,"-1"0,-1 0,-1 0,-27 10,-15 8,11-1,18-9,12 8,-5-5,7 5,-2-3,8-2,-4 1,6-3,-3 1,4-10,-3 4,8 13,-4-7,8 4,-9-10,13 14,-7-7,6-3,-11-5,17 1,-9-1,6-14,-14 9,24-17,-13 9,4-16,-16 22,22-39,-12 22,1-7,-12 25,17-34,-10 19,-13 9,4 8,-2-12,1 6,0 12,0-6,-1 6,2 3,0-4,2 16,-2-8,2 16,0-10,1 19,0-11,2 6,-1-4,1-9,-1 2,-5-25,1 4</inkml:trace>
  <inkml:trace contextRef="#ctx0" brushRef="#br0" timeOffset="717">417 304,'-2'0,"0"0,-4 5,4 0,-2 7,5 85,5-20,-3-65,-2-6,2 0,5-13,-4 4,0-16,-3 15,5-32,-3 18,9-14,-10 26,21-36,-11 20,-1 8,-8 11,17-13,-10 7,0 13,-9-4,15 5,-8-2,1 11,-9-13,13 31,-6-17,-3 22,-4-37,8 51,-2-14,-6-36,4 17,-4-15,2 6,-3-13,1 4</inkml:trace>
  <inkml:trace contextRef="#ctx0" brushRef="#br0" timeOffset="1491">959 343,'-2'0,"2"-3,-2 0,-2-1,-1 1,0-1,1 3,-18-5,-16 10,-1 11,-27 39,44-27,11-14,17-4,-7-6,13 12,-7-7,12 1,-15-8,46 22,-16-23,-29 0,26-9,-14 5,4-12,-17 14,22-29,-12 16,-8-13,-3 27,9-46,-15-3,5 50,-2-23,-10-19,6 11,-5-19,3 12,-1 2,0 1,7 24,-3-11,8 23,-4-10,8 13,-4-6,-3 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42.102"/>
    </inkml:context>
    <inkml:brush xml:id="br0">
      <inkml:brushProperty name="width" value="0.05" units="cm"/>
      <inkml:brushProperty name="height" value="0.05" units="cm"/>
    </inkml:brush>
  </inkml:definitions>
  <inkml:trace contextRef="#ctx0" brushRef="#br0">11 86,'-2'-2,"-2"-1,1-1,1 3,2 2,0 5,1 6,35 103,56 168,-81-255,-11-28,15 15,-9-8,2-14,-1 7,-9-9,4 5,3-10,-2 5,4-20,-2 11,2-19,-2 11,4-19,-3 12,-5-1,3 3,-3 6,3-17,-2 23,0 20,0-10,6 28,-1 1,-6-16,13 30,-7-16,13 14,-8-8,13 23,-19-38,30 59,-15-30,4-11,-17-16,22 19,-12-10,-15-24,0 6,6-4,-4 2,-2-21,-3 19,5-39,-2 22,0-34,-2 48,5-81,-3 43,-3-17,1 11,-4 0,3 47,-5-65,3 35,-1 28,1-13,2 26,-1-14,4 6,-3-1</inkml:trace>
  <inkml:trace contextRef="#ctx0" brushRef="#br0" timeOffset="487">697 41,'-8'0,"5"0,1 0,-3 0,10 0,5 0,96 17,-20-13,-43-2,-15-11,-19 8,29-7,-16 4,-21 2,2 1,2 0,-1 0,-13 5,9-4,0 0</inkml:trace>
  <inkml:trace contextRef="#ctx0" brushRef="#br0" timeOffset="926">868 69,'-2'-2,"0"2,2 5,6 54,-2-10,-2-24,8 48,-7-52,7 51,-4-28,1-11,-4-19,3 22,-2-12,-7-25,3 4,-2-3,1 2,-2-7,3 5</inkml:trace>
  <inkml:trace contextRef="#ctx0" brushRef="#br0" timeOffset="1872">1416 45,'0'-2,"-4"-1,1-1,-3 1,-2-1,-2 1,-52 8,7 12,27-8,6 11,-2-6,15 10,-9 9,17-31,-7 14,12-3,-7 0,11-6,-5 3,10-6,-6 3,13-2,-7 1,14-3,-8 1,9 5,10 3,-30-10,14 5,0 0,-2-1,-5 2,2-2,-10 7,4-4,-13 9,7-6,-15 9,8-5,-12 6,6-5,-11 7,6-5,-12-4,8 1,-10-8,6 3,-19-8,6-5,21 2,-40-14,23 8,-18-32,44 27,3 7,1 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51.656"/>
    </inkml:context>
    <inkml:brush xml:id="br0">
      <inkml:brushProperty name="width" value="0.05" units="cm"/>
      <inkml:brushProperty name="height" value="0.05" units="cm"/>
    </inkml:brush>
  </inkml:definitions>
  <inkml:trace contextRef="#ctx0" brushRef="#br0">43 49,'-6'-2,"2"2,0 0,1 5,-1 4,-7 59,0 44,17 91,1-119,-4-42,-1-22,0 9,1-19,1 2,-4-10,3 4,5-16,-3 9,6-15,-4 8,3 1,-2 0,-5 9,2-5,11 1,-6-1,20 16,-13-8,-9-2,45 6,9-11,-26 1,-31 0,17 0,-9 0,-6 2,-5-1,13-2,-7 1,-3 6,1-4,-6-1</inkml:trace>
  <inkml:trace contextRef="#ctx0" brushRef="#br0" timeOffset="1181">594 26,'-2'-2,"0"1,0-3,-2 3,-2 1,-1 5,3-2,-39 85,29-52,6-18,-12 64,15-48,2-17,9 72,-2-28,-2-31,5-11,-2 3,-7-23,4 11,12 38,1-17,-7-15,-4-20,0 9,17 6,-9-4,7-9,-14 3,24 3,-14-2,10-4,-19 2,-6 0</inkml:trace>
  <inkml:trace contextRef="#ctx0" brushRef="#br0" timeOffset="2346">715 133,'-3'13,"-3"56,6 87,0-82,25 45,-13-29,-22-108,11 52,6-47,-4 22,0-18,1 9,-1-12,1 6,-5-18,2 11,-4-20,2 10,2-14,-1 9,-1-9,1 6,-1 29,1-11,-1-41,1 43,0-43,0 23,1 3,-1 24,2-29,-2 28,2-8,-2 12,1 1,-1-1,6 14,5 11,-5-13,13 15,-19-24,27 41,-15-22,1-1,-12-17,17 18,-9-9,-6-13,-3 1,7-5,-3 2,-2-20,1 11,6-19,-4 11,5-8,-2 4,-5 7,2-3,-1 10,0-3,-4 11,3-5,-1 9,0-5,5 11,-3-6,3 11,-2-5,2 10,-1-6,4 14,-4-9,5 26,-2-13,-1 21,0-15,-2 19,1-10,-6-47,3 23,13 57,-10-59,-4-9,7-4,-4 1,-6-7</inkml:trace>
  <inkml:trace contextRef="#ctx0" brushRef="#br0" timeOffset="2959">1275 392,'-3'0,"-1"0,4 10,0-4,4 50,-1 15,-2-38,1-25,-1 3,4-7,-3 4,-2-8</inkml:trace>
  <inkml:trace contextRef="#ctx0" brushRef="#br0" timeOffset="3761">1378 2,'-2'-2,"-1"2,1 0,-2 0,10 6,-4-5,89 80,-16 20,-55-54,-11-27,-1 6,1-3,-2 6,0-5,-10 65,0-58,2-19,-6 33,3-19,-3-2,6-16,-8 21,4-11,-2-15,6 0,-9 3,4-2,-2-2,7-1,-12 4,6-3,3 6,2-7,2-1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1:58.543"/>
    </inkml:context>
    <inkml:brush xml:id="br0">
      <inkml:brushProperty name="width" value="0.05" units="cm"/>
      <inkml:brushProperty name="height" value="0.05" units="cm"/>
    </inkml:brush>
  </inkml:definitions>
  <inkml:trace contextRef="#ctx0" brushRef="#br0">6 68,'0'-2,"-4"-1,2 0,2 6,0 4,12 108,-3-67,2-14,-9-28,11 21,-10-22,4 11,2-1,8 11,-8-14,2-4,5 6,-11-10,5 4,7-9,-3 4,-3-5,1 3,-4-3,2 1,13-10,-2 2,-17 7,9-8,-5 4,1-5,-6 8,9-17,-5 10,-5-9,-1 15,2-28,0 15,-7-5,4 18,-3-44,2 24,-1-14,1 34,2-48,-1 25,-1 17,1 9,0-13,0 7,0 12,0-6,0 7,0-6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2:01.675"/>
    </inkml:context>
    <inkml:brush xml:id="br0">
      <inkml:brushProperty name="width" value="0.05" units="cm"/>
      <inkml:brushProperty name="height" value="0.05" units="cm"/>
    </inkml:brush>
  </inkml:definitions>
  <inkml:trace contextRef="#ctx0" brushRef="#br0">31 187,'-2'-1,"-4"1,1 0,2 0,-1 1,4 3,-3 30,-2 28,3-33,4 165,1-116,-3-67,-2 36,1-19,4-25,-3 0,2 1,-1-1,3-10,-4 7,10-5,-5 3,6-4,-11 5,21-7,-11 4,10 5,-20-1,39 0,-21 0,5 5,-3-3,9-3,-5 2,5-5,16-1,-42 5,20-3,-10 2,4 0,-8-1,3 0,-13 2,7-1,8-1,-5 7,-9-5</inkml:trace>
  <inkml:trace contextRef="#ctx0" brushRef="#br0" timeOffset="676">702 59,'-2'-2,"2"0,-3-1,-5 1,5 2,-6 7,-11 22,-34 76,33-50,17-45,-12 50,6-27,4 5,5-32,-8 55,5-30,6-4,-2-23,4 54,-2-27,7-5,-8-21,11 38,-7-21,10-13,-14-8,25 20,-13-11,6-3,-18-6,35 10,-20-6,-11-3,-5-2</inkml:trace>
  <inkml:trace contextRef="#ctx0" brushRef="#br0" timeOffset="1219">848 215,'-2'-2,"-4"2,2 2,0 3,-6 52,0 47,7-7,1-49,9-17,-5 4,3-17,-2 7,-1-21,5 4,-6-7,3 3,2-17,-2 9,-4 4</inkml:trace>
  <inkml:trace contextRef="#ctx0" brushRef="#br0" timeOffset="1880">862 213,'-6'0,"4"2,2 3,3 7,40 95,17 23,-43-101,-9-20,-2-13,-6 4,10-12,-5 7,1-20,-1 10,1-20,0 11,6-11,-4 8,-1 3,1-1,-2 19,0-9,-4 16,1-7,2 7,-1-4,-1 9,0-4,0 3,0-2,1 8,-1-5,-3 12,2-7,-5 16,2-9,2 22,-1-12,3 23,4 11,-5-43,4 27,-4-30,1 13,-2-19,1 10,-2-17,1 7,-1-13,0 5,5-3,-2 2,-3-1</inkml:trace>
  <inkml:trace contextRef="#ctx0" brushRef="#br0" timeOffset="2601">1250 624,'-4'0,"2"0,-2 0,5-4,0 3,7-8,32-15,9 2,-27 12,12 42,-23-5,-10-23,2 21,-3-21,-2 16,1-16,-8 12,5-9,-11-6,6 3,-13-4,8 1,-2-2,2 1,3 0,18-7,15-2,-12 5,15-2,-21 5,34-5,-16 2,4-2,-19 4,11-5,-18 7</inkml:trace>
  <inkml:trace contextRef="#ctx0" brushRef="#br0" timeOffset="3427">1529 2,'-2'-2,"-2"2,2 2,2 0,0 3,13 14,7 10,-2 7,-9-19,19 45,-10-21,-9-21,1 8,-10-27,12 53,-6-28,-1 7,-5-30,6 54,-4-31,0 1,-1-2,-4-5,3-20,-4 41,2-23,-7 5,4-3,-8 10,4-7,-8 11,4-8,-8 3,5-4,0-6,1 2,0-7,0 3,12-15,-5 3,4-3,4-2</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3:48.322"/>
    </inkml:context>
    <inkml:brush xml:id="br0">
      <inkml:brushProperty name="width" value="0.05" units="cm"/>
      <inkml:brushProperty name="height" value="0.05" units="cm"/>
    </inkml:brush>
  </inkml:definitions>
  <inkml:trace contextRef="#ctx0" brushRef="#br0">16 276,'-3'-2,"-2"-3,0 5,3 3,2 3,0 5,1 86,-1-24,0-37,2-6,0-15,-2-7,0-8</inkml:trace>
  <inkml:trace contextRef="#ctx0" brushRef="#br0" timeOffset="412">42 5,'-10'-4,"-8"6,18-2</inkml:trace>
  <inkml:trace contextRef="#ctx0" brushRef="#br0" timeOffset="1215">416 131,'-6'-5,"-5"1,-6-1,-2 5,-50 9,4 7,32-9,29 10,-14-6,19 4,-8-2,13-8,-6 3,10 10,-5-6,19-2,-11 1,11-6,-7 2,17-8,7 5,-30-3,13 1,0-4,-2 2,-6 4,4-2,-27-2,12 1,7 9,-4-4,-16 15,8-17,-18 29,9-15,-15 4,20-17,-34 23,-5-6,39-20,-36 5,20-3,6-6,-3 3,15-2,0 1,0 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3:02.324"/>
    </inkml:context>
    <inkml:brush xml:id="br0">
      <inkml:brushProperty name="width" value="0.035" units="cm"/>
      <inkml:brushProperty name="height" value="0.035" units="cm"/>
      <inkml:brushProperty name="color" value="#ED1C24"/>
    </inkml:brush>
  </inkml:definitions>
  <inkml:trace contextRef="#ctx0" brushRef="#br0">414 59,'-2'0,"-3"0,-2 2,0 1,-17 9,-9 3,5-3,4 0,23-12,-20 12,11-6,4-1,5-4,-27 26,12-8,9-11,-6 2,13-10,-18 16,10-8,1 0,0-2,-1-1,1 1,-2 0,2 0,-1-1,1 0,4-3,-2 2,0 3,0-2,4-2,-2 1,-5 18,-2-6,6-9,-2-1,2 0,1-2,0 2,3-1,-1 0,-2 4,1-2,3-6,-2 2,-2 8,2-5,0 2,0-5,-3 7,2-4,-1 0,1 0,0-3,1-1,-1 20,2-8,0-12,0 10,0-6,0 1,0-6,0 7,0-3,-2 0,2-5,-3 9,1-4,5 0,-3-5,0 11,0-5,0 0,0 0,1-5,-1 3,2-2,-1 1,-1 0,1 0,0 3,2 4,-3-9,2 5,0 0,0 0,1 3,-1-3,2 4,-1-2,-1-2,1 2,0-1,0-1,-1-2,-1 1,0-4,1 2,6 19,2 7,-6-16,-3-11,4 9,-3-5,1 0,-2-4,3 6,-2-3,2 1,-4-5,6 14,-3-8,2-1,-5-5,7 11,-4-6,1 0,-1-1,0 1,-2-5,4 10,-3-5,2-1,-4-5,7 12,-4-7,2 4,-1-2,0-1,0 0,-1 1,1-1,-1-2,0 0,1 2,0 2,-4-7,3 3,-1-1,5 7,-6-8,3 3,-3-3,2 1,10 12,-5-6,-4-4,-2-4,1 2,0-1,0 0,2 3,-1-2,-3-2,1 0,19 6,-11-3,9 7,-7-4,-10-5,6 3,-4-1,0 0,-3-3,8 4,-5-3,2 0,-5-1,10 4,-6-2,0 1,-4-3,13 7,-7-4,1 0,-8-4,12 7,-6-3,0-1,-5-2,11 3,-6-2,1 1,-1-1,-1-2,0 1,1 0,-1 1,2-1,-1 0,-2 0,1 0,0 1,0-1,3 0,-2 0,-1-1,0 1,3-1,-1 1,4-2,-3 1,2 0,-2 0,0-3,-1 1,5 4,1-3,-8 1,6 1,-7 0,3 0,-2-2,1 1,3-2,2 0,-9 2,7-2,-4 1,0 0,-3 0,7-1,-4 1,4 0,-7 1,7-2,-4 0,0 1,-3 1,12-3,-7 1,-3 1,-3 1,11-3,-6 1,2-1,-7 3,13-4,-7 3,1-2,-8 3,11-3,-11 3,11-5,-6 3,-1 0,1 0,0-1,0 1,1-1,-1 1,1-1,-1 1,-6 1,4-1,16-9,-5 1,-7 6,3-1,-2 0,-3 2,1-1,-2-1,1 1,1 1,-1 0,-1-1,0 1,-1-1,1 1,2-2,-1 1,-1-1,0 1,-3 4,2-3,14-15,-4 6,-7 7,1-3,-4 6,8-9,-5 5,0 0,-4 4,8-7,-5 3,4-4,-7 8,9-9,0-1,-9 11,6-10,-4 6,10-12,-14 16,10-16,-4 8,-4 3,-2 5,5-13,-2 8,-6-2,3 8,6-17,-4 10,0-2,-1 1,4-1,-2 2,-4-2,2 0,1 1,-1 1,4 0,-2 0,-4 1,2 0,1 1,-1 0,-2-2,1 2,0 1,0-1,-2 2,2 0,3-3,-2 2,-2 0,1 0,2 2,-1-1,-5-1,2 0,2-1,0 1,0 5,0-3,0-3,0 1,-2 0,1 3,-2-7,1 4,1-2,0 5,0-8,0 4,1-3,0 6,0-9,0 5,-2 2,2 3,-2-6,0 3,1-2,1 6,-4-11,2 5,1 2,0 3,-2-9,1 5,-1-3,1 2,-1-1,0 1,-1-3,-4-7,5 9,-2-3,1 1,-3-1,2 1,0-1,0 1,2 1,-1 0,1 2,-1-1,2 1,-1-1,1 3,0-1,0 0,0 1,1-1,-1 0,2 5,-1-2,-4-8,3 3,0 4,0 0,1 0,-1-1,0 1,-1-2,1 1,2 3,-1-1,-5-7,3 4,-1 0,2 3,-4-7,2 4,-2-2,5 5,-8-9,4 5,0-1,3 5,-5-7,3 5,1 0,2 3,-4-4,2 2,0 0,3 3,-6-6,3 3,-1 0,4 3,-6-4,4 1,-4 1,3 0,-6-5,4 4,-6-1,0 0,10 4,-5-3,0 1,1-1,-2 1,2 0,-2-1,2 1,-4 0,3-1,0 1,-1-1,0 1,0 0,-3-1,2 1,1-4,-1 2,4 4,-2-1,1-1,0 0,-1 2,1-2,4 1,-1 0,-9-1,8 1,-10-2,6 1,-1 0,2 1,-1 0,4 1,-2-2,2 1,0-1,3 2,-5-2,3 1,-2 0,3 0,-5-1,3 1,-2 0,5 1,-7-3,-1 1,8 2,-4-1,-1 0,-2-1,5 1,-7-1,5 1,0 0,0-1,0 1,0 0,-2 0,1 0,-1-1,1 1,-1 0,1 0,-2 0,-3 1,8 0,-4 0,1 0,-1 0,2 0,-2 0,4 0,-1 0,-2 0,2 0,0 0,0 0,-1 0,1 0,3 0,-2 0,-4 2,2-1,-1 0,3 0,-5 1,2-1,0 0,3 0,-6 1,4-1,-3 1,5-1,-10 3,5-2,-1 1,6-3,-14 4,8-1,-2-1,9-1,-15 3,8-2,3 1,4-3,-7 2,4-1,4-1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3:57.602"/>
    </inkml:context>
    <inkml:brush xml:id="br0">
      <inkml:brushProperty name="width" value="0.05" units="cm"/>
      <inkml:brushProperty name="height" value="0.05" units="cm"/>
      <inkml:brushProperty name="color" value="#ED1C24"/>
    </inkml:brush>
  </inkml:definitions>
  <inkml:trace contextRef="#ctx0" brushRef="#br0">1 12,'0'-6,"0"0,3 12,0 0,4 0,-1 0,91 71,-44-36,10 6,-13-11,-4-7,-6 1,-20-15,-10-12,1 6,-9-7,5 4,-4-6,1 6,-3-3,-6 0,-8-3,6 6,4-3,0 6,-1-2,1-2,0 1,-4-1,2 2,0-2,0 1,-3 6,1-3,1 0,-14 14,-4 7,13-15,-7 5,3-3,0 2,-15 22,-3-6,16-17,0 0,5-5,-2 9,-6 2,13-16,7-8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3:51.891"/>
    </inkml:context>
    <inkml:brush xml:id="br0">
      <inkml:brushProperty name="width" value="0.05" units="cm"/>
      <inkml:brushProperty name="height" value="0.05" units="cm"/>
    </inkml:brush>
  </inkml:definitions>
  <inkml:trace contextRef="#ctx0" brushRef="#br0">32 186,'-2'-3,"-3"2,-1 1,0 7,3 2,3 4,3 87,1-40,-1-33,-6-21,3-2,-1 5,0-3,2-6,-1 0,0-4,0 2,-1-9,1 10,-5-22,2 12,1-12,1 23,-1-42,0 22,3-6,-2 4,11 7,-7-1,8 6,-5-4,6 13,-3-6,6 9,-3-6,7 9,-5-4,7 9,-5-5,7 5,-5-3,-15-7,9 4,-12-4</inkml:trace>
  <inkml:trace contextRef="#ctx0" brushRef="#br0" timeOffset="866">366 260,'-3'0,"-1"0,12 0,53-12,13-19,-26-4,-24 17,-20 6,9-2,-12-11,-22 18,20 6,-32 4,17-3,-9 12,20-10,-32 22,17-11,7 10,12-23,-28 42,16-21,7 1,-4-2,15 2,-8-1,7-5,-3 2,11-4,-5 1,39 15,-13-25,-18-3,5-6,-5 3,6-9,-3 5,-18 5</inkml:trace>
  <inkml:trace contextRef="#ctx0" brushRef="#br0" timeOffset="1727">860 237,'-4'-3,"-2"-2,-3 2,-1 0,-29-5,-3 4,12 10,15 12,14-18,-5 30,6-29,7 39,-4-21,9-3,-5 0,12-1,-7 0,8-14,-6 5,4-20,-2 11,-1-18,0 10,-7-19,2 11,-7-6,3 4,-11-5,6 3,-7 11,3-4,-3 20,2-11,-2 14,1-7,5 6,-3-2,-10 37,9-17,3-15,2 44,-1-23,2 3,-2-21,2 38,-2-20,0 1,0-21,-7 37,4-19,-6-5,8-17,-26 26,14-13,-9-8,18-8,-29 17,17-10,-7-11,20 2,-28-2,14 1,5-6,11 6,-12-11,13 11,0-11,0 11</inkml:trace>
  <inkml:trace contextRef="#ctx0" brushRef="#br0" timeOffset="2564">978 204,'0'2,"3"7,20 36,14 10,-20-29,1-22,0 10,-5-12,1 6,-6-12,1 6,-12-8,5 5,11-13,-6 7,11-23,-10-8,-7 32,8-72,-9 54,0 20,0 1,0 2,0 7,0-3,-1 20,1-21,4 46,-4-42,6 48,-4-28,4 2,-6-28,9 37,-4-21,-9-12,4-3,0-1</inkml:trace>
  <inkml:trace contextRef="#ctx0" brushRef="#br0" timeOffset="2976">1448 8,'-2'-2,"-3"-2,1 2,-3 6,3 5,-12 67,-15 44,8-20,21-89,0 55,0-31,8-24,-5-8,15 8,-8-3,-4-17,-4 9</inkml:trace>
  <inkml:trace contextRef="#ctx0" brushRef="#br0" timeOffset="4058">1776 156,'-6'-4,"1"0,3 4,-5 0,-2 0,-3 0,-55 30,16 6,28-21,14 12,9-27,-11 42,5-21,19-5,-11 1,12-13,-7 6,6-19,-3 11,4-27,11-16,-23 37,11-17,2-12,3-3,-15 28,8-12,-11 10,4-4,-4 13,2-6,-1 14,0-7,4 12,-3-7,-2-1,0 0,7 53,-4-29,-1-15,7 27,-3-14,8-16,-9-4,6 3,-4-2,-7-7</inkml:trace>
  <inkml:trace contextRef="#ctx0" brushRef="#br0" timeOffset="4650">1918 154,'-3'0,"-1"0,4 4,0 3,1 63,1-23,-2-36,-2 35,1-24,2-14,-1 5,-4-12,1 7,7-19,1-9,-4 16,3-32,-3 30,6-41,-3 21,5-7,-7 26,12-34,-6 18,0 15,-8 6,15-8,5 12,-19-2,24 13,-13-7,7 12,-18-18,-1 0</inkml:trace>
  <inkml:trace contextRef="#ctx0" brushRef="#br0" timeOffset="5306">2176 383,'-1'0,"-4"0,3 0,2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4:46.170"/>
    </inkml:context>
    <inkml:brush xml:id="br0">
      <inkml:brushProperty name="width" value="0.05" units="cm"/>
      <inkml:brushProperty name="height" value="0.05" units="cm"/>
    </inkml:brush>
  </inkml:definitions>
  <inkml:trace contextRef="#ctx0" brushRef="#br0">1001 20,'-3'0,"1"0,2-2,0-2,-8 2,-16-9,-16 15,-19 5,2 4,30-7,3 6,18-10,-42 20,-9 4,31-13,-7 5,29-16,-45 27,4 0,24-16,6 5,15-18,-33 30,17-15,-3 3,3-2,1 4,0-4,3 3,-1-2,2-1,0 0,-9 30,8-20,6-13,-1 3,1-3,-1 9,0-5,3-3,-2 0,0-6,1 2,-1-7,1 3,3-1,-2 0,-2-1,6 0,0-3,-3 3,2-2,0-4,0 2,3-2,-2-3,0 5,0-4,-6 4,5-5,0 3,-6 0,7 2,-10-4,6 1,-3-3,7 5,-17-14,8 8,-7-6,5 5,-4-6,3 5,-2 1,1-1,5 2,-2 0,5 3,-2-1,5 6,-2-3,13 11,-2 2,-5-6,9 9,-5-5,7 9,-4-6,5 7,-2-4,-8-6,4 2,-4-9,1 4,-7-7,4 2,3 6,-3-2,0-5,-1 1,1 2,-1-1,10-4,9 2,-18 0,20 0,-12 0,5 0,-14 0,21 0,-1 2,-12-1,1-2,-10 1,20 0,-11 0,4-4,-3 2,7 4,-4-2,-10-2,-3 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4:59.355"/>
    </inkml:context>
    <inkml:brush xml:id="br0">
      <inkml:brushProperty name="width" value="0.05" units="cm"/>
      <inkml:brushProperty name="height" value="0.05" units="cm"/>
    </inkml:brush>
  </inkml:definitions>
  <inkml:trace contextRef="#ctx0" brushRef="#br0">0 112,'0'-5,"3"-1,1-1,32-20,13-3,-17 10,-16 10,-16 9,8-4,-4 8,1-4,-3 2,1-1,-5 4,3-3,14 33,5 2,-14-25,6 9,6 4,-3-2,-5-7,2 3,-9-14,4 6,-4-13,1 6,5-2,-2 1,-1-6,-4 3,7-18,-4 10,-3-4,0 9,8-14,-5 8,-4 2,0 6,4-13,-2 6,-1 7,-2 1,6-5,-3 3,8 4,-10-1,15 9,-8-5,4 7,-11-10,26 20,-13-10,2 5,-16-16,20 15,-11-8,2-10,-2 6,-3-6,1 3,-2-4,1 2,-2-11,1 5,2-9,-1 6,2-4,-2 2,-1 2,0 0,0 8,0-3,-2 17,8 2,-6-7,3 4,-8-10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7:44.774"/>
    </inkml:context>
    <inkml:brush xml:id="br0">
      <inkml:brushProperty name="width" value="0.05" units="cm"/>
      <inkml:brushProperty name="height" value="0.05" units="cm"/>
    </inkml:brush>
  </inkml:definitions>
  <inkml:trace contextRef="#ctx0" brushRef="#br0">55 1623,'-4'0,"-1"0,-4 0,-4 0,8 0,-4 0,0 0,59-12,20-5,-20 9,-7 0,-4-4,-23 12,-16 0,18 0,-10 0,2-4,-2 2,2 4,-1-2,0 0,0 0,-2 0,1 0,2 0,-1 0,-2 0,0 0,2 0,-1 0,-2 8,0-4,1 0,-1 0,-5-4,13 12,-7-5,-5-6,5 6,-5-5,2 1,1 2,-1-2,3 2,-1-2,-5-2,2 0,21 22,-10-7,-12-13,12 10,-7-5,4 0,-9-6,21 20,-11-10,-2 1,1-2,28 34,-20-25,-10-10,0-4,-1 2,-3 1,-4-8,10 14,-6-8,1 2,-1-2,-1-2,0 1,1 4,-1-2,1 0,-1 0,1 0,4 7,-9-14,5 7,2 1,-2-2,1 2,-1-2,6 10,-4-6,11 2,-6-2,1 2,-1-1,-2-4,1 2,6-3,-4 0,1-2,-1 0,6-6,8 1,-18 0,8 0,7 0,-5 0,-16-4,5 2,30-8,-17 4,5-5,-15 8,24-22,-14 12,51-50,-25 14,-43 45,38-48,-19 24,4-9,-25 34,41-66,-22 34,-6-3,13-34,-28 71,12-33,3-4,-2 4,3-9,-2 7,0 8,-2-3,-2 5,1 0,-1 4,-1-1,0-7,-1 6,2-8,-2 5,4-2,-2 2,1-3,-2 4,4-12,-2 7,-1-3,-1 4,0-4,0 3,0-3,0 4,0-4,0 3,3-3,-3 4,11-25,3 3,-12 27,1 6,-9 11,16-17,-8 10,3-2,-11 13,21-24,-11 13,8-11,-5 7,132-26,-73 9,-3 3,-70 32,69-22,-37 12,-5 6,1-3,-14 12,5-6,-13 8,6-4,-5 8,1-4,-7 0,4 0,5 4,-4-2,2 1,-2-2,2 6,-2-4,0 6,-1-4,2 2,-2-2,6 6,-4-4,-2 7,1-4,0 0,-1-1,4 2,-3-2,2 2,-1-1,2 5,-1-4,-8-14,2 5,53 64,-25-31,-25-32,6 14,-4-9,5 4,-11-14,17 16,-10-8,7 1,-15-11,30 24,-16-13,11-2,-24-9,96 28,-51-14,-10-11,-35-5,80 16,-42-9,16-10,-57 3,120-12,-63 6,31-9,-19 6,28-18,-19 10,32-10,107-32,-212 57,107-28,15-28,-15 16,30-29,-29 20,28-23,-14 11,-28 1,2 6,-9 7,-1-1,-12 27,36-16,-87 30,40-14,-20 26,6-13,-22 16,11-8,-29 16,11-9,-30-2,15 1,14 24,-15-8,-4-10,9 25,-6-15,-7 16,0-24,9 32,-5-17,-6 11,2-27,3 51,-2-28,1 4,-3-28,0 61,0-33,-3 17,3-51,-7 100,4-49,-3 3,6-48,-9 97,5-52,-5-1,3-5,-2 3,8-49,-20 75,20-78,-28 80,16-42,-14 9,9-9,-7 17,4-9,-1 13,2-10,-12 6,9-8,-8 15,4-7,0 3,-31 37,48-81,-24 40,10-7,-1-5,-11 9,5-5,-6-8,5 2,-6-11,5 3,3-20,0 9,3-14,0 7,27-20,-12 10,-26-4,15 2,4-16,10 12,-25-20,14 11,-5-18,17 22,-29-30,15 16,-1-19,16 32,-18-61,10 33,5-8,7 36,-9-65,4 35,2 12,5 21,-4-39,2 21,6 6,-4 15,7-32,-4 17,8 9,-11 8,18-28,-10 15,20 2,-11 0,45-30,-23 16,-20 13,-2-4,-1 4,2-4,-2 3,9-2,-6 1,5 4,-4-2,3 3,-2 0,-1 2,-1 0,7-6,18-3,-33 12,15-6,5 0,-5 0,16 4,-10-2,1-5,-2 4,0-2,-2 2,28-22,0 11,-45 15,28-6,-16 3,11 0,-25 5,46-11,-26 7,12-2,-31 7,60-20,-33 11,117-34,-40 8,-105 34,128-46,-69 24,43-19,-102 41,175-62,-93 33,116-33,-203 63,176-52,-181 54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7:50.416"/>
    </inkml:context>
    <inkml:brush xml:id="br0">
      <inkml:brushProperty name="width" value="0.05" units="cm"/>
      <inkml:brushProperty name="height" value="0.05" units="cm"/>
    </inkml:brush>
  </inkml:definitions>
  <inkml:trace contextRef="#ctx0" brushRef="#br0">37 1219,'-9'-4,"5"0,-10-9,5 5,9-4,0 4,0 4,0-4,18-28,14-13,-5 5,5 4,20-5,-28 25,6-12,-4 7,-2-15,0 5,-18 26,8-12,-1 2,0 0,-15 22,7-10,18-15,-10 8,33-32,-15 18,-26 24,27-12,-27 13,21-7,-11 5,4 14,-15-8,20 7,-12-5,12 2,-21-5,35 0,-19 0,5-4,-22 3,39-19,-21 11,14-14,-33 23,50-40,-26 21,3-2,-4 2,-5-11,0 9,-2 26,1-13,-6 8,1-4,-11-8,6 4,5-8,-4 4,4-9,-2 6,15 10,-9-4,16-6,-10 4,13 6,-9-3,11 16,-7-8,6 0,-5 0,7-40,-6 21,2 82,-3-42,-1-2,-5 8,-18-18,8 9,-20 21,-5 5,4-23,-11 19,13-31,-32 50,15-24,-6 19,18-38,-36 65,21-38,-6 7,4-7,11-2,9-29,-12 49,7-29,13 0,-3-29,2 55,-1-30,10-4,-11-24,15 41,-7-22,14-10,-8 4,24-2,-13 0,11 6,31-2,-61-14,76 7,-44-4,10-4,-8 2,10-4,-7 2,7 0,-3 0,-5 0,33 0,-59 0,26 0,4 4,-4-2,-11-4,3 2,50 9,-57-5,-14-2,80 12,-29-2,-49-9,43-2,-26 1,-8 0,-12-1,26 10,-29-9,30 16,-18-9,-6 63,-9-60,24 44,-13-25,5 11,19 31,-37-66,33 46,-18-25,-2-20,-15-5,44 27,-25-16,30-4,-17 1,32-6,-19 2,17-10,-12 5,9-28,-7 14,13-25,-11 15,-3-16,-2 9,-16-7,5 6,-8 0,2 1,-2 1,1 0,-21 8,10-3,-16-2,6 3,-8-5,3 4,-5 2,2-1,5-5,-2-15,-5 28,3-13,-10 2,0-10,4 21,-3-9,1 22,-1-11,-4-24,3 13,4-11,-1 23,-42-71,10 42,29 34,-31-28,17 15,-2 1,16 14,-20-32,11 17,-1-10,14 28,-32-39,16 20,-3 0,18 18,-28-36,16 19,-3 6,16 12,-26-31,15 17,4 2,-2 0,6 2,-2 0,1 2,-14-22,18 29,-9-13,2 10,-1-4,9 2,-5 0,0-2,1 1,4-4,-2 2,31-8,-16 4,13-5,-8-7,-14 20,7-9,-1 2,-1 0,29-23,-8 8,-16 15,-12 10,4-3,20-12,-12 7,1 6,-10 2,40-10,-22 5,17 0,-30 5,46-15,-25 9,-3 2,-21 5,34-12,-19 7,8-2,-26 8,51-10,-27 5,-4 0,-21 5,37 6,-20-3,1 4,-20-6,30 8,-16-4,6 0,-4 0,21 8,-13-4,8 0,-5 0,6 8,-5-4,-4 1,1-2,-9 2,4-2,-5 2,1-2,-5 2,2-1,-5 4,1-2,-2 9,0-6,0-2,-1 0,4 6,-3-4,2 11,-1-7,-7 2,4-2,0 2,-1-2,-8 19,-2 0,5-32,-4 29,2-17,-1 0,1-1,4 6,-2-19,0 29,0-16,7-2,-6-13,12 20,-7-11,4-10,-9-2,16 18,-9-9,-23-3,15-7,0 16,0-9,5-2,-5-5,18 16,-18-16,65 24,-34-13,27-2,-16 1,2-4,-3 2,-2 0,-2 0,5 5,-2-3,-8 0,3-1,-8-2,2 1,3 0,-3 0,3-4,-3 2,-1-8,-3 4,9 0,-6 0,14-12,-9 6,11 28,-7-14,65-88,-34 41,-36 20,-8 6,5-3,-35 16,16-7,23-14,-12 8,4-2,-20 10,46-18,-22 8,17 1,-34 9,60-18,-32 10,-12-2,-20 10,11-2,-19 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03.618"/>
    </inkml:context>
    <inkml:brush xml:id="br0">
      <inkml:brushProperty name="width" value="0.05" units="cm"/>
      <inkml:brushProperty name="height" value="0.05" units="cm"/>
    </inkml:brush>
  </inkml:definitions>
  <inkml:trace contextRef="#ctx0" brushRef="#br0">738 1,'0'16,"-15"27,-100 641,-70 594,58-195,67-573,17 160,41-655,-51 1086,27-576,-18 44,12-54,43-98,-21 22,-4 227,-1-520,8-78,7-68</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16.949"/>
    </inkml:context>
    <inkml:brush xml:id="br0">
      <inkml:brushProperty name="width" value="0.05" units="cm"/>
      <inkml:brushProperty name="height" value="0.05" units="cm"/>
    </inkml:brush>
  </inkml:definitions>
  <inkml:trace contextRef="#ctx0" brushRef="#br0">622 6,'-12'-5,"6"5,-6 37,-46 443,31-254,-76 400,42-226,10-46,-2 1,-3 195,1-97,28 172,-12-117,14 159,6 254,14-699,-7 315,27 25,-14-12,-17-604,16 54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25.994"/>
    </inkml:context>
    <inkml:brush xml:id="br0">
      <inkml:brushProperty name="width" value="0.05" units="cm"/>
      <inkml:brushProperty name="height" value="0.05" units="cm"/>
    </inkml:brush>
  </inkml:definitions>
  <inkml:trace contextRef="#ctx0" brushRef="#br0">12 1778,'-6'0,"4"0,-1 5,3 7,17 56,4 27,-11-34,-6-30,6-27,-3 13,2-22,7 7,-14-1,6 0,1-9,-1 4,13-9,-7 5,17 0,-9 0,4-3,-3 2,-7 3,2 0,-14 5,7-2,-10 2,-1 1</inkml:trace>
  <inkml:trace contextRef="#ctx0" brushRef="#br0" timeOffset="1002">135 1977,'-8'0,"6"0,2-3,0-2,0-4,2-5,23-64,18-33,-23 59,6 0,-22 44,42-90,-23 48,5-9,-26 55,46-98,-25 52,-9-7,2 10,4-17,14-33,-31 88,14-41,35-47,-19 29,48-74,-36 52,-38 76,17-35,-9 11,9-41,-19 63,9-28,1 3,-1 1,7 0,8-12,-21 38,9-17,-4 17,2-7,-20 28,9-13,12-33,-16 32,0 3,5-6,-3 3,0 9,-1-3,-2 0,1-1,0 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33.531"/>
    </inkml:context>
    <inkml:brush xml:id="br0">
      <inkml:brushProperty name="width" value="0.05" units="cm"/>
      <inkml:brushProperty name="height" value="0.05" units="cm"/>
    </inkml:brush>
  </inkml:definitions>
  <inkml:trace contextRef="#ctx0" brushRef="#br0">1 1421,'0'-3,"0"-4,1 7,3 0,0 5,33 28,12 17,-22-5,-14-23,-13-11,1-11,6 21,-3-11,-1-8,0 3,1-8,-1 4,13-16,-6 1,-6 7,22-26,-19 24,29-56,-36 65</inkml:trace>
  <inkml:trace contextRef="#ctx0" brushRef="#br0" timeOffset="1836">575 3,'-3'-2,"-9"2,2 5,-2-1,1 1,-20 33,-4 16,18-28,-17 55,12-28,17-43,-7 20,-3 2,1-3,5-4,-2 1,10-28,-4 12,-13 20,8-11,-4 0,10-12,-11 28,5-15,0 5,7-18,-12 38,7-20,0 7,6-25,-10 45,5-24,3 1,3-24,-8 51,4-27,3 1,1-26,-3 46,3-47,-1 42,1-23,5-4,-4-17,4 28,-3-14,-6 1,3-1,4-1,-2-2,0 2,-5 12,4-24,-1 11,-5 2,3-1,4 3,-2-3,4 10,-2-6,-3-1,2 0,0-1,-1-1,1 1,0-2,-3-2,1 1,0-5,1 2,2-10,-2 4,-4 15,3 3,3-18,0-1,0-3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39.148"/>
    </inkml:context>
    <inkml:brush xml:id="br0">
      <inkml:brushProperty name="width" value="0.05" units="cm"/>
      <inkml:brushProperty name="height" value="0.05" units="cm"/>
    </inkml:brush>
  </inkml:definitions>
  <inkml:trace contextRef="#ctx0" brushRef="#br0">12 10,'-3'-2,"0"0,-2-3,10 5,-2 0,2 0,72 21,-69-9,3 42,-14 27,-3-20,5-60,-2 55,1-30,4 0,-2-26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04.939"/>
    </inkml:context>
    <inkml:brush xml:id="br0">
      <inkml:brushProperty name="width" value="0.05" units="cm"/>
      <inkml:brushProperty name="height" value="0.05" units="cm"/>
      <inkml:brushProperty name="color" value="#ED1C24"/>
    </inkml:brush>
  </inkml:definitions>
  <inkml:trace contextRef="#ctx0" brushRef="#br0">64 9,'-5'0,"3"-4,-1 0,3 6,-6 9,-10 34,-3 10,9-28,8-7,2-20</inkml:trace>
  <inkml:trace contextRef="#ctx0" brushRef="#br0" timeOffset="318">230 51,'-2'2,"-2"2,-1 3,-14 38,-7 22,14-35,14-33,-7 16,-6 28,11-43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19:41.618"/>
    </inkml:context>
    <inkml:brush xml:id="br0">
      <inkml:brushProperty name="width" value="0.05" units="cm"/>
      <inkml:brushProperty name="height" value="0.05" units="cm"/>
    </inkml:brush>
  </inkml:definitions>
  <inkml:trace contextRef="#ctx0" brushRef="#br0">0 31,'0'-3,"2"-4,-2 3,0-1,1 2,4-4,-3 5,48 16,-33 0,9 27,-16 3,-5-21,5 75,-9-51,0-26,7 1,-3-1,0-12,-3 3,0-6,-2-6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1.336"/>
    </inkml:context>
    <inkml:brush xml:id="br0">
      <inkml:brushProperty name="width" value="0.05" units="cm"/>
      <inkml:brushProperty name="height" value="0.05" units="cm"/>
    </inkml:brush>
  </inkml:definitions>
  <inkml:trace contextRef="#ctx0" brushRef="#br0">21 24,'-7'-5,"0"-1,1 0,6 0,3 6,-3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1.581"/>
    </inkml:context>
    <inkml:brush xml:id="br0">
      <inkml:brushProperty name="width" value="0.05" units="cm"/>
      <inkml:brushProperty name="height" value="0.05" units="cm"/>
    </inkml:brush>
  </inkml:definitions>
  <inkml:trace contextRef="#ctx0" brushRef="#br0">0 1,'0'0,"0"12,0 0,0-12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11.316"/>
    </inkml:context>
    <inkml:brush xml:id="br0">
      <inkml:brushProperty name="width" value="0.05" units="cm"/>
      <inkml:brushProperty name="height" value="0.05" units="cm"/>
    </inkml:brush>
  </inkml:definitions>
  <inkml:trace contextRef="#ctx0" brushRef="#br0">1 0,'10'0,"3"0,70 12,-3-6,-4 0,-3 0,7-6,0 0,-40 0,-4 0,37 0,-57 0,42 0,11 0,-34 0,-3 0,31-6,-57 5,41 2,-1-7,-22 3,-18 6,18-3,-13 0,1-6,5 0,-17 6</inkml:trace>
  <inkml:trace contextRef="#ctx0" brushRef="#br0" timeOffset="1115">1851 83,'0'0,"0"-6,0-6,10 12,4 0,-4 0,3 0,0 0,133 12,-23-6,-16-6,-14 0,-47 0,-6 0,3 0,-10-6,21 6,-41 0,20 0,-3-6,26 6,-35 0,8 0,-4 0,-3 6,-8-4,8 2,8 2,-15-3,-3 0,-12-3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51.054"/>
    </inkml:context>
    <inkml:brush xml:id="br0">
      <inkml:brushProperty name="width" value="0.05" units="cm"/>
      <inkml:brushProperty name="height" value="0.05" units="cm"/>
    </inkml:brush>
  </inkml:definitions>
  <inkml:trace contextRef="#ctx0" brushRef="#br0">574 234,'-10'-3,"8"0,-5-3,-4 0,-6 3,-4 3,-86 33,57-18,-92 85,79-11,33-48,53 36,30-15,-26-31,46-21,-70-9,120 31,-60-16,-11 6,-2-5,-21 1,9-1,-39 2,18-2,-54 4,28-5,-54 15,28-7,-52-6,32 0,-37-18,24 8,-2-19,6 9,34-8,-1-8,25 15,-11-7,17 10</inkml:trace>
  <inkml:trace contextRef="#ctx0" brushRef="#br0" timeOffset="490">753 4,'0'-3,"-3"15,3-1,26 285,-12 8,-8-161,-7-26,3-2,29-136,-31 21</inkml:trace>
  <inkml:trace contextRef="#ctx0" brushRef="#br0" timeOffset="827">619 503,'-4'0,"-2"-3,6 0,13-6,7 3,159-29,-58 5,-76 15,-45 15</inkml:trace>
  <inkml:trace contextRef="#ctx0" brushRef="#br0" timeOffset="1506">1326 444,'-3'-3,"-7"-6,3 6,-3 0,-1-3,-1 3,-41 12,-17 21,39-17,12 30,14-38,-8 69,4-36,10 7,-1-45,5 71,-3-36,32-35,-18 16,11-32,-6 16,10-47,-7 25,2-44,-3 24,-11-14,4 10,-14 9,6-2,-11 28,5-12,-7 34,3-17,-13 21,2 35,6-26,12 38,-6-22,29 15,-16-11,-6-44,3 21,35 52,-44-73</inkml:trace>
  <inkml:trace contextRef="#ctx0" brushRef="#br0" timeOffset="1980">1542 33,'-3'0,"3"3,0 12,33 82,14 54,-27-84,9 67,-5-40,4 81,-4-49,-35-158,17 76,-10-41,5 20,-11-10,7 3,-15-12,8 6,-2-26,2 14,10 2</inkml:trace>
  <inkml:trace contextRef="#ctx0" brushRef="#br0" timeOffset="2301">1441 461,'1'0,"11"0,10 0,147 9,-89-5,-50-11,21 6,-61-4,10 5</inkml:trace>
  <inkml:trace contextRef="#ctx0" brushRef="#br0" timeOffset="2898">1906 594,'-7'0,"1"0,4 0,4 0,6 0,8 0,64-14,18-19,-54 19,-8-52,-49 37,12 28,-42-19,23 10,-23 8,14-3,-18 13,11-6,2 26,1-14,11 28,-3-16,27 37,0 58,-1-64,29-5,32 16,-54-59,25 27,24-37,-15 18,49-58,-53 21,-38 20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56.062"/>
    </inkml:context>
    <inkml:brush xml:id="br0">
      <inkml:brushProperty name="width" value="0.05" units="cm"/>
      <inkml:brushProperty name="height" value="0.05" units="cm"/>
    </inkml:brush>
  </inkml:definitions>
  <inkml:trace contextRef="#ctx0" brushRef="#br0">15 28,'0'-3,"0"0,-3-6,-2 3,-2 0,7 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56.760"/>
    </inkml:context>
    <inkml:brush xml:id="br0">
      <inkml:brushProperty name="width" value="0.05" units="cm"/>
      <inkml:brushProperty name="height" value="0.05" units="cm"/>
    </inkml:brush>
  </inkml:definitions>
  <inkml:trace contextRef="#ctx0" brushRef="#br0">4 3,'-3'0,"3"-3,0 15,0 6,20 162,-10-83,-9-79,-1 12,1-8,2-24,-3 5,8 3,-4-1,0-7,-4 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57.612"/>
    </inkml:context>
    <inkml:brush xml:id="br0">
      <inkml:brushProperty name="width" value="0.05" units="cm"/>
      <inkml:brushProperty name="height" value="0.05" units="cm"/>
    </inkml:brush>
  </inkml:definitions>
  <inkml:trace contextRef="#ctx0" brushRef="#br0">44 1,'-3'0,"-1"0,1 0,3 9,-3 8,-9 155,4-45,3-64,5-44,-2 1,0-1,1-2,2-31,-1 14,2-33,-1 18,5-20,-6 29,11-50,-5 27,10-10,-14 33,14-59,-7 32,5 7,-13 26,20-35,1 23,1 15,-23-3,38 15,-20-9,7 23,-4-12,-5 19,1-11,-11 9,5-6,-9 3,5-3,-7-3,3 0,-4-5,1 1,0-4,0 1,0-6,0 1,-5-12,2 6,3-7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0:59.784"/>
    </inkml:context>
    <inkml:brush xml:id="br0">
      <inkml:brushProperty name="width" value="0.05" units="cm"/>
      <inkml:brushProperty name="height" value="0.05" units="cm"/>
    </inkml:brush>
  </inkml:definitions>
  <inkml:trace contextRef="#ctx0" brushRef="#br0">37 54,'-4'-3,"4"-3,-3 9,-5 15,4-10,-14 235,20-122,-1-61,3-38,-2 17,-1-51,1 24,1-6,-1 2,1-28,-2 17,-2-77,-1-3,2 75,9-81,-5 43,8 0,-11 40,26-58,-13 30,7 26,-5-10,2 30,-3-14,-1 37,-13-34,40 66,-41-67,38 97,-21-53,8 21,-6-13,2-15,-1 7,-14-32,6 13,-14-35,7 17,-5-7</inkml:trace>
  <inkml:trace contextRef="#ctx0" brushRef="#br0" timeOffset="605">483 284,'-6'0,"-4"0,1 0,11 0,15-6,76-17,41-28,-47-11,-87 62,38-53,-20 28,-43 9,22-4,-30 10,16-4,-31 17,17-9,-14 26,9-13,0 37,2-21,12 30,-3-19,23 27,-10-17,31 6,-16-5,35-22,-18 9,33-22,-18 9,108-38,-105 10,-19 4,-19 5</inkml:trace>
  <inkml:trace contextRef="#ctx0" brushRef="#br0" timeOffset="1432">1080 39,'-4'0,"1"0,-4 0,7 12,0 6,24 97,19 38,-23-80,-5-51,1 22,-6-47,3 23,-19-31,9 15,-6-41,10-25,-4 35,0-16,0 9,-2 29,0-14,4-30,-2 17,-1 23,-1 0,2 0,-3 6,1 0,0 1,11 10,-9-7,26 34,-24-30,38 64,-20-35,7 20,-24-44,33 60,-18-33,-5-15,-13-17,22 19,-12-10,-1-28,-1 14,3-23,-2 12,-9-28,4 15,-1-17,0 10,8-18,-5 11,-8-10,1 7,-2 20,1-56,-1 60,0 17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03.641"/>
    </inkml:context>
    <inkml:brush xml:id="br0">
      <inkml:brushProperty name="width" value="0.05" units="cm"/>
      <inkml:brushProperty name="height" value="0.05" units="cm"/>
    </inkml:brush>
  </inkml:definitions>
  <inkml:trace contextRef="#ctx0" brushRef="#br0">36 370,'-4'-3,"-4"-3,-2 0,7 6,-7 0,10 12,0 8,21 164,-10-98,-7-48,3 20,-9-72,5 36,1 3,-1-3,-6-23,3 4,-2-15,2 8,4-39,-4 37,8-74,-4 40,10-32,-5 19,14-6,-21 50,39-68,-38 72,39-40,-21 21,1 39,-21-15,41 24,-21-13,41 99,-40-37,-14-22,-8-48,4 22,-8-24,6-1,-2 0,1 0,13-23,-7 11,14-47,-8 25,1-21,-2 13,4-2,-3 4,55-2,-23 65,-24-11,-15 6,7-3,40 115,-36-77,-9-27,22 87,-23-84,-4-14,-1 3,0-3,-4-27,2 12</inkml:trace>
  <inkml:trace contextRef="#ctx0" brushRef="#br0" timeOffset="874">1293 349,'0'-3,"-3"-6,-4 3,-1 0,-5 1,-6 5,-60 23,-29 39,54-31,-17 101,66-41,3-48,21-9,-12 0,22-24,-10 12,14-35,-9 17,3-34,-3 17,-25 2,13-1,41-71,4-49,-51 72,-2 33,-6 7,3-2,-4 12,3-6,-8 20,4-10,-5 6,3-3,3 18,2-13,2 22,-1-11,5 22,-4-28,15 57,-13-54,17 56,-17-55,26 43,-15-25,5-13,-15-12,20 21,-10-11,-1-4,-11-9,-2-1</inkml:trace>
  <inkml:trace contextRef="#ctx0" brushRef="#br0" timeOffset="1544">1753 261,'-3'0,"-15"0,9 0,-90 29,9 30,40 9,27-36,35 22,-14-45,30 64,25-11,-26-31,4-26,-27-3,61 8,-31-5,11-28,-37 21,46-26,-25 14,-42 14,22-8,-9 8</inkml:trace>
  <inkml:trace contextRef="#ctx0" brushRef="#br0" timeOffset="2201">1936 15,'-3'-3,"-1"1,4-7,0 38,34 204,-19-123,-2 96,-8-143,15 114,-9-65,-2-156,-7 50,4 8,-2-4,-5-26,2 16,-2-44,1 23,0-38,0 56,5-82,-2 43,8-2,-11 43,11-75,-5 40,8 16,-5-6,-3 29,1-15,8 21,-5-11,3 24,-2-12,-4 25,1-16,11 24,-6-12,12 14,8 19,-28-54,13 25,-8-14,4 6,-14-27</inkml:trace>
  <inkml:trace contextRef="#ctx0" brushRef="#br0" timeOffset="2704">2453 314,'-4'0,"4"6,0 5,27 57,6 39,-13-28,-11-41,-5-14,-3-18,3 30,-1-16,-6-26,3 7,0-1</inkml:trace>
  <inkml:trace contextRef="#ctx0" brushRef="#br0" timeOffset="3110">2459 181,'-6'-3,"6"3</inkml:trace>
  <inkml:trace contextRef="#ctx0" brushRef="#br0" timeOffset="3772">2780 296,'-5'0,"1"9,4 6,10 156,-5-91,5-21,-3 6,-7-45,3 21,-6-58,3 29,0-27,3-50,-1 36,5-48,-3 24,12-4,3-13,-13 49,5-22,2 36,-1-17,-12 36,6-18,41 53,-12 27,-29-62,25 68,-14-37,-3 2,-10-33,20 47,-10-26,-8-25,-4-4,13 1,-7-1,-8-4</inkml:trace>
  <inkml:trace contextRef="#ctx0" brushRef="#br0" timeOffset="4522">3232 494,'-4'0,"-1"0,9 0,6-3,3-3,58 0,12-3,-44 5,0-7,-23 8,5-14,-5 8,-17-12,3 18,-1-35,1 17,-15 6,7 0,-10 4,13 7,-22-10,11 6,-7 1,18 6,-29-6,16 2,-3 15,17-9,-24 25,13-14,-1 14,2-9,-2 14,14-31,-14 56,8-30,11 16,-6-12,13 2,-6-3,3-2,-2-1,15-11,-9 5,13-13,-6 6,10-9,19-1,-41-3,20 2,14-21,-11 11,17-2,-8 1,-40 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06.657"/>
    </inkml:context>
    <inkml:brush xml:id="br0">
      <inkml:brushProperty name="width" value="0.05" units="cm"/>
      <inkml:brushProperty name="height" value="0.05" units="cm"/>
      <inkml:brushProperty name="color" value="#ED1C24"/>
    </inkml:brush>
  </inkml:definitions>
  <inkml:trace contextRef="#ctx0" brushRef="#br0">137 137,'-14'0,"2"5,-1 6,-27 67,7 13,26-72,-3 30,2-17,14 0,-6-21,5 41,-4-21,18 55,7-44,10-13,-33-26,42 8,-23-5,6-10,-4 4,1-10,-22 10,37-23,-20 12,-2-11,-17 22,31-44,-17 22,-4-9,1 6,-11 2,6 0,-14 0,6 0,-6-1,4 2,-8-3,4 4,-12-4,7 3,-3-4,3 3,-6-6,4 4,0 9,1-3,2 7,-2-3,9 15,-4-8,0 9,0-3,8 9,-4-5,4-2</inkml:trace>
  <inkml:trace contextRef="#ctx0" brushRef="#br0" timeOffset="1114">997 293,'-4'0,"-4"-1,-1 1,-2 0,-29 15,-12 13,10 4,21-18,9 3,8-15,-12 31,6-16,15 10,-6-22,7 37,-3-21,8 0,-10-17,17 21,-8-11,9-20,-19 6,30-10,-16 6,1-19,-14 22,20-37,-12 21,-1-18,5-12,-12 44,5-20,-3 11,0-3,-2 13,1-6,-6 21,7-1,-2-7,-5 19,2-10,13 17,-6-11,12 11,-6-6,4 3,-3-4,-12-24</inkml:trace>
  <inkml:trace contextRef="#ctx0" brushRef="#br0" timeOffset="1749">1130 26,'0'-4,"0"-2,0 9,-4 2,0 9,-3 86,5-40,1-31,2-40,-1 11</inkml:trace>
  <inkml:trace contextRef="#ctx0" brushRef="#br0" timeOffset="2333">1470 340,'-2'-5,"-5"2,-4-1,-1 2,0 2,-52 25,28 0,20-13,17-8,-9 4,12 0,-6-1,14 1,-7-1,23 9,-14-5,15 13,-6-6,-16-15,7 8,58 54,-31-23,-33-24,-4-9,-26 11,7-16,9-3,-28-2,25 1,-34-14,19 8,0-6,14 9,-13-13,8 7,12 3,1 3,2 3</inkml:trace>
  <inkml:trace contextRef="#ctx0" brushRef="#br0" timeOffset="2966">1704 22,'-5'0,"3"0,-4 0,4 12,-4 40,-2 15,5-34,5-21,-3 9,-1-16,1 7,2-22,-1 10</inkml:trace>
  <inkml:trace contextRef="#ctx0" brushRef="#br0" timeOffset="3304">1800 1,'-2'0,"2"4,0 2,-5 30,-6 21,-2-8,4 8,9-57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17.389"/>
    </inkml:context>
    <inkml:brush xml:id="br0">
      <inkml:brushProperty name="width" value="0.05" units="cm"/>
      <inkml:brushProperty name="height" value="0.05" units="cm"/>
    </inkml:brush>
  </inkml:definitions>
  <inkml:trace contextRef="#ctx0" brushRef="#br0">100 6,'-7'-5,"7"16,0-5,0 6,0 0,27 76,-10-17,-17-6,-10-12,-10 1,10-28,-7 1,-6 20,9-14,8-19,-4 10,3-6,-6 17,6-17,7-12,0-6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15.581"/>
    </inkml:context>
    <inkml:brush xml:id="br0">
      <inkml:brushProperty name="width" value="0.05" units="cm"/>
      <inkml:brushProperty name="height" value="0.05" units="cm"/>
    </inkml:brush>
  </inkml:definitions>
  <inkml:trace contextRef="#ctx0" brushRef="#br0">457 0,'-7'0,"-6"0,6 6,-3 0,0 0,-3 0,0 6,3-1,-60 78,7-12,10 6,-1-1,11 1,7 0,17-42,4 0,-1 48,12-68,5 46,-1 28,0-48,10 0,3 48,-11-79,26 68,5 23,-16-54,9 12,21 53,-46-115,44 100,2-2,-24-51,3-12,21 33,-47-71,23 35,-3-11,16 19,-32-39,16 20,-3-12,1 5,3-11,-1 6,-3-6,6 4,-19-8,9 4,-13-6</inkml:trace>
  <inkml:trace contextRef="#ctx0" brushRef="#br0" timeOffset="1147">1493 650,'-3'0,"-10"0,6 0,-3 0,0 0,0 0,-3 0,-4 0,-3 6,-93 59,24-12,44-27,13 7,-31 26,20 0,10 6,16-32,10 5,-6 27,10-48,9 25,4 29,-5-36,10-11,9 29,-20-43,21 15,-1-1,-13-12,11-18,18-6,-33 10,26-14,10-19,-22 17,-2-11,24-24,-43 53,21-27,4-5,19-28,-44 60,43-64,-10-7,-16 35,-1 1,17-28,-29 55,14-28,-20 13,8-28,-5 43,2-22,-6 18,-3-12,5 19,-2-10,-4 6,5 0,1 6,-1-2,4 16,5 1,-4 12,-1-12,-4 11,2 12,0-22,0 10,0 13,0 15,0-32,0 17,0 11,0 15,0-29,0 14,0 6,6 14,-2-22,1 11,-3 6,2 12,-2-24,2 12,6-11,-5 11,0-12,0 6,-7-6,5-3,1 1,-1-1,3-12,-1 7,-6-13,4 30,4-23,-4-19,0-11,2 2,0 2,0-1,10-12,-8 5,3-4,7-4,-9 3,-30-6,65-9,-32 14,25-15,4-11,-20 16,-7-7,24-20,-29 31,17-22,8-15,-27 38,-6 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20.274"/>
    </inkml:context>
    <inkml:brush xml:id="br0">
      <inkml:brushProperty name="width" value="0.05" units="cm"/>
      <inkml:brushProperty name="height" value="0.05" units="cm"/>
    </inkml:brush>
  </inkml:definitions>
  <inkml:trace contextRef="#ctx0" brushRef="#br0">8 1,'-7'6,"7"0,3 5,1 1,65 106,-16-17,-9-13,-23-43,-6-7,3 8,-6-15,3 7,-3-5,1 10,-3-10,2 6,-11-1,7 0,1 1,-1-1,4 13,-2-14,0 2,0 0,0-7,-1 0,2 1,-2 0,-5-1,-1 0,0 1,1 0,-1-1,0-4,1 9,-1 28,-1-32,-4-7,5 27,-1-26,-4 5,2 21,0-34,-3 16,3 18,0-27,-3 1,-11 20,11-33,-7 19,-6 9,7-22,-9-5,-5 21,18-30,-14 17,-4 13,12-19,2 1,-17 17,22-29,-16 24,-6 5,13-17,3 0,-14 11,23-27,-18 14,3-4,8-6,3-6,-8 5,12-4,-5 2,16 0,-10-3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18.737"/>
    </inkml:context>
    <inkml:brush xml:id="br0">
      <inkml:brushProperty name="width" value="0.05" units="cm"/>
      <inkml:brushProperty name="height" value="0.05" units="cm"/>
    </inkml:brush>
  </inkml:definitions>
  <inkml:trace contextRef="#ctx0" brushRef="#br0">698 490,'-14'-5,"8"5,-7-6,6 0,-6-6,6 6,0 0,1 0,-4 0,-4 0,4 0,5 4,-6-1,-89 3,14 5,9 13,14 6,54-21,-38 29,-6 21,26-26,10 11,-19 33,34-66,-26 67,8 5,10-39,10-11,0 32,0-57,7 43,9-9,-7-19,19-5,4 9,-28-18,15 8,12-11,13 6,-38-6,19 3,3-12,18-11,-39 17,20-9,0-12,15-16,-35 33,18-16,-6-13,11-17,-24 41,12-20,-6-7,12-17,-18 41,9-20,-7-6,1 3,-5 17,6-27,-5 25,-6 17,2-9,-2 12,1-4,0 2,0-1,0 18,0 0,0-6,-4 12,4 17,0 12,0-23,4 17,-4 42,0-43,0 9,0-5,6 18,-3-17,1 16,-1-8,-3 6,2-11,-4 28,2 48,7-6,0-11,-4-54,7-12,7 30,-16-63,21 43,8-9,-15-22,3-17,22 15,-34-15,28 0,2-9,-18 3,4-6,21-15,-39 22,45-31,-2-2,-24 17,-6-6,26-17,-39 37,25-33,18-11,-44 45,-3 3</inkml:trace>
  <inkml:trace contextRef="#ctx0" brushRef="#br0" timeOffset="524">1226 24,'0'-6,"0"-6,0 6,-7 12,7 0,0 12,0-6,0-1,10 119,-6-59,-4-12,0-6,-4 1,4-54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1.336"/>
    </inkml:context>
    <inkml:brush xml:id="br0">
      <inkml:brushProperty name="width" value="0.05" units="cm"/>
      <inkml:brushProperty name="height" value="0.05" units="cm"/>
    </inkml:brush>
  </inkml:definitions>
  <inkml:trace contextRef="#ctx0" brushRef="#br0">21 24,'-7'-5,"0"-1,1 0,6 0,3 6,-3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1.581"/>
    </inkml:context>
    <inkml:brush xml:id="br0">
      <inkml:brushProperty name="width" value="0.05" units="cm"/>
      <inkml:brushProperty name="height" value="0.05" units="cm"/>
    </inkml:brush>
  </inkml:definitions>
  <inkml:trace contextRef="#ctx0" brushRef="#br0">0 1,'0'0,"0"12,0 0,0-12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6.487"/>
    </inkml:context>
    <inkml:brush xml:id="br0">
      <inkml:brushProperty name="width" value="0.05" units="cm"/>
      <inkml:brushProperty name="height" value="0.05" units="cm"/>
    </inkml:brush>
  </inkml:definitions>
  <inkml:trace contextRef="#ctx0" brushRef="#br0">291 0,'-15'0,"1"0,5 0,-5 3,-24 27,-12 17,7-3,6 13,20-31,8 30,-4-17,9 17,-4-9,1-3,0-1,6 0,-3-5,5 4,-3-5,10 8,-5-6,11 2,-6-1,-8-42,4 21,27 69,-16-59,-8-15,21 20,-12-12,13-18,-20 2,32 3,-18-2,-15-11,-8 4</inkml:trace>
  <inkml:trace contextRef="#ctx0" brushRef="#br0" timeOffset="1125">784 313,'-3'-2,"-4"-4,4 0,-4 0,0 0,-1 0,-37 3,-19 6,15 15,27-10,8 19,-3-10,4 22,10 23,3-59,-2 28,19 0,-10-2,15-8,-7 3,4-18,-4 8,6-28,-4 14,4-21,-3 12,8-29,-6 16,-1-21,0 13,-13-14,6 10,-10 9,4-3,-12 18,6-8,-2 27,1-13,-6 29,-5 37,-24 121,29-56,6-107,-8 107,4-57,3-4,1-49,2 75,-1-43,2-24,-2-17,35 43,1-57,-34 6,45-26,-26 14,1-15,-22 27,41-35,-21 18,-18 16,-2 1</inkml:trace>
  <inkml:trace contextRef="#ctx0" brushRef="#br0" timeOffset="1771">1123 615,'-3'0,"-1"0,-4 0,-2 0,2 0,1 0,0 6,1 2,2 87,14-24,-5-36,54-2,-28-33,-30 0,30-21,-17 11,-3-27,-6-19,-3 29,-18 1,10 1,-14 8,7-2,-11 15,7-8,-6 24,4-12,0 23,1-12,24-1,-6-10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39.171"/>
    </inkml:context>
    <inkml:brush xml:id="br0">
      <inkml:brushProperty name="width" value="0.05" units="cm"/>
      <inkml:brushProperty name="height" value="0.05" units="cm"/>
    </inkml:brush>
  </inkml:definitions>
  <inkml:trace contextRef="#ctx0" brushRef="#br0">102 0,'-3'18,"-11"61,-12 25,4-42,21-59,-10 27,-2-19,2 9,11-28,0 8</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49.209"/>
    </inkml:context>
    <inkml:brush xml:id="br0">
      <inkml:brushProperty name="width" value="0.05" units="cm"/>
      <inkml:brushProperty name="height" value="0.05" units="cm"/>
    </inkml:brush>
  </inkml:definitions>
  <inkml:trace contextRef="#ctx0" brushRef="#br0">266 56,'0'-6,"0"-3,0 3,0 3,-6-6,-3 3,-2 1,-31-4,-21 12,15 17,24-9,-35 76,55-52,4-35,7 36,-4-20,7 6,3 12,-12-33,5 16,1 5,0-3,1-15,-1 7,11-19,-6 10,9-21,-5 10,6-18,-4 11,2-12,-2 7,8-14,-6 8,-9-5,4 4,-15 0,7 1,-12 15,6-6,-14 19,8-10,-10 12,7 11,6-11,2 24,-1-13,-6 28,6-33,-8 56,4-30,-3 21,6-43,-10 87,2 12,9-101,-1 81,1-43,5-12,-3-31,-5 50,4-53,8 35,-4-18,6-28,-10 8,18 0,-9 0,14-9,-9 5,11-7,-6 4,7 0,-5 0,11-4,-7 3,-23 1,-2 7</inkml:trace>
  <inkml:trace contextRef="#ctx0" brushRef="#br0" timeOffset="753">602 277,'-4'-9,"4"4,-3 5,-4 0,-3 0,-1 5,-36 46,14-10,21 0,21-11,-5-16,10-10,-13-3,38 9,-20-4,3-15,-3 8,2-15,-20 15,33-25,-17 14,-16-5,8 3,-24-2,12 2,-17-1,9 1,-7-2,5 2,0 7,0-2,14 12,-6-5,12 16,-7-14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1:52.646"/>
    </inkml:context>
    <inkml:brush xml:id="br0">
      <inkml:brushProperty name="width" value="0.05" units="cm"/>
      <inkml:brushProperty name="height" value="0.05" units="cm"/>
    </inkml:brush>
  </inkml:definitions>
  <inkml:trace contextRef="#ctx0" brushRef="#br0">24 9,'-3'-6,"3"3,1 9,29 50,3 12,-26-18,-24-8,9-22,-10 1,5-2,-4-6,3 3,10-14,4-2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15.989"/>
    </inkml:context>
    <inkml:brush xml:id="br0">
      <inkml:brushProperty name="width" value="0.05" units="cm"/>
      <inkml:brushProperty name="height" value="0.05" units="cm"/>
      <inkml:brushProperty name="color" value="#ED1C24"/>
    </inkml:brush>
  </inkml:definitions>
  <inkml:trace contextRef="#ctx0" brushRef="#br0">218 0,'-5'0,"-2"2,-5 4,-2 2,-37 37,26-22,-9 12,6-7,17-11,-7 4,5 30,13-51</inkml:trace>
  <inkml:trace contextRef="#ctx0" brushRef="#br0" timeOffset="275">261 89,'-1'-2,"-5"0,-1 2,-4 4,1 2,-45 52,49-51,-24 35,12-19,24-19,-6-4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02.666"/>
    </inkml:context>
    <inkml:brush xml:id="br0">
      <inkml:brushProperty name="width" value="0.05" units="cm"/>
      <inkml:brushProperty name="height" value="0.05" units="cm"/>
    </inkml:brush>
  </inkml:definitions>
  <inkml:trace contextRef="#ctx0" brushRef="#br0">13 0,'-4'0,"-2"0,4 0,4 9,3 3,51 80,-16-33,-22-17,-13-31,6 14,1 3,-1-3,-3-3,0 0,-6-23,2 9,13 67,-18-28,0-39,-2 40,2-22,6 4,-5-22,-9 37,5-20,-3 3,6-25,-15 59,8-29,4-4,4-26,-13 44,7-23,5 3,1-27,-6 53,3-28,-7-3,3 0,-5-6,4 3,6-20,-3 10,-16 12,16-15,2-4,11-1,-6 0,-2-1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09.391"/>
    </inkml:context>
    <inkml:brush xml:id="br0">
      <inkml:brushProperty name="width" value="0.05" units="cm"/>
      <inkml:brushProperty name="height" value="0.05" units="cm"/>
    </inkml:brush>
  </inkml:definitions>
  <inkml:trace contextRef="#ctx0" brushRef="#br0">100 42,'-3'0,"-4"-6,1 6,3 17,3-5,-52 643,60-445,-4-111,3-54,-5-23,12 34,-7-21,-1-38,-5 5,3 10,-1-4,-3-30,-9-13,4 19,-11-37,6 21,0-43,1 25,7-41,-4 25,7-87,-3 50,-1-103,1 61,-3 169,2-81,5 68,-3-33,-1 38,0-19,5 15,13 8,-8-11,20 11,-11-7,26 31,32 60,-40-55,13 12,-9-9,-38-55,17 24,37 30,-20-17,-2-33,-21-10,-8 6,5-46,-3 25,1-53,-5 60,7-99,-3 50,14-104,-4 112,-8 31,-3 40,-4-15,11 18,-6-9,6 32,-11-36,24 81,-13-43,17 53,-28-90,28 171,-14-90,-7 12,3-11,3-10,-3 0,-11-25,5 5,0-40,-1 20,-5-49,2 24,-1-11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10.032"/>
    </inkml:context>
    <inkml:brush xml:id="br0">
      <inkml:brushProperty name="width" value="0.05" units="cm"/>
      <inkml:brushProperty name="height" value="0.05" units="cm"/>
    </inkml:brush>
  </inkml:definitions>
  <inkml:trace contextRef="#ctx0" brushRef="#br0">24 0,'-4'0,"-5"0,-1 0,10 17,8 151,-6-108,-2-32,1 17,0-12,-2-41,1 14,5-9,-5 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11.804"/>
    </inkml:context>
    <inkml:brush xml:id="br0">
      <inkml:brushProperty name="width" value="0.05" units="cm"/>
      <inkml:brushProperty name="height" value="0.05" units="cm"/>
    </inkml:brush>
  </inkml:definitions>
  <inkml:trace contextRef="#ctx0" brushRef="#br0">0 53,'12'0,"48"12,45-6,-1-15,-52 5,-16-15,-30 17,48-22,-26 12,-38 18,19-9,-9 3</inkml:trace>
  <inkml:trace contextRef="#ctx0" brushRef="#br0" timeOffset="445">56 238,'17'0,"82"0,-21 0,-8 0,-70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13.164"/>
    </inkml:context>
    <inkml:brush xml:id="br0">
      <inkml:brushProperty name="width" value="0.05" units="cm"/>
      <inkml:brushProperty name="height" value="0.05" units="cm"/>
    </inkml:brush>
  </inkml:definitions>
  <inkml:trace contextRef="#ctx0" brushRef="#br0">501 7,'-6'-6,"-2"6,-4 0,-1 0,-32 20,-28 26,1 20,13 12,54-72,-57 89,15 5,42-90,-30 115,31-112,-14 53,7 21,-3-15,13 6,-6-3,11-77,-5 32,-3 84,2-46,17-21,-12-24,27 29,-8-23,-22-29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24.332"/>
    </inkml:context>
    <inkml:brush xml:id="br0">
      <inkml:brushProperty name="width" value="0.05" units="cm"/>
      <inkml:brushProperty name="height" value="0.05" units="cm"/>
    </inkml:brush>
  </inkml:definitions>
  <inkml:trace contextRef="#ctx0" brushRef="#br0">402 3,'-7'-2,"0"2,-7 2,-1 3,-76 48,18 7,39-32,-2 12,1-7,14 1,-4-4,27-24,-13 13,-8 37,4-21,17 5,-4-24,7 33,-3-18,14 4,-13-24,20 40,-10-22,8 2,-15-21,24 31,-13-17,1-6,-14-13,30 21,-17-12,3-6,-19-7,39 9,-20-5,9-14,-26 9,49-14,-26 7,-2-10,-3 6,7-13,-27 24,43-43,-24 23,-5-4,1 3,-4-2,3 1,9-43,-15 21,-5 22,-4-3,2 1,-4-7,2 5,-8-3,-3-12,8 31,-3-12,3 19,-2-10,-27-49,1 9,17 28,-5-1,4 2,16 28,-8-14,-43-27,23 28,23 7,-15 4,9-2,6 1,3 0,-2 0,3-1</inkml:trace>
  <inkml:trace contextRef="#ctx0" brushRef="#br0" timeOffset="694">448 577,'0'-2,"0"-2,0 1,0 1,8 5,79 59,-36-16,-28-25,-25-20,13 10,38 34,6-7,-50-34,-5-4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26.721"/>
    </inkml:context>
    <inkml:brush xml:id="br0">
      <inkml:brushProperty name="width" value="0.05" units="cm"/>
      <inkml:brushProperty name="height" value="0.05" units="cm"/>
    </inkml:brush>
  </inkml:definitions>
  <inkml:trace contextRef="#ctx0" brushRef="#br0">98 3,'0'-2,"-4"2,-1 0,3 2,-3 5,-1 0,-20 66,14-41,3-13,7-15,-15 25,7-14,15-21,-5 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28.630"/>
    </inkml:context>
    <inkml:brush xml:id="br0">
      <inkml:brushProperty name="width" value="0.05" units="cm"/>
      <inkml:brushProperty name="height" value="0.05" units="cm"/>
    </inkml:brush>
  </inkml:definitions>
  <inkml:trace contextRef="#ctx0" brushRef="#br0">488 194,'-4'-2,"-2"-3,4 3,-4-2,1 1,3-1,-4-5,-51-84,22 40,28 44,6 7,-3-1,1 0,2 2,0 1,-2 0,1 0,-2 4,4-4,-13 11,7-6,-14 11,18-14,-31 24,17-14,-19 9,32-19,-61 39,32-20,4-2,27-18,-40 31,22-16,12-12,-5 5,11-7,-5 4,13-5,-4 6,-3-6,2 2,8-1,-5 1,13 11,-7-7,14 2,-8-1,14 8,-8-5,4 1,-4-1,-3 0,0-1,-10 0,5 0,-17-11,8 6,7 19,-14-16,1-7,-9 5,5-2,-9 1,11-3,-23 14,12-7,-13 15,21-20,-33 30,18-16,-3 12,19-26,-27 41,14-22,2 3,13-23,-13 32,7-17,10-5,-3-12,2 22,-1-12,11-7,-6 3,9-5,-5 2,9-3,-5 2,6-4,-4 2,20-2,-11 1,11 0,-7 0,9-2,-7 1,3-3,-3 1,0 0,-2 1,-15 3,6-2,-16 0,8 0,-4 0,-7 1,0 0,5 4,-3-3,-10-1,2-14,5 11,-6-20,3 11,1-7,3 17,-4-21,2 10,4 6,-2 4,1-9,0 5,0 7,-1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33.228"/>
    </inkml:context>
    <inkml:brush xml:id="br0">
      <inkml:brushProperty name="width" value="0.05" units="cm"/>
      <inkml:brushProperty name="height" value="0.05" units="cm"/>
    </inkml:brush>
  </inkml:definitions>
  <inkml:trace contextRef="#ctx0" brushRef="#br0">99 2,'-1'0,"-1"-2,0 2,0 2,2 2,-2 1,2 21,-6-6,3-13,5 11,0-12,1 12,-2-10,-12 31,1-12,9-23,-15 22,8-13,-8-1,14-9,-14 12,7-6,9-9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36.362"/>
    </inkml:context>
    <inkml:brush xml:id="br0">
      <inkml:brushProperty name="width" value="0.05" units="cm"/>
      <inkml:brushProperty name="height" value="0.05" units="cm"/>
    </inkml:brush>
  </inkml:definitions>
  <inkml:trace contextRef="#ctx0" brushRef="#br0">503 25,'-2'-2,"2"0,-4-3,-3 1,-1 3,-1 1,-42 0,10-2,23 1,-2-4,1 3,4 2,-1 0,0 2,1-1,6 7,-3-3,-2 7,3-5,-4 4,3-2,4 9,-2-5,-1 3,2-3,4 4,-2-3,7 3,-3-4,1 6,-1-3,14 3,-7-3,-3-12,2 6,11 24,-7-15,6 7,-9-17,8 28,-4-16,17 38,-6-17,-17-36,13 35,-7-18,-3 2,-3-20,7 35,-5-18,-4 2,0-21,0 43,0-23,-5 5,4-26,-7 51,5-28,-4 6,7-30,-16 51,8-27,0-3,1 1,4-13,-2 6,-2-10,1 4,-4-4,3 2,-4 1,2-1,-7 0,5-1,-6 1,3-1,-2-7,2 3,2-6,0 3,2-11,-1 6,-3-6,3 3,6-6,-3 4,4-22,19-4,-13 30,26-29,-14 17,12-9,-21 21,42-32,-23 18,7-4,-25 20,16-10,-22 14</inkml:trace>
  <inkml:trace contextRef="#ctx0" brushRef="#br0" timeOffset="2981">704 1006,'0'-3,"0"-1,0 2,0 13,0 2,-1 98,2-73,0-19,-5 17,4-36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28.036"/>
    </inkml:context>
    <inkml:brush xml:id="br0">
      <inkml:brushProperty name="width" value="0.05" units="cm"/>
      <inkml:brushProperty name="height" value="0.05" units="cm"/>
      <inkml:brushProperty name="color" value="#ED1C24"/>
    </inkml:brush>
  </inkml:definitions>
  <inkml:trace contextRef="#ctx0" brushRef="#br0">103 208,'0'-2,"-6"-2,6 2,0-1,2-3,7-13,56-49,-37 38,-10 14,6-7,-9 13,4-6,-15 15,7-7,-10 12,4-5,-13 13,8-7,-9 16,5-8,-3 18,-1 19,6-38,-3 17,-8 19,4-11,2 19,-1-13,4 5,-2-4,2-2,-2-2,2-14,0 6,-5-1,10-27,-1-4,-3 6,3-6</inkml:trace>
  <inkml:trace contextRef="#ctx0" brushRef="#br0" timeOffset="363">6 714,'-2'0,"-2"0,4-4,0 2,1-4,5 3,46 0,28-5,-18 0,-14 1,-40 5,38-9,-8 6,-8 5,-24 0,8 0,-14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40.139"/>
    </inkml:context>
    <inkml:brush xml:id="br0">
      <inkml:brushProperty name="width" value="0.05" units="cm"/>
      <inkml:brushProperty name="height" value="0.05" units="cm"/>
    </inkml:brush>
  </inkml:definitions>
  <inkml:trace contextRef="#ctx0" brushRef="#br0">160 0,'0'0,"0"8,0-1,11 59,-4-23,-3-22,-12-9,8-10,-11 24,-8-1,18-24,-33 22,20-14,-5 2,2-1,3-2,0 1,1-3,1 0,12-2,-6 2,6-6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42.481"/>
    </inkml:context>
    <inkml:brush xml:id="br0">
      <inkml:brushProperty name="width" value="0.05" units="cm"/>
      <inkml:brushProperty name="height" value="0.05" units="cm"/>
    </inkml:brush>
  </inkml:definitions>
  <inkml:trace contextRef="#ctx0" brushRef="#br0">436 6,'-2'-2,"-2"0,-4 0,-5 2,-179 33,127-11,35-12,5 13,-16 14,36-33,-16 15,11 4,-5-3,17 2,-9-2,14 8,-7-6,14 5,-7-4,13-6,-8 2,-7-25,4 5,52-4,-10-33,-15-7,-25 32,11-15,11-37,-14 23,-15 33,0-4,0 3,-10 16,6-6,-11 13,5-7,-4 19,8-20,-12 45,7-26,-2 45,7-64,-15 106,8-56,6 23,2-74,-6 116,3-62,1-5,1 0,4-7,-2-3,9-12,-6 4,4-15,-2 7,1-25,-1 12,7-17,-5 8,7-14,-4 8,11-21,-7 11,13-13,-8 8,0-4,-1 3,-18 17</inkml:trace>
  <inkml:trace contextRef="#ctx0" brushRef="#br0" timeOffset="595">625 425,'-3'0,"-3"0,0 0,-2 0,1 0,-11 11,-5 12,12 8,5-16,15 3,-8-3,8-5,-4 3,13-7,-7 2,5-13,-3 7,9-16,-6 8,6-23,-4 13,-1-10,-1 6,-23-2,11 2,-16 9,8-3,-14 12,-1 3,13 0,-7 4,7-2,6-3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43.876"/>
    </inkml:context>
    <inkml:brush xml:id="br0">
      <inkml:brushProperty name="width" value="0.05" units="cm"/>
      <inkml:brushProperty name="height" value="0.05" units="cm"/>
    </inkml:brush>
  </inkml:definitions>
  <inkml:trace contextRef="#ctx0" brushRef="#br0">122 0,'0'2,"-2"3,2 3,8 57,-23-5,8-31,-14-7,8 2,-7 0,4-4,9-12,-22 15,29-23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45.269"/>
    </inkml:context>
    <inkml:brush xml:id="br0">
      <inkml:brushProperty name="width" value="0.05" units="cm"/>
      <inkml:brushProperty name="height" value="0.05" units="cm"/>
    </inkml:brush>
  </inkml:definitions>
  <inkml:trace contextRef="#ctx0" brushRef="#br0">41 3,'0'-2,"0"5,3 48,-9 46,-1-28,3-34,2 187,-14-113,9-57,8 4,-4-5,8-13,-4 2,0-20,0 10,-3-10,-1-10,2-4,2-10,-1 5,0-1</inkml:trace>
  <inkml:trace contextRef="#ctx0" brushRef="#br0" timeOffset="483">15 106,'0'-1,"0"-1,8 0,98-2,-32-3,-39 4,-6 1,-1-1,-3-2,0 2,-15 4,7-1,-17-1,8 0,-6 2,4-1,-6 0</inkml:trace>
  <inkml:trace contextRef="#ctx0" brushRef="#br0" timeOffset="1078">42 573,'-4'0,"0"0,2 0,3-2,6 2,137 0,-84-4,-43 3,20-2,-3-2,-1 2,-19-3,8 2,-30 6,13-2,-2-1,1 0,-4 1</inkml:trace>
  <inkml:trace contextRef="#ctx0" brushRef="#br0" timeOffset="1690">579 695,'0'-2,"0"4,0 3,0 5,9 44,1 14,-6-37,0-15,-4-16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48.163"/>
    </inkml:context>
    <inkml:brush xml:id="br0">
      <inkml:brushProperty name="width" value="0.05" units="cm"/>
      <inkml:brushProperty name="height" value="0.05" units="cm"/>
    </inkml:brush>
  </inkml:definitions>
  <inkml:trace contextRef="#ctx0" brushRef="#br0">161 7,'-3'-1,"-1"-1,2 0,-4 0,4 6,3 5,29 60,-6-9,-2-3,-8-5,-12-42,9 59,-3-18,-6-35,2 14,-2 8,1-5,-7 14,3-9,-4 8,2-7,1-40,-1 18,-6 33,4-18,2 0,1-19,0 31,0-18,0-1,1-17,-9 31,4-17,-3 2,7-18,-14 37,-11 10,24-48,-28 48,30-52,-29 54,6-11,23-42,-18 27,9-14,-1-6,2 1,3-2,-2 1,11-9,-6 4,3-4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56.408"/>
    </inkml:context>
    <inkml:brush xml:id="br0">
      <inkml:brushProperty name="width" value="0.05" units="cm"/>
      <inkml:brushProperty name="height" value="0.05" units="cm"/>
    </inkml:brush>
  </inkml:definitions>
  <inkml:trace contextRef="#ctx0" brushRef="#br0">9 1,'-4'0,"2"0,7 0,3 0,75 7,-20 2,-18 0,-24-5,-7 3,-12-6,13 4,-7-3,-8-2</inkml:trace>
  <inkml:trace contextRef="#ctx0" brushRef="#br0" timeOffset="323">3 183,'-2'-2,"2"0,4-3,2 5,43 2,29 7,-22 5,-21-2,-25-9,8-1,19-4,-20 1,-17 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54.218"/>
    </inkml:context>
    <inkml:brush xml:id="br0">
      <inkml:brushProperty name="width" value="0.05" units="cm"/>
      <inkml:brushProperty name="height" value="0.05" units="cm"/>
    </inkml:brush>
  </inkml:definitions>
  <inkml:trace contextRef="#ctx0" brushRef="#br0">23 195,'-2'-1,"-4"-3,2 4,2 0,-2 0,0 2,6 134,5 47,-8-67,-1 77,0-140,1-29,17 32,-8-18,-17-26,9-8,3 6,-1-3,-4-23,2 16</inkml:trace>
  <inkml:trace contextRef="#ctx0" brushRef="#br0" timeOffset="817">64 144,'-8'2,"4"4,4 5,12 47,22 22,11-14,-42-63,41 47,-38-45,34 26,-36-28,34 18,-19-10,-2-10,-14 0,24-3,-14 1,0-17,-12 18,20-40,-10 21,5-25,-4 15,9-26,-6 15,2-11,-2 8,2 0,-1 3,-5 18,2-7,-13 27,7-13,-9 26,5-12,0 12,-1 5,-1-8,0 19,5 15,-4-30,2 14,6 32,-3-19,-5-25,3 12,13 75,-12-68,44 200,-21-121,-23-89,13 45,-8-28,-4-13,-3-14,-1 20,1-12,-4-19,1 2,11-8,-7 4,-5 0</inkml:trace>
  <inkml:trace contextRef="#ctx0" brushRef="#br0" timeOffset="1513">1015 735,'-6'-4,"2"0,4-1,1 1,2 1,34 6,14 17,-14 8,-20-16,-21 52,-95 64,66-115,33-13,-16 0,8 0,21-10,-10 6,16-4,-19 7,40-4,-40 5,57-3,-30 1,12 0,-8 0,4-3,-3 1,-38 6,6-2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58.638"/>
    </inkml:context>
    <inkml:brush xml:id="br0">
      <inkml:brushProperty name="width" value="0.05" units="cm"/>
      <inkml:brushProperty name="height" value="0.05" units="cm"/>
    </inkml:brush>
  </inkml:definitions>
  <inkml:trace contextRef="#ctx0" brushRef="#br0">327 1,'-5'0,"-3"3,-7 6,-3 6,-50 56,-14 38,44-57,23-3,-23 64,33-97,-15 45,16 58,-7-34,25-53,-14 23,5 21,-3-14,13-9,-11-11,-3-28,1 12,10 1,-6 0,1-28,-2 11,31 14,-17-7,-19-17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2:59.922"/>
    </inkml:context>
    <inkml:brush xml:id="br0">
      <inkml:brushProperty name="width" value="0.05" units="cm"/>
      <inkml:brushProperty name="height" value="0.05" units="cm"/>
    </inkml:brush>
  </inkml:definitions>
  <inkml:trace contextRef="#ctx0" brushRef="#br0">304 26,'-8'-2,"-3"2,-3 0,-3 2,-70 31,28 3,31-19,12 8,15-24,-30 44,17-25,10 12,-5-5,9 3,-5-4,9 8,-5-7,7 12,-4-7,5-1,-3-2,16-1,-8-2,8 1,-5-2,9-5,-6 2,8-15,-5 7,11-13,-8 6,9-19,-6 9,6-13,-4 8,8-13,-6 7,-5-1,1 1,-28 12,10-4,22-27,-24 27,17-33,-9 16,-17-14,4 29,-7-54,3 28,-21-12,21 38,-33-75,17 38,-1 6,16 34,-33-48,16 24,0 25,18 3,-34-12,18 6,0 12,18-5,-30 5,16-2,0 9,1-5,13-7</inkml:trace>
  <inkml:trace contextRef="#ctx0" brushRef="#br0" timeOffset="739">400 345,'7'5,"47"35,26 24,-43-34,-2-2,0 0,-3-10,-2 2,-6-4,3 3,-15-14,7 6,-19-11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03.423"/>
    </inkml:context>
    <inkml:brush xml:id="br0">
      <inkml:brushProperty name="width" value="0.05" units="cm"/>
      <inkml:brushProperty name="height" value="0.05" units="cm"/>
    </inkml:brush>
  </inkml:definitions>
  <inkml:trace contextRef="#ctx0" brushRef="#br0">1 0,'0'2,"0"1,17 50,-7-9,-6-2,-2-22,-2-20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29.646"/>
    </inkml:context>
    <inkml:brush xml:id="br0">
      <inkml:brushProperty name="width" value="0.05" units="cm"/>
      <inkml:brushProperty name="height" value="0.05" units="cm"/>
      <inkml:brushProperty name="color" value="#ED1C24"/>
    </inkml:brush>
  </inkml:definitions>
  <inkml:trace contextRef="#ctx0" brushRef="#br0">192 568,'-11'-7,"3"3,1 4,-31 28,2 2,19-17,-2 5,19-17,-30 32,11-2,17-29,-1 33,1-17,21 7,-19-23,27 33,-15-17,10-21,-22 3,42-12,-9-27,-32 38,15-17,-10-26,5 16,-13-8,7 5,-10 10,4-4,-5 12,3-4,0 20,0-10,2 10,-2-5,6 6,-3-3,3 9,-1-5,3 17,-1-8,2 25,-1-14,7 18,-4-10,-3-31,1 13,20 21,-10-11,-10-37,-6 12</inkml:trace>
  <inkml:trace contextRef="#ctx0" brushRef="#br0" timeOffset="810">432 44,'0'-4,"0"0,0 6,1 2,1 1,24 48,-12-17,-8-18,-9-4,5 1,-2-9,0 3,-3-7,3 3,-1 9,0-6,1-8</inkml:trace>
  <inkml:trace contextRef="#ctx0" brushRef="#br0" timeOffset="1121">547 1,'-1'0,"-2"2,3 3,0 3,6 40,-3-11,-3-37</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04.961"/>
    </inkml:context>
    <inkml:brush xml:id="br0">
      <inkml:brushProperty name="width" value="0.05" units="cm"/>
      <inkml:brushProperty name="height" value="0.05" units="cm"/>
    </inkml:brush>
  </inkml:definitions>
  <inkml:trace contextRef="#ctx0" brushRef="#br0">37 10,'-2'0,"0"-2,-2 0,4 0,3-1,3 3,64 23,-31 8,-28-1,-6-17,-23 3,16-12,-26 17,14-9,-1-4,12-6,-26 7,14-4,4-6,9 1,-15-9,9 4,11-12,-5 7,19-4,-17 14,27-18,-15 10,20 9,-10-5,-2 13,-1-6,7 5,-3-2,-23-6</inkml:trace>
  <inkml:trace contextRef="#ctx0" brushRef="#br0" timeOffset="592">463 110,'-2'0,"-2"0,0-4,2 3,0 1,0 3,-2 5,-2 1,-20 64,-4-21,16-27,-2-8,1 3,6-11,-2 5,11-14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08.461"/>
    </inkml:context>
    <inkml:brush xml:id="br0">
      <inkml:brushProperty name="width" value="0.05" units="cm"/>
      <inkml:brushProperty name="height" value="0.05" units="cm"/>
    </inkml:brush>
  </inkml:definitions>
  <inkml:trace contextRef="#ctx0" brushRef="#br0">479 124,'-6'0,"4"0,2-2,0 0,-3-7,-1 0,-6-22,-27-29,2 49,14 16,15-3,-55 57,30-41,29-17,-35 18,18-9,-5-2,20-6,-34 14,18-7,-3-3,20-5,-32 11,17-6,9-1,8-5,-18 10,10-4,11-4,-5 1,8-3,-4 2,4-2,-2 1,3 2,-1-1,13-4,-7 2,16 27,-9-14,10 9,-6-6,7 12,-5-8,5 1,-3-1,-11-1,5-1,-11-7,5 3,-9-6,3 2,-1 0,0-1,-9-4,5 2,-4-6,2 2,-5-5,3 3,-5 6,-29 2,-2 7,32-13,-37 18,18-9,-6 7,20-13,-24 30,14-18,-1 2,14-14,-16 21,7-3,14-22,4 12,-2-6,6-3,-6-4,21 14,-11-7,9 1,-18-9,39 9,-21-5,11-7,-29 3,54-3,-54 3,54 3,-31-1,-23-2,12 1,45 11,-11-7,-23-2,-3-6,-1 3,-4-3,1 1,-22 0,10 0,8-7,-7 2,-3 4,-4 6,2-3,-4-4,2 3,-12-27,0 1,8 14,4 9,-1-1,-7-30,3 15,9-2,-4 13,5 0,-4 9</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09.483"/>
    </inkml:context>
    <inkml:brush xml:id="br0">
      <inkml:brushProperty name="width" value="0.05" units="cm"/>
      <inkml:brushProperty name="height" value="0.05" units="cm"/>
    </inkml:brush>
  </inkml:definitions>
  <inkml:trace contextRef="#ctx0" brushRef="#br0">62 1,'0'5,"-8"30,-5 14,-6-13,11-19,2-6,5-11,-5 12,6-12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11.054"/>
    </inkml:context>
    <inkml:brush xml:id="br0">
      <inkml:brushProperty name="width" value="0.05" units="cm"/>
      <inkml:brushProperty name="height" value="0.05" units="cm"/>
    </inkml:brush>
  </inkml:definitions>
  <inkml:trace contextRef="#ctx0" brushRef="#br0">294 0,'-2'0,"-5"0,2 0,1 0,2 0,-5 0,0 0,-25 8,8-1,-40 15,45-13,12-5,-18 10,9-5,8 2,3-7,-4 18,2-10,3 7,3-14,0 28,0-16,7 13,-6-26,10 43,0 6,-9-48,7 39,-3-20,-2 2,-2-23,6 50,-4-26,3 1,-2-4,1 1,-5-24,10 38,-5-20,4-3,-3 0,-1-3,0 1,1-3,-1 1,0 0,0-1,-3 0,0-1,3 4,-2-3,1 5,1 8,-4-19,4 18,-4-19,2 10,1-2,0-1,-1 0,-1-1,-1 2,0-2,-2-2,1 0,-4 2,1-1,3-13,0 7,-33 16,18-4,14-14,-13 11,6-6,-2 0,9-5,-17 4,17-5,-23 4,13-3,-4-6,14 5,-22-11,12 6,6-1,4 5,-7-16,3 8,11-8,-6 17,26-29,-13 15,3-1,-3 1,4 2,-4 1,3-3,-1 1,-1 4,0-1,0 9,-1-4,-13 5</inkml:trace>
  <inkml:trace contextRef="#ctx0" brushRef="#br0" timeOffset="1355">442 789,'-2'0,"3"-1,6-5,1 2,35 6,5 7,-26-4,-21 12,10-6,-19 13,10-8,-12 6,6-4,-7 2,4-2,-30 26,23-37,9-5,-3 3,6-15,-3 7,1-10,-1 5,10 6,-5-1,4-12,-2 7,9 2,-8 3,19-3,-11 1,15 8,-21-4,35 9,-19-5,0-4,-16 1,33-4,-18 2,-20 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14.755"/>
    </inkml:context>
    <inkml:brush xml:id="br0">
      <inkml:brushProperty name="width" value="0.05" units="cm"/>
      <inkml:brushProperty name="height" value="0.05" units="cm"/>
    </inkml:brush>
  </inkml:definitions>
  <inkml:trace contextRef="#ctx0" brushRef="#br0">74 0,'0'6,"0"1,7 29,-3 10,-16-13,-7-7,15-21,-6 9,-1-7,1 4,0-7,1 3,9-7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16.168"/>
    </inkml:context>
    <inkml:brush xml:id="br0">
      <inkml:brushProperty name="width" value="0.05" units="cm"/>
      <inkml:brushProperty name="height" value="0.05" units="cm"/>
    </inkml:brush>
  </inkml:definitions>
  <inkml:trace contextRef="#ctx0" brushRef="#br0">300 39,'-2'-3,"-3"1,-2-2,-3 0,-2 1,-59 3,9 7,32-4,9 5,-2-3,9 6,-4-3,13 8,5-16,-13 29,7-16,8 9,1 7,-3-27,1 12,13-1,-7 0,8-13,-5 6,16-18,-9 10,15-23,-10 13,7-20,-5 12,-12-7,5 5,-15 0,7 0,-6 15,2-7,-6 15,3-7,-15 23,2 7,9-18,5 92,4-27,-6-62,9 57,-5-31,-9 13,4-34,-5 71,2-39,-6 4,4-4,1-8,3-29,2 40,-1-47,8 27,-4-13,-2-24,7 2,-9 6,-2-14,1 7,34-5,-32 12,34-23,-18 12,3-4,-5 5,12-11,-6 6,0-1,-1 2,-2 8,0-3,-18 9</inkml:trace>
  <inkml:trace contextRef="#ctx0" brushRef="#br0" timeOffset="613">622 152,'-2'-2,"-5"0,-1 2,0 2,-13 20,-5 22,12 7,7-27,6-4,-3 0,11-8,-6 4,12-13,-6 5,6-11,-3 6,7-15,-4 8,0-16,-1 9,-5-10,-1 4,-3 9,-4-15,2 9,-6 4,5 7,-17-6,9 3,8 14,0-8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17.953"/>
    </inkml:context>
    <inkml:brush xml:id="br0">
      <inkml:brushProperty name="width" value="0.05" units="cm"/>
      <inkml:brushProperty name="height" value="0.05" units="cm"/>
    </inkml:brush>
  </inkml:definitions>
  <inkml:trace contextRef="#ctx0" brushRef="#br0">4 2,'-3'-1,"3"6,15 22,7 15,-11-11,-7-2,-2-15,-11-2,8-12,-11 27,6-14,-10 2,5-3,11-12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20.053"/>
    </inkml:context>
    <inkml:brush xml:id="br0">
      <inkml:brushProperty name="width" value="0.05" units="cm"/>
      <inkml:brushProperty name="height" value="0.05" units="cm"/>
    </inkml:brush>
  </inkml:definitions>
  <inkml:trace contextRef="#ctx0" brushRef="#br0">129 1,'-4'0,"0"0,2 1,-2 5,0 3,-8 44,-6 12,11-35,-12-12,16-12,-22 26,12-14,2-12,9-4,2-2</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22.333"/>
    </inkml:context>
    <inkml:brush xml:id="br0">
      <inkml:brushProperty name="width" value="0.05" units="cm"/>
      <inkml:brushProperty name="height" value="0.05" units="cm"/>
    </inkml:brush>
  </inkml:definitions>
  <inkml:trace contextRef="#ctx0" brushRef="#br0">46 279,'-2'-2,"-2"0,2 2,-4 2,4 4,0 6,-10 118,0 177,11-284,-2 60,18-43,-14-38,6 18,4-20,-2 10,0-14,-7 4,8 0,-5 0,-5 0</inkml:trace>
  <inkml:trace contextRef="#ctx0" brushRef="#br0" timeOffset="396">29 314,'-2'-2,"-4"2,8 0,6-2,96-14,-17-6,-74 18,40-9,-20 5,-20 9,8-4,-12 8,-4-5,-2 5,-3-5</inkml:trace>
  <inkml:trace contextRef="#ctx0" brushRef="#br0" timeOffset="758">85 638,'0'-2,"-6"-3,6 1,0-3,24-13,25-4,12 9,-32 9,7 0,-6 0,5 3,-4-2,-29 0,-2 5</inkml:trace>
  <inkml:trace contextRef="#ctx0" brushRef="#br0" timeOffset="1526">418 738,'-4'0,"4"-3,1-1,0 2,1 0,0 1,2-1,6-2,42-9,-24 24,-23 34,1 7,-16 13,5-34,-6-5,4 0,0-18,0 9,-1-17,-3-2,9 2,-4-1,-2-18,-2-7,5 15,14-1,-7 0,12 7,-7-2,9 5,10 1,-16 0,6 1,-15 0,8 0,26 2,-14-1,5 2,-16-2,23-6,-12 3,-21 2</inkml:trace>
  <inkml:trace contextRef="#ctx0" brushRef="#br0" timeOffset="2380">774 0,'-2'0,"0"0,1 17,20 26,17 30,-18-36,21 50,-14-32,-13-29,-3-5,-7-15,10 41,-5-22,-10 10,5-7,-9 8,7-31,-12 56,11-58,-14 65,8-35,-2 5,9-37,-13 65,6-34,-5-7,3 1,-5-7,2 2,-8-6,5 3,-2-5,2 2,5-2,-1 0,11-8,-5 4,1 0,0 0,3-9,1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44.504"/>
    </inkml:context>
    <inkml:brush xml:id="br0">
      <inkml:brushProperty name="width" value="0.05" units="cm"/>
      <inkml:brushProperty name="height" value="0.05" units="cm"/>
    </inkml:brush>
  </inkml:definitions>
  <inkml:trace contextRef="#ctx0" brushRef="#br0">1066 112,'-3'-2,"-5"-2,-5-1,-5-3,-4-3,-103-39,63 25,-93 19,56 18,53-6,-1 20,4-11,-6 20,9-13,-7 21,6-12,5 13,-1-8,4 16,-2-8,9 7,-1-10,10 10,-3 19,15-52,-6 23,15 1,-7-2,16 0,-9-3,24 3,-13-3,-6-36,4 18,78 63,-46-59,-31-16,81 11,-43-6,19-28,-54 15,94-26,-50 15,-2-26,1 13,90-80,-71 26,-74 74,42-78,-23 41,-30-6,7 39,-10-79,6 46,-23-16,12 11,-11 2,7 1,14 50,4-6</inkml:trace>
  <inkml:trace contextRef="#ctx0" brushRef="#br0" timeOffset="2270">1412 852,'-5'-4,"0"4,7 0,1 0,12 0,47 8,92 9,-40-15,30 3,-113-4,56 3,-37-3,12 0,12-5,-43 0,-30 4,-1-2,-3 2,2 0,-5 0,-3 0,4 0,-5 0,2 0,-9 0,4 0,-14 0,9 0,-30 0,17 0,-23-2,14 1,-11 2,9-1,-8 0,7 0,-3 4,4-2,1 3,3-2,-1 4,2-2,37-2,-18 2,-32 7,18-4,12 1,11-6,-14 4,8-2,21-5,-8 1,2-1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48.518"/>
    </inkml:context>
    <inkml:brush xml:id="br0">
      <inkml:brushProperty name="width" value="0.05" units="cm"/>
      <inkml:brushProperty name="height" value="0.05" units="cm"/>
      <inkml:brushProperty name="color" value="#ED1C24"/>
    </inkml:brush>
  </inkml:definitions>
  <inkml:trace contextRef="#ctx0" brushRef="#br0">86 0,'-10'6,"-3"18,-6 10,3-8,0 1,8-14,6 4,0-14,2 9,0-12</inkml:trace>
  <inkml:trace contextRef="#ctx0" brushRef="#br0" timeOffset="342">201 37,'-5'0,"0"6,-2 2,-30 77,10-22,19-37,8-26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51.565"/>
    </inkml:context>
    <inkml:brush xml:id="br0">
      <inkml:brushProperty name="width" value="0.05" units="cm"/>
      <inkml:brushProperty name="height" value="0.05" units="cm"/>
    </inkml:brush>
  </inkml:definitions>
  <inkml:trace contextRef="#ctx0" brushRef="#br0">5 18,'-5'-4,"6"4,3 0,73 2,-15 0,-31-1,50 3,-28-2,-6-7,0 4,41-4,-13 3,-40 1,-13-2,7 1,-20 0,1 0,-8 2,3-1,-7 4,4-2,-2-1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53.785"/>
    </inkml:context>
    <inkml:brush xml:id="br0">
      <inkml:brushProperty name="width" value="0.05" units="cm"/>
      <inkml:brushProperty name="height" value="0.05" units="cm"/>
    </inkml:brush>
  </inkml:definitions>
  <inkml:trace contextRef="#ctx0" brushRef="#br0">1 11,'0'-4,"0"0,5 2,31 4,18 0,77 4,43 5,-80-5,-49-3,33-8,-28 1,-26 2,-23 4,6-2,-7 0,3 0,-8 0,5 0,-2 0,0 0,-6 0,-2 0,5 0,-11-2,14 1,-32-3,17 2,-33 4,45-2,-93 11,93-11,-137 14,73-7,36 16,30-23,-83 19,45-10,17-12,-6 6,35-4,-5 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3:57.496"/>
    </inkml:context>
    <inkml:brush xml:id="br0">
      <inkml:brushProperty name="width" value="0.05" units="cm"/>
      <inkml:brushProperty name="height" value="0.05" units="cm"/>
    </inkml:brush>
  </inkml:definitions>
  <inkml:trace contextRef="#ctx0" brushRef="#br0">587 17,'-9'-4,"0"-1,-3 1,-3 0,-30 4,-29 6,39-3,-134 47,109-34,48-12,-31 13,17-7,7 5,15-13,-31 30,16-15,19-17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4:42.550"/>
    </inkml:context>
    <inkml:brush xml:id="br0">
      <inkml:brushProperty name="width" value="0.05" units="cm"/>
      <inkml:brushProperty name="height" value="0.05" units="cm"/>
    </inkml:brush>
  </inkml:definitions>
  <inkml:trace contextRef="#ctx0" brushRef="#br0">15 0,'-3'0,"-4"0,3 0,6 0,4 0,67 11,-17-9,21 2,-45-4,-31 0,21-4,-21 4,11-4,-6 2,-7-1,3 2,-1 2,1-1,-4 5,2-4,0 0,0 0,0 4,2 3,-2-4,1 7,-1-4,5 11,-3-6,4 22,4 23,-8-47,5 52,-5-48,2 21,-3 9,1-8,-1-32,1 16,-12 79,-4-17,7-44,6-34,-3 13,-2 41,2-22,-1-9,3-15,0 28,1-15,1 3,0-24,-5 42,3-21,1 5,0-24,-3 44,2-23,2 5,0-27,-6 57,3-31,0-2,0-2,0 1,3-26,-6 44,3-23,5-6,-2-17,-4 35,3-18,1-6,0 1,-1 1,0 11,1-23,-1 11,2-3,-1 0,0-1,0 0,0-6,-1 7,1-7,-1 3,2 0,-1 0,0 1,0-2,0-4,0 2,0 8,0-4,-1-3,-2-3,2 0,-5 0,-6 0,7 0,-7 6,1-2,6-2,-10 0,11-1,-20 2,11-1,-7 3,14-4,-32 6,19-3,6-2,11-1,-10-2,6 1,9 0,-5 0,2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4:49.605"/>
    </inkml:context>
    <inkml:brush xml:id="br0">
      <inkml:brushProperty name="width" value="0.05" units="cm"/>
      <inkml:brushProperty name="height" value="0.05" units="cm"/>
    </inkml:brush>
  </inkml:definitions>
  <inkml:trace contextRef="#ctx0" brushRef="#br0">33 265,'-2'-1,"0"-2,-1 2,0 4,0 1,0 2,-7 57,8 11,2-67,2 7,-1-8,-1-10,1 6,-1-2</inkml:trace>
  <inkml:trace contextRef="#ctx0" brushRef="#br0" timeOffset="432">13 134,'-2'-1,"-1"-2,-2 3,2 2,3-2</inkml:trace>
  <inkml:trace contextRef="#ctx0" brushRef="#br0" timeOffset="1257">227 258,'0'-2,"-1"2,-4 0,2 0,-3 2,-16 9,-8 10,7-3,11-9,10 2,-4-1,3 2,-1-2,9 2,-5-2,7-6,-3 2,9-4,-5 1,5-5,-3 2,4-5,-3 2,0-5,0 4,-6-8,2 4,-3-5,1 4,-4-9,1 6,-6-32,-2-1,5 37,-5-29,3 15,0 8,3 9,-2-5,1 2,1 8</inkml:trace>
  <inkml:trace contextRef="#ctx0" brushRef="#br0" timeOffset="1991">344 358,'-1'0,"-1"0,-1 0,33-2,4-8,-10-49,-36 40,6 9,-9 6,5-3,-4 11,2-5,-5 18,4-10,4 18,-2-10,8 12,-3-7,12 4,-6-4,11-1,-6 0,10-12,-6 5,10-11,-6 5,3-12,-4 6,-12 0</inkml:trace>
  <inkml:trace contextRef="#ctx0" brushRef="#br0" timeOffset="2598">540 247,'-3'2,"3"4,0 4,5 67,3-25,-4-28,3-23,-2 11,-5-20,2-9,-2 15,3-29,-2 26,1-12,3-7,-2 4,3 4,-2 0,3 9,-1-4,-5 14,2-7,10 4,-9-1,27 21,-8 5,-19-21,9 25,-5-13,-4 2,-2-13,1 15,0-8,-4-16,1 4</inkml:trace>
  <inkml:trace contextRef="#ctx0" brushRef="#br0" timeOffset="2977">819 57,'0'2,"0"0,0 10,7 65,-6-62,2 53,-3-54,2 25,-4-8,2 1,-2-16,1 7,1-20,-1 9,5-12,-3 5,-2-9,1 4</inkml:trace>
  <inkml:trace contextRef="#ctx0" brushRef="#br0" timeOffset="3323">722 264,'-1'0,"-2"0,1 0,3 0,3 0,2-3,36 0,16-3,-12 0,-46 6</inkml:trace>
  <inkml:trace contextRef="#ctx0" brushRef="#br0" timeOffset="3966">1008 255,'-1'-5,"-2"2,0 3,2 0,1 4,0 4,3 60,-2-36,2-22,-3-4,2 4,-2-10</inkml:trace>
  <inkml:trace contextRef="#ctx0" brushRef="#br0" timeOffset="4340">1004 100,'-3'0,"2"0,1 1,0-1</inkml:trace>
  <inkml:trace contextRef="#ctx0" brushRef="#br0" timeOffset="4914">1231 215,'-3'-2,"0"0,-2 1,-1 0,-12 2,-8 9,14-1,-10 22,12-16,2 25,8 8,9-28,-5-10,7-8,-9 0,16 0,-9-1,10-2,-15 1,8 0,-12 0</inkml:trace>
  <inkml:trace contextRef="#ctx0" brushRef="#br0" timeOffset="5532">1400 229,'-2'-1,"0"1,-2-3,1 3,-1 0,-1 0,-13 15,-13 12,16-15,3 9,-1-5,9 0,-3-1,11-3,-5 1,10-6,-6 3,8-11,-4 6,-5-10,1 5,64-50,-48 23,-16 23,2-20,-1 11,-6 6,2 4,0-8,0 4,0 11,0-5,0 5,-2 8,2-11,3 30,-3-29,6 38,-3-21,5-4,-8-15,7 13,-7-13</inkml:trace>
  <inkml:trace contextRef="#ctx0" brushRef="#br0" timeOffset="6173">1550 1,'-1'2,"5"40,-2 5,-1-19,-1-14,2 63,-2-46,0-15,-2 26,1-28,1 35,1-36,-1-9,0 11,0-6,1-12,-1 4,1-3,-1 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5:03.917"/>
    </inkml:context>
    <inkml:brush xml:id="br0">
      <inkml:brushProperty name="width" value="0.05" units="cm"/>
      <inkml:brushProperty name="height" value="0.05" units="cm"/>
    </inkml:brush>
  </inkml:definitions>
  <inkml:trace contextRef="#ctx0" brushRef="#br0">108 10,'1'0,"2"5,28 37,-14-22,-9-10,64 75,-50-58,-11-14,25 28,-14-16,7 10,-5-6,25 28,-15-16,-2-6,-1 0,-20-33,8 16,-32-28,16 13,6 7,-4-4,-7-7,3 2,-2-4,1 3,-2-1,1 0,-3-2,2 2,2 1</inkml:trace>
  <inkml:trace contextRef="#ctx0" brushRef="#br0" timeOffset="429">9 604,'-1'0,"-2"-2,2 1,-2-5,3 0,6-6,96-118,48-45,-134 157,62-72,-56 67,26-30,-7 24,1-10,-31 38,14-17,-28 27,14-13,-17 12,7-6,-4 3,2-2,-7 3,4-2,4-4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5:06.026"/>
    </inkml:context>
    <inkml:brush xml:id="br0">
      <inkml:brushProperty name="width" value="0.05" units="cm"/>
      <inkml:brushProperty name="height" value="0.05" units="cm"/>
    </inkml:brush>
  </inkml:definitions>
  <inkml:trace contextRef="#ctx0" brushRef="#br0">1 17,'0'-1,"5"4,1 3,84 97,-48-55,111 165,-99-139,-39-54,17 24,3-14,12 3,-32-22,14 10,-23-21,4 3,-7-1,4 0,-11 0,-3-6,-2-1,8 4,1 1</inkml:trace>
  <inkml:trace contextRef="#ctx0" brushRef="#br0" timeOffset="624">6 587,'-2'-3,"2"1,0 1,1-5,3-1,86-90,55-60,-50 54,-83 89,39-41,2 6,-6 3,-27 30,14-14,-38 40,17-19,-15 18,7-9,-11 8,6-5,-3 0,2 0,-1 2,2-5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5:16.899"/>
    </inkml:context>
    <inkml:brush xml:id="br0">
      <inkml:brushProperty name="width" value="0.05" units="cm"/>
      <inkml:brushProperty name="height" value="0.05" units="cm"/>
    </inkml:brush>
  </inkml:definitions>
  <inkml:trace contextRef="#ctx0" brushRef="#br0">186 123,'-20'2,"12"1,-88 52,77-36,16-16,-19 38,10-21,10 13,2-32,-4 89,24 1,-11-51,10-15,-5 8,11-2,-7 0,-12-32,4 14,34 25,-19-14,13-5,-25-10,46 15,-25-8,11-10,-31-2,52-2,-28 1,2-23,-28 18,127-92,-81 27,-52 61,29-61,-15 33,-15-6,-4 35,9-63,-5 33,-11 2,6 30,-23-57,22 59,-45-51,25 28,-25-2,14 3,-17 0,11 1,-21-2,14 2,-12 5,11 0,-9 9,-21 4,64 4,12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6:29.479"/>
    </inkml:context>
    <inkml:brush xml:id="br0">
      <inkml:brushProperty name="width" value="0.05" units="cm"/>
      <inkml:brushProperty name="height" value="0.05" units="cm"/>
      <inkml:brushProperty name="color" value="#3165BB"/>
    </inkml:brush>
  </inkml:definitions>
  <inkml:trace contextRef="#ctx0" brushRef="#br0">142 1,'-3'0,"2"0,-5 0,1 1,-31 16,3-3,6-3,14-5,6-3,7-3,-7 4,3-2,6 0,-2-2,1 5,-1-3,3 6,-1-3,6 12,-4-7,5 12,-2-7,-6 5,3-4,-5 0,2-1,-3-8,1 3,-1-11,1 5,-3-12,1 6,3 2,-1-10,1 10</inkml:trace>
  <inkml:trace contextRef="#ctx0" brushRef="#br0" timeOffset="597">14 57,'4'3,"22"11,17 9,4 0,-45-22,52 20,-28-11,7 0,-32-9,48 28,-25-15,-10 4,4-3,-11 1,5-2,-12-1,6-1,-9 3,4-3,-3-1,1 0,-2-1,2 0,1-3,-1 1,1-8,0 1,0 0,0-1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6:31.798"/>
    </inkml:context>
    <inkml:brush xml:id="br0">
      <inkml:brushProperty name="width" value="0.05" units="cm"/>
      <inkml:brushProperty name="height" value="0.05" units="cm"/>
      <inkml:brushProperty name="color" value="#3165BB"/>
    </inkml:brush>
  </inkml:definitions>
  <inkml:trace contextRef="#ctx0" brushRef="#br0">4 152,'0'-1,"-2"1,1 0,1 1,1 7,12 36,-6-24,6 16,-5-8,-4-15,0-23,2-7,-3 9,0-7,-2 12,4-17,-2 9,-3 8,1 2,3-6,-1 3,-1 7,-1-3,6 8,-4-5,5 13,-8-16,15 22,-15-22,18 20,-10-10,-5-7,3 3,-2-11,0 6,-3-12,2 6,-2-16,1 9,-3-7,2 5,-1 0,0 1,1 8,-1-3,1 12,-1-4</inkml:trace>
  <inkml:trace contextRef="#ctx0" brushRef="#br0" timeOffset="604">261 220,'-2'-1,"-1"-2,0 1,-1 2,1 1,0 3,6 20,9 8,5-11,-9-11,1-10,-9 1,16-4,-8 1,-1-12,1 7,-4-8,1 5,-4 1,2 1,-6-2,2 1,-7 7,4-4,-9 7,5-4,-6 4,4-1,9 3,1-3</inkml:trace>
  <inkml:trace contextRef="#ctx0" brushRef="#br0" timeOffset="1358">462 178,'-3'-3,"-1"3,-1 0,0 0,4 2,-2 4,9 41,8-14,-1-17,-6-7,0-13,5-3,-11 7,5-4,0-9,1 1,-4 7,6-23,-5 13,-3 7,0 7,0-4,-1 8,1-3,0 9,1 12,-1-11,1 25,1-3,-3-25,10 6,-4-3,1-16,-7 6</inkml:trace>
  <inkml:trace contextRef="#ctx0" brushRef="#br0" timeOffset="1964">681 71,'-2'0,"1"0,-2 0,3 2,0 1,0 6,-3 76,2-45,4 41,1-58,-2-12,-2-11</inkml:trace>
  <inkml:trace contextRef="#ctx0" brushRef="#br0" timeOffset="2529">871 180,'-4'-2,"0"1,-1 1,3 0,-3 0,-23 12,-15 27,32-19,9-17,2 16,0-8,13 0,-10-7,14 5,-8-3,6-7,-11 2,14-6,-8 3,-3-10,-6 11,11-22,-7 12,-4-16,-1 27,4-55,-2 28,-1-15,1 11,-4 6,1-2,-1 21,0-7,-1 15,1-8,3 14,-1-8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51.272"/>
    </inkml:context>
    <inkml:brush xml:id="br0">
      <inkml:brushProperty name="width" value="0.05" units="cm"/>
      <inkml:brushProperty name="height" value="0.05" units="cm"/>
      <inkml:brushProperty name="color" value="#ED1C24"/>
    </inkml:brush>
  </inkml:definitions>
  <inkml:trace contextRef="#ctx0" brushRef="#br0">58 6,'-4'0,"0"-5,4 7,3 5,35 37,24 19,-8-12,-53-50,48 40,-26-21,-1-1,-1-2,-11-1,10 3,-10-10,-14-10,7 4,-5-6,3 3,-6-3,1 3,3 0,-22 11,11-6,6-2,-24 8,14-4,-12-3,19-2,-29 6,15-3,-2 3,17-6,-27 10,14-6,13-2,4-2,-5 5,3-3,12-3,-6 0,5 2,-5-3</inkml:trace>
  <inkml:trace contextRef="#ctx0" brushRef="#br0" timeOffset="664">2 598,'0'-2,"0"0,-2-1,2 0,0 0,0-2,25 5,19 0,8 2,-28-1,84-4,-45-2,-33 2,-9 3,3-2,-12 7,5-4,-17-1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6:36.039"/>
    </inkml:context>
    <inkml:brush xml:id="br0">
      <inkml:brushProperty name="width" value="0.05" units="cm"/>
      <inkml:brushProperty name="height" value="0.05" units="cm"/>
      <inkml:brushProperty name="color" value="#3165BB"/>
    </inkml:brush>
  </inkml:definitions>
  <inkml:trace contextRef="#ctx0" brushRef="#br0">126 77,'-1'-2,"-4"-4,4 5,-3-1,-1-1,-1 2,-34 5,14 6,14-5,4 71,15-56,-6-17,9 3,-9-5,14-3,-2-14,-13 15,15-19,-1-6,-13 25,7-21,-4 11,-7 9,3 2,0-3,0 2,0 11,-1 15,0-14,6 19,-3-11,-2 12,0-8,-1 4,1-3,-5-2,3 0,-8-9,4 3,-9-12,6 6,-7-12,4 6,1-7,0 4,6-8,-1 1,6 6</inkml:trace>
  <inkml:trace contextRef="#ctx0" brushRef="#br0" timeOffset="388">236 63,'-3'-3,"1"2,-2 1,4 3,2 48,-1 7,0-31,2-21,-2 10,1-23,-2 7</inkml:trace>
  <inkml:trace contextRef="#ctx0" brushRef="#br0" timeOffset="783">244 4,'-1'-1,"0"-1,1 1,0 1</inkml:trace>
  <inkml:trace contextRef="#ctx0" brushRef="#br0" timeOffset="1285">404 10,'-3'0,"-1"0,1 0,0 0,3 2,0 1,14 37,9 15,-6-20,-9-19,-4-10,-4-5,5 7,-3-4,0-8,-2 4,2-9,-1 5,2-11,-1 5,2-9,-1 6,0-3,0 2,-5 5,2-2,0 11</inkml:trace>
  <inkml:trace contextRef="#ctx0" brushRef="#br0" timeOffset="1886">511 103,'0'-2,"0"1,4 1,21-2,8-9,-11-3,-11 8,-6-16,-11 10,4 7,-12 1,7 0,-9 8,5-4,1 9,-1-4,6 10,-3-6,6 11,-2-6,9 8,-5-5,12 1,-6-2,58 6,-23-26,-21 2,-20 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6:40.062"/>
    </inkml:context>
    <inkml:brush xml:id="br0">
      <inkml:brushProperty name="width" value="0.05" units="cm"/>
      <inkml:brushProperty name="height" value="0.05" units="cm"/>
      <inkml:brushProperty name="color" value="#3165BB"/>
    </inkml:brush>
  </inkml:definitions>
  <inkml:trace contextRef="#ctx0" brushRef="#br0">18 61,'-1'0,"-4"0,2 0,1 0,-3 0,4 3,3 24,2-4,6 0,-5-12,16 3,-1-19,-11-9,-4 8,-1-7,0 4,1-3,-1 3,-6 2,4-1,-6 4,2-2,4 8,-2-3,0 9,1 10,-1-15,9 27,-5-14,7 4,-9-14,12 15,-6-8,-8-13</inkml:trace>
  <inkml:trace contextRef="#ctx0" brushRef="#br0" timeOffset="670">294 24,'-5'0,"2"0,-1-1,-2 1,-17 7,0 6,19-10,-9 8,10-8,-4 3,9 1,-4-1,11-2,-5 1,12 0,-6 0,-5-5,2 3,44 16,-36-9,-12-8,-2 10,1-5,-14 2,10-6,-18 7,10-4,-4-1,10-3,-15 1,18-2,-6 0,7-1</inkml:trace>
  <inkml:trace contextRef="#ctx0" brushRef="#br0" timeOffset="1344">565 1,'-2'0,"-1"0,2 0,1 1,0 7,0 37,-8 23,1-14,4-27,2-17,1-8,-4 12,3-6,2-13,-1 6,0-8,0 7</inkml:trace>
  <inkml:trace contextRef="#ctx0" brushRef="#br0" timeOffset="1673">471 103,'-5'0,"6"0,6 0,31-5,-10 0,38-15,-51 14,-15 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6:42.437"/>
    </inkml:context>
    <inkml:brush xml:id="br0">
      <inkml:brushProperty name="width" value="0.05" units="cm"/>
      <inkml:brushProperty name="height" value="0.05" units="cm"/>
      <inkml:brushProperty name="color" value="#3165BB"/>
    </inkml:brush>
  </inkml:definitions>
  <inkml:trace contextRef="#ctx0" brushRef="#br0">3 1,'-1'2,"1"5,2 36,-2 21,0-33,0-14,-3 12,3-27,0 8,0-9,0-1,-1 0,1 0,9-9,-5 5,9-14,-5 8,4-5,-3 3,-1 2,0 0,-3 7,1-3,-2 11,0-6,1 15,1 9,-4-17,2 8,2 13,-1-8,-5-6,3 3,2-9,-1 4,-3-18,2 9,-3-2</inkml:trace>
  <inkml:trace contextRef="#ctx0" brushRef="#br0" timeOffset="295">185 197,'0'-1,"0"-2,2 0,1 1,2-1,39-15,-25 3,-16 12,3-13,-5 13,-9-14,5 10,-4 3,2-2,-5 8,3-4,-5 10,3-4,4 9,-2-5,3 9,-1-6,9 10,-5-6,4-15,-2 7,20 17,-1-20,-12-3,4 1,-9-3,4 2,2-2,-9 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7:43.415"/>
    </inkml:context>
    <inkml:brush xml:id="br0">
      <inkml:brushProperty name="width" value="0.05" units="cm"/>
      <inkml:brushProperty name="height" value="0.05" units="cm"/>
      <inkml:brushProperty name="color" value="#3165BB"/>
    </inkml:brush>
  </inkml:definitions>
  <inkml:trace contextRef="#ctx0" brushRef="#br0">0 124,'0'-2,"0"3,0 5,3 24,3 7,-3-19,7 29,-9-39,-1-8</inkml:trace>
  <inkml:trace contextRef="#ctx0" brushRef="#br0" timeOffset="357">48 36,'-2'0,"-2"0,0 0,1 0,0 0,2 0,1 0</inkml:trace>
  <inkml:trace contextRef="#ctx0" brushRef="#br0" timeOffset="1160">121 120,'-1'-3,"-2"3,2 0,-3 3,1 1,2 4,1 35,3-23,-2-11,-1-7,1 3,-1-15,0 8,0-11,1 6,2-12,-2 6,7-2,-4 2,-1 14,0-7,14-13,-4 18,-6 0,0 16,0-8,11 21,-7-2,-9-21,3 15,-2-8,-6-4,3-5,-1 2,1-5</inkml:trace>
  <inkml:trace contextRef="#ctx0" brushRef="#br0" timeOffset="1606">314 0,'-1'0,"1"3,0 3,2 20,1 45,-4-36,1-18,2-5,-1 2,2-6,-2 2,1-6,0 3,4-9,-2 4,-4-2</inkml:trace>
  <inkml:trace contextRef="#ctx0" brushRef="#br0" timeOffset="1968">267 126,'-2'0,"0"0,-1 0,3-3,6 1,36-4,16 0,-33 3,-8 4,3-2,-20 1</inkml:trace>
  <inkml:trace contextRef="#ctx0" brushRef="#br0" timeOffset="2805">458 193,'-2'0,"4"-1,2-3,1-1,18-10,4-16,-28 25,0 4,1-2,-10 6,-2-2,7 0,-3 0,5 2,-2-1,-11 6,5-3,5 7,3-9,-4 18,8 8,-1-23,11 23,-6-12,6-2,-3 0,32-3,-25-15,-15 4</inkml:trace>
  <inkml:trace contextRef="#ctx0" brushRef="#br0" timeOffset="3410">617 124,'-3'0,"1"2,2 4,0 2,4 53,-3-33,3-20,-3 6,-1-12,0 6,0-13,0 6,-2-13,0-9,1 10,2-8,-1 6,2-3,-1 1,4 1,-2 1,4 10,-2-5,-4 10,1-5,10 0,-5 0,27 7,-11 0,-20-4,-3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7:48.792"/>
    </inkml:context>
    <inkml:brush xml:id="br0">
      <inkml:brushProperty name="width" value="0.05" units="cm"/>
      <inkml:brushProperty name="height" value="0.05" units="cm"/>
      <inkml:brushProperty name="color" value="#3165BB"/>
    </inkml:brush>
  </inkml:definitions>
  <inkml:trace contextRef="#ctx0" brushRef="#br0">130 120,'-1'-1,"-1"1,-1-2,-1 0,-1 0,-11 2,-4 3,10 1,6-2,-7 5,8-5,-6 8,3-4,7-1,-1-3,-1 5,0-2,5 0,-3-4,12 9,-6-4,8-3,-12-2,16 7,0 0,-16-7,4 9,-3-5,-9 4,5-8,-17 16,14-15,-25 12,15-6,-6-4,18-3,-26 5,14-2,11-4,0 0,2 0</inkml:trace>
  <inkml:trace contextRef="#ctx0" brushRef="#br0" timeOffset="656">165 174,'-4'-2,"5"2,1 0,2-1,36-5,-19-6,-11 6,-8 0,3 0,-8 7,4-3,-3-9,-1 9,2 1,-10 3,5-1,-5 6,8-5,-13 12,7-7,0 28,14-11,-3-13,9 0,-10-9,16 13,-8-7,7-11,-15 3,28-5,-15 3,-15-1,7 1,-6 2</inkml:trace>
  <inkml:trace contextRef="#ctx0" brushRef="#br0" timeOffset="1258">417 126,'-3'-3,"0"1,1 0,-2-1,0 3,-19 9,3 5,6 3,8-8,6 6,-3-4,8 6,-5-16,6 23,-4-13,6-6,-8-5,22 1,-13-1,8-10,-5 6,3-6,-15 10</inkml:trace>
  <inkml:trace contextRef="#ctx0" brushRef="#br0" timeOffset="2025">483 3,'-1'0,"-3"-3,3 3,1 3,0 0,10 32,0 17,-6-26,-7-10,3-8,-1 21,0-13,0 0,0-13,4 18,1-3,-3-16,-1 3,0-2,1-5,-1 3,0-1</inkml:trace>
  <inkml:trace contextRef="#ctx0" brushRef="#br0" timeOffset="2325">449 135,'-4'0,"4"-1,2-1,3-1,2 1,52-2,-35 4,-24 0</inkml:trace>
  <inkml:trace contextRef="#ctx0" brushRef="#br0" timeOffset="2838">635 106,'0'-2,"-1"1,-2 7,2 1,-1 58,3-23,-1-22,-2-29,2 9</inkml:trace>
  <inkml:trace contextRef="#ctx0" brushRef="#br0" timeOffset="3197">630 69,'-3'-2,"1"-1,2 2,0 1</inkml:trace>
  <inkml:trace contextRef="#ctx0" brushRef="#br0" timeOffset="3795">704 155,'-4'0,"4"6,2-1,13 11,38 12,-18-71,-41 19,-7 4,7 11,-9 7,11 0,-13 5,-3 9,18-11,-4 7,6-8</inkml:trace>
  <inkml:trace contextRef="#ctx0" brushRef="#br0" timeOffset="4569">841 103,'-2'0,"1"0,1 4,-1 2,1 34,1 13,-1-28,8-29,-1-26,-3 15,0-4,-3 15,8-19,-4 11,1 3,-5 7,9-8,-5 5,-3 6,-2-2,4 3,-1-2,-3 6,1-4,3 44,0-12,-2-18,-2-2,2 0,-2-14</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10.255"/>
    </inkml:context>
    <inkml:brush xml:id="br0">
      <inkml:brushProperty name="width" value="0.05" units="cm"/>
      <inkml:brushProperty name="height" value="0.05" units="cm"/>
      <inkml:brushProperty name="color" value="#3165BB"/>
    </inkml:brush>
  </inkml:definitions>
  <inkml:trace contextRef="#ctx0" brushRef="#br0">1 5,'1'0,"1"0,11 6,9 1,2-4,7-3,-16 0,8-4,-22 4,43-5,-22 3,9 0,-6-1,24 1,-14 0,45 3,-78-1,123 7,-69-4,-18-10,10 5,9 5,-8-2,1 0,-5-1,15 4,-8-1,-6-5,0 3,5 1,-5-1,-7-6,1 4,7 0,-6 0,-5 2,0-1,-5-2,0 0,-8 7,-4-5,-10 0,23 1,-23-1,-4 0,0 0,-4 0,-3 0,1 0,-1 1,2-1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29.629"/>
    </inkml:context>
    <inkml:brush xml:id="br0">
      <inkml:brushProperty name="width" value="0.05" units="cm"/>
      <inkml:brushProperty name="height" value="0.05" units="cm"/>
      <inkml:brushProperty name="color" value="#3165BB"/>
    </inkml:brush>
  </inkml:definitions>
  <inkml:trace contextRef="#ctx0" brushRef="#br0">11 0,'-2'0,"1"0,-5 0,5 3,1-1,8 31,1-3,6 13,-9-30,-4-6,11 13,3-25,-6-14,-9 16,6-19,-3 10,0-3,-3 12,2-17,-2 18,0-11,-1 6,1 9,0-4,1 5,2 8,-4-11,7 24,-4-13,8 12,-5-8,0 4,0-2,-1-10,0 4,1-13,-1 7,2-12,3-6,-5 7,-2-12,1 6,-3-9,1 6,-1-5,1 3,0 3,-1 0,1 8,-1-4,-1 13,0-7,0 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30.297"/>
    </inkml:context>
    <inkml:brush xml:id="br0">
      <inkml:brushProperty name="width" value="0.05" units="cm"/>
      <inkml:brushProperty name="height" value="0.05" units="cm"/>
      <inkml:brushProperty name="color" value="#3165BB"/>
    </inkml:brush>
  </inkml:definitions>
  <inkml:trace contextRef="#ctx0" brushRef="#br0">23 44,'1'0,"2"0,2 0,45-1,-18-8,-14-3,-10 6,-15 1,7 5,-15-7,8 4,-11 7,6-3,-6 7,4-5,-1 14,3-9,3 7,-1-3,11 1,-4-2,12 0,-7 0,11-1,-5 0,9-5,-5 2,7-9,-5 4,4-9,-3 3,-15 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40.017"/>
    </inkml:context>
    <inkml:brush xml:id="br0">
      <inkml:brushProperty name="width" value="0.05" units="cm"/>
      <inkml:brushProperty name="height" value="0.05" units="cm"/>
      <inkml:brushProperty name="color" value="#3165BB"/>
    </inkml:brush>
  </inkml:definitions>
  <inkml:trace contextRef="#ctx0" brushRef="#br0">18 122,'-3'-1,"-3"-2,3 0,1 1,0 0,0 0,2 0,1 6,0 3,13 36,2 12,-8-30,4-4,-3-24,-5 2,-2-17,-1 15,5-20,-5 22,5-31,-2 17,-1 1,-3 13,6-21,-3 12,4 10,-2-5,3 10,-1-5,7 14,-4-7,-1 14,0-7,4 9,-3-6,1-7,-1 3,-3-12,1 6,-7-10,4 5,-5-11,2 5,1-12,-1 6,-3-11,2-5,-1 21,1-9,-6-5,6 6,-1 7,0 6</inkml:trace>
  <inkml:trace contextRef="#ctx0" brushRef="#br0" timeOffset="681">359 145,'-4'-4,"-1"2,0 0,-2-1,-23 7,7 8,5 5,9-8,7 4,2-13,-1 20,0-11,6-1,-2 1,6-5,-4 2,30-22,-12-8,-12 13,-7-4,3 3,-5 4,2-1,-5 10,3-5,-1 4,0-2,3 8,-1-5,-3 12,6 5,-5-12,2 5,-1 6,6 4,-6-14,3 6,-5-13</inkml:trace>
  <inkml:trace contextRef="#ctx0" brushRef="#br0" timeOffset="1220">454 122,'-1'0,"-1"0,0 3,2 3,0 1,7 46,-1-22,-6-30,5 12,-5-12,3 6,4-12,-3 6,1-14,-1 8,-1-17,1 10,-3-9,1 7,-1 5,1-2,2 10,1 0,-4 1,1-1,9 12,-3 7,-6-13,3 6,-1 8,7 4,-8-17,4 7,-9-14,4 6,8 5,-7-6,-3-4</inkml:trace>
  <inkml:trace contextRef="#ctx0" brushRef="#br0" timeOffset="1847">666 1,'-1'0,"-3"0,2 1,2 18,1 14,0 11,1 2,-1-25,2 1,0 7,-3-25,7 15,-6-16,3 7,-5-14,3 6,-4-3,1 1,1 0</inkml:trace>
  <inkml:trace contextRef="#ctx0" brushRef="#br0" timeOffset="2069">590 145,'1'-3,"2"1,3 0,38 2,9-1,-2-7,-51 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43.892"/>
    </inkml:context>
    <inkml:brush xml:id="br0">
      <inkml:brushProperty name="width" value="0.05" units="cm"/>
      <inkml:brushProperty name="height" value="0.05" units="cm"/>
      <inkml:brushProperty name="color" value="#3165BB"/>
    </inkml:brush>
  </inkml:definitions>
  <inkml:trace contextRef="#ctx0" brushRef="#br0">110 14,'0'-1,"0"-2,0 4,0 3,0 1,0-3,10 32,-1 25,-5-29,-8-31,4 14,-3 45,-1-30,1-15,3-19,-1 9,-3 0,1 0,3-3</inkml:trace>
  <inkml:trace contextRef="#ctx0" brushRef="#br0" timeOffset="344">2 168,'-1'-1,"1"0,3-4,4 1,68-26,14 10,-53 16,-13 3,-20 1,-3 0</inkml:trace>
  <inkml:trace contextRef="#ctx0" brushRef="#br0" timeOffset="939">261 5,'-1'-1,"1"0,-2-1,2 3,0 5,2 34,-1 23,-4-8,4-14,-1-38,3 16,-1-15,4-12,-4 4,4-12,-6 15,7-23,5 0,-12 23,17-20,-9 11,-2 11,0-6,-5 9,8 4,-8-8,4 4,0 12,-1-7,5 15,-3-8,-2 2,1-2,-2-7,1 3,-5-17,3 8,-2-8,0 5</inkml:trace>
  <inkml:trace contextRef="#ctx0" brushRef="#br0" timeOffset="1502">448 161,'-2'0,"-1"0,-1 0,3 2,1 0,3 1,1-3,23 0,6-10,-14-7,-10 10,-11-2,2 8,-4-12,2 6,-11 8,7-4,-13 8,19-5,-29 14,17-7,4 9,-2-6,13 7,-6-4,10 3,-6-1,11-1,-5-2,11-8,-6 4,8-10,10-3,-24 4,10-1,-19-3,3 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24:53.029"/>
    </inkml:context>
    <inkml:brush xml:id="br0">
      <inkml:brushProperty name="width" value="0.05" units="cm"/>
      <inkml:brushProperty name="height" value="0.05" units="cm"/>
      <inkml:brushProperty name="color" value="#ED1C24"/>
    </inkml:brush>
  </inkml:definitions>
  <inkml:trace contextRef="#ctx0" brushRef="#br0">5 358,'-4'0,"4"-1,1-2,3-3,3-1,86-26,-20 19,-42 8,-10 19,15 8,-19-11,-7 97,-27-49,9-31,-11 12,6-8,-13 7,9-6,-5-14,4 6,-1-18,0 8,6-16,-2 8,10-16,-5 9,12-10,-6 5,42-49,-13 38,-21 14,24-7,-13 4,8 10,-19-4,34 9,-18-5,7 12,-23-15,38 20,-38-19,44 20,-22-9,-26-13</inkml:trace>
  <inkml:trace contextRef="#ctx0" brushRef="#br0" timeOffset="1062">811 362,'-2'0,"-12"0,12 0,-6 0,-24 13,-16 11,26-13,0 8,14-14,-16 23,8-12,10 3,3-14,4 23,-2-13,18 0,-9-1,16-4,-21-8,34 8,-17-4,9-21,-26 15,31-29,-17 15,-11-12,-5 24,11-33,-7 20,-5-2,2 1,-3 12,1-7,0 13,0-6,0 9,0-4,-1 10,0-4,6 20,-4-11,7 28,-4-17,7 15,-4-9,-5-34,3 17,3-4,-8-12</inkml:trace>
  <inkml:trace contextRef="#ctx0" brushRef="#br0" timeOffset="1523">988 159,'-4'0,"0"0,2 2,-2 3,-4 34,-4 15,12-54</inkml:trace>
  <inkml:trace contextRef="#ctx0" brushRef="#br0" timeOffset="2203">1195 376,'-3'0,"-3"-1,-4-3,-2 4,0 0,-42 12,27-6,24 5,4 0,0-6,19 4,-10-2,15 0,-8-1,5 2,-3-1,7 5,-5-3,7 12,4 4,-29-22,13 10,-18 0,10 0,-24-1,13-1,-21-5,-7 4,25-7,-13 2,-2-9,2 5,-1-7,0 1,15 3,-7-1,10 2,-4-1,6 2</inkml:trace>
  <inkml:trace contextRef="#ctx0" brushRef="#br0" timeOffset="2897">1530 0,'-2'0,"2"10,4 31,-6 15,1-30,-14 16,8-24,7-16,-2 1,0 0,2-3</inkml:trace>
  <inkml:trace contextRef="#ctx0" brushRef="#br0" timeOffset="3191">1618 39,'0'1,"0"5,-4 3,-2 46,2-13,4-42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49.203"/>
    </inkml:context>
    <inkml:brush xml:id="br0">
      <inkml:brushProperty name="width" value="0.05" units="cm"/>
      <inkml:brushProperty name="height" value="0.05" units="cm"/>
      <inkml:brushProperty name="color" value="#3165BB"/>
    </inkml:brush>
  </inkml:definitions>
  <inkml:trace contextRef="#ctx0" brushRef="#br0">16 81,'-1'-1,"-2"1,1 0,-1 0,0 0,2 0,-2 2,3 2,4 18,13 27,-6-29,-5-10,-2-9,1 4,-1-9,0 4,2-6,-1 3,1-8,-1 4,3-6,-1 3,2-15,-1 5,-7 16,0-5,0 4,-1 4,0 1,2 3,3 6,-5-8,4 15,-3-8,4 7,-4-13,8 24,-5-14,2-2,-5-8,3 5,-4-7</inkml:trace>
  <inkml:trace contextRef="#ctx0" brushRef="#br0" timeOffset="621">226 35,'-1'0,"1"9,0-1,11 60,-7-45,7 3,-8-19,6-26,-5-6,-3 20,3-22,-2 12,2 1,-3 8,5-11,-2 7,3 8,-6 1,10-2,-9 2,7 6,-3-2,2 7,-6-8,10 17,-6-10,-2 6,1-4,-6 3,3-2,-3-3,1-8,2 10,-1-5,-2-7,1 1</inkml:trace>
  <inkml:trace contextRef="#ctx0" brushRef="#br0" timeOffset="991">454 54,'-1'0,"-2"0,2 0,1 3,-1 1,0 26,0 12,1-21,0-12,0 5,2-5,-2-9</inkml:trace>
  <inkml:trace contextRef="#ctx0" brushRef="#br0" timeOffset="1353">446 1,'-3'0,"3"0</inkml:trace>
  <inkml:trace contextRef="#ctx0" brushRef="#br0" timeOffset="2047">567 98,'-2'0,"-1"0,1 0,-2 2,4 3,11 43,4-13,0-16,-8-10,6-13,5-4,-15 7,6-3,1-11,-1 6,-6-7,3 5,-9-1,4 0,-9 2,5 1,-9 3,5-1,-7 5,4-3,-3 8,3-3,0 0,1 0,3 11,6-11</inkml:trace>
  <inkml:trace contextRef="#ctx0" brushRef="#br0" timeOffset="2713">737 39,'-2'-1,"2"-1,0 5,0 2,2 3,14 33,-1 9,-7-27,-8-19,4-12,-2 4,-2-11,0 14,8-24,-5 13,4-1,-3 1,2 4,-1-2,3 10,-2-4,0 7,-1-3,3 4,6 3,-13-6,7 3,-2 3,0-2,3 9,-2-6,-5 10,2-6,-6 0,3 0,-5-2,3 0,-2-12,3 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28:53.323"/>
    </inkml:context>
    <inkml:brush xml:id="br0">
      <inkml:brushProperty name="width" value="0.05" units="cm"/>
      <inkml:brushProperty name="height" value="0.05" units="cm"/>
      <inkml:brushProperty name="color" value="#3165BB"/>
    </inkml:brush>
  </inkml:definitions>
  <inkml:trace contextRef="#ctx0" brushRef="#br0">5 13,'-2'-3,"0"2,2 0,1-3,2 2,25 1,17 3,-22-1,95 12,-78-9,-35-4,33 2,-32-2,29 4,-28-3,12 1,8-3,-5 2,1 1,-2-1,-5 2,2 0,0 0,13 2,-24-4,10 2,4-5,-3 3,3-5,-2 2,-5-1,1 1,0 2,6 0,-14 0,6 0,14 0,16 2,-26-2,-15 0,17 0,-9 0,-3-1,-5 1,10-1,-4 0,1 1,-8-1,13 2,-6-1,-3 0,-4 0,10 0,-5 0,0 0,-5 0,4-2,-2 2,-2-1,-1 1,1-1,0 0,1 1,0 0,-1 0,0-1,2-1,-2 2,1-1,-1 1,0 0,1 0,-2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05.976"/>
    </inkml:context>
    <inkml:brush xml:id="br0">
      <inkml:brushProperty name="width" value="0.035" units="cm"/>
      <inkml:brushProperty name="height" value="0.035" units="cm"/>
      <inkml:brushProperty name="color" value="#3165BB"/>
    </inkml:brush>
  </inkml:definitions>
  <inkml:trace contextRef="#ctx0" brushRef="#br0">32 61,'-8'0,"5"5,7 7,41 74,-21-37,-9-25,-7-13,-13-17,6 8,-1 0,1 0,-6-4,4 2,-3 0,-1 0,5 0</inkml:trace>
  <inkml:trace contextRef="#ctx0" brushRef="#br0" timeOffset="508">11 101,'-3'0,"0"-2,-2-3,5 1,0 1,4-6,3-1,57-27,-34 16,-16 12,-14 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14.559"/>
    </inkml:context>
    <inkml:brush xml:id="br0">
      <inkml:brushProperty name="width" value="0.035" units="cm"/>
      <inkml:brushProperty name="height" value="0.035" units="cm"/>
      <inkml:brushProperty name="color" value="#3165BB"/>
    </inkml:brush>
  </inkml:definitions>
  <inkml:trace contextRef="#ctx0" brushRef="#br0">28 10,'-9'0,"1"-2,3-1,0 3,5-2,2 0,34 6,31 3,12 5,31 9,-60-11,66 18,14 3,-105-25,49 12,-40-3,17 0,25 28,-65-38,75 44,-40-24,-21 6,9-4,-5-5,-27-20,42 52,-22-27,-3 7,-18-33,38 66,-21-35,-11 9,4-7,-8 21,4-14,-9 23,5-15,-19 2,-13 50,27-92,-13 43,-12 4,-11 33,33-80,-14 37,-9-10,-6 33,29-58,-14 26,7 1,-4 13,13-39,-7 17,0-16,1 7,10-7,-4-1,2-8,-1 4,4-11,-2 5,11 3,-11-5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39.553"/>
    </inkml:context>
    <inkml:brush xml:id="br0">
      <inkml:brushProperty name="width" value="0.035" units="cm"/>
      <inkml:brushProperty name="height" value="0.035" units="cm"/>
      <inkml:brushProperty name="color" value="#3165BB"/>
    </inkml:brush>
  </inkml:definitions>
  <inkml:trace contextRef="#ctx0" brushRef="#br0">141 8,'-1'0,"-4"-3,0-2,-2 57,-2 27,1-4,5-38,0-9,2-19,-2 28,0-14,2-16,1-4,0 5,0-3,0-5,0 0,0 0</inkml:trace>
  <inkml:trace contextRef="#ctx0" brushRef="#br0" timeOffset="366">13 193,'-4'-1,"1"-2,0 0,0 3,10 0,0 0,61 7,-23-5,-24-1,0-5,-21 4</inkml:trace>
  <inkml:trace contextRef="#ctx0" brushRef="#br0" timeOffset="960">216 122,'0'0,"2"4,0 1,2 3,37 50,-22-29,-4-6,-15-23</inkml:trace>
  <inkml:trace contextRef="#ctx0" brushRef="#br0" timeOffset="1321">342 139,'0'-3,"-1"1,-4 9,1 3,-13 72,4-25,6-10,-2-11,7-22,1-11,-1 5,4-9,-2 4,0-3</inkml:trace>
  <inkml:trace contextRef="#ctx0" brushRef="#br0" timeOffset="1787">405 156,'-3'0,"2"9,1 1,18 108,-16-68,-2-46,0 26,0-15,-7-8,4 4,0-11,-1 6,9-10,-4 5,-1-1</inkml:trace>
  <inkml:trace contextRef="#ctx0" brushRef="#br0" timeOffset="2218">436 216,'-4'-3,"-1"0,1 0,0 1,4 0,6-9,11-3,6 7,3 7,-5 7,-11-4,-7 4,0-6,-2 10,0-8,-7 8,4-4,-10-1,10-4,-17 8,10-3,-4-5,9-1,-12-1,6 1,14-2,-4 1</inkml:trace>
  <inkml:trace contextRef="#ctx0" brushRef="#br0" timeOffset="2816">552 185,'-4'0,"2"0,4 0,3 0,0 0,20 0,8-7,-30 2,-5-6,-21-7,12 16,2 7,-1 13,6-9,2 9,1-14,0 27,0-15,9-3,-7-9,14 14,-9-8,8-8,-12 0,26-2,-14 1,-8-4,-6 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43.321"/>
    </inkml:context>
    <inkml:brush xml:id="br0">
      <inkml:brushProperty name="width" value="0.035" units="cm"/>
      <inkml:brushProperty name="height" value="0.035" units="cm"/>
      <inkml:brushProperty name="color" value="#3165BB"/>
    </inkml:brush>
  </inkml:definitions>
  <inkml:trace contextRef="#ctx0" brushRef="#br0">119 81,'-1'0,"-3"0,-7-1,4 1,-1 0,-34 20,18 0,10 2,6 5,10-2,-2-24,8 21,7-5,-15-16,9 8,4-3,-2 1,3-2,-2 0,-2-6,0 3,-10-2</inkml:trace>
  <inkml:trace contextRef="#ctx0" brushRef="#br0" timeOffset="590">164 1,'-2'0,"-2"0,2 5,-5 56,5 15,1-62,2 27,-1-15,0-20,0-2,0 2,0 0,0-7,0 1,1-3,0 1,9-17,0-8,-4 15,0-1,-6 12,20-18,-10 10,0 12,-1-5,1 8,-2-6,-3 17,2-8,-2 12,0-7,-1-1,0 0,-1-7,2 2,-4-7,3 4,-4-5</inkml:trace>
  <inkml:trace contextRef="#ctx0" brushRef="#br0" timeOffset="1191">360 127,'-2'0,"1"1,1 1,0 0,24 29,18-24,-27-18,-8 5,-5-7,-2 13,7-19,-3 10,-15 3,7-2,-10 7,6-3,-11 12,8-6,-2 13,1-7,4 13,-1-6,11 7,-6-3,11-19,-6 4,20 37,2-28,-11-7,6-21,-4 11,-14 4</inkml:trace>
  <inkml:trace contextRef="#ctx0" brushRef="#br0" timeOffset="1808">641 96,'-2'0,"0"0,-3 0,0 0,0 0,-2 2,-20 23,-8 15,17 54,18-94,24 16,-12-8,5-15,-4 8,3-11,-2 5,-11 2,-3 3</inkml:trace>
  <inkml:trace contextRef="#ctx0" brushRef="#br0" timeOffset="2169">730 21,'-5'-5,"-1"2,5 3,1 0,-2 5,-1 40,0 32,-4-16,4-31,8-21,-5 0,0 7,0-5,2-15,-2 5,0-1</inkml:trace>
  <inkml:trace contextRef="#ctx0" brushRef="#br0" timeOffset="2671">818 104,'-1'-1,"-1"1,-2-2,0 2,2 0,-3 0,1 2,-2 1,-14 16,-3 3,14-9,7-10,1 5,1-6,-1 2,6-2,-3 0,2 3,-1-2,10-2,-6 1,5 6,-3-4,4 6,-2-4,-9-5,3 2,21 11,-21-10,-2-2,-3-1,0-1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47.685"/>
    </inkml:context>
    <inkml:brush xml:id="br0">
      <inkml:brushProperty name="width" value="0.035" units="cm"/>
      <inkml:brushProperty name="height" value="0.035" units="cm"/>
      <inkml:brushProperty name="color" value="#3165BB"/>
    </inkml:brush>
  </inkml:definitions>
  <inkml:trace contextRef="#ctx0" brushRef="#br0">66 68,'-4'-2,"0"1,1 1,2 0,-4 3,5 2,-2 4,7 101,-4-86,-1-12,0-18,0 6,-3-1,2 0,1 1</inkml:trace>
  <inkml:trace contextRef="#ctx0" brushRef="#br0" timeOffset="361">8 0,'-3'0,"1"0,-1 0,3 0</inkml:trace>
  <inkml:trace contextRef="#ctx0" brushRef="#br0" timeOffset="958">264 64,'0'-2,"-2"-1,-5 0,2 1,-3-1,-2 3,1 0,0 3,3-1,6 21,16 4,8-7,1-1,-14-11,-8 4,-29 12,3-11,19-10,-13 3,7-2,1-5,9 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49.760"/>
    </inkml:context>
    <inkml:brush xml:id="br0">
      <inkml:brushProperty name="width" value="0.035" units="cm"/>
      <inkml:brushProperty name="height" value="0.035" units="cm"/>
      <inkml:brushProperty name="color" value="#3165BB"/>
    </inkml:brush>
  </inkml:definitions>
  <inkml:trace contextRef="#ctx0" brushRef="#br0">38 67,'-2'-1,"2"-2,-1 1,1 10,7 38,-5 13,-1-31,1-19,0 8,2-16,-1 8,-7-13,3 6,1-2</inkml:trace>
  <inkml:trace contextRef="#ctx0" brushRef="#br0" timeOffset="416">5 1,'-2'0,"1"0,-1 0,2 0</inkml:trace>
  <inkml:trace contextRef="#ctx0" brushRef="#br0" timeOffset="908">161 120,'-2'-2,"-3"-1,1 0,0 1,2 0,-3 2,5 2,0 3,0 5,10 63,-6-34,-4-26,0-13,0 0,5-18,-5 15,6-38,-4 21,5-9,-6 27,11-35,-7 17,-1 16,-3 1,10 0,-5 0,1 16,-6-13,12 26,-6-13,-4 10,-3-22,8 30,-5-15,8-8,-3 4,-8-12</inkml:trace>
  <inkml:trace contextRef="#ctx0" brushRef="#br0" timeOffset="1640">431 71,'-1'-1,"-5"-2,2 0,0 0,-43 12,14 26,32-3,0-26,4 18,-2-9,9-6,-8-5,15 12,-9-7,8-9,-13 2,24-4,-13 2,2-3,-13 2,6-3,-9 4</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52.249"/>
    </inkml:context>
    <inkml:brush xml:id="br0">
      <inkml:brushProperty name="width" value="0.035" units="cm"/>
      <inkml:brushProperty name="height" value="0.035" units="cm"/>
      <inkml:brushProperty name="color" value="#3165BB"/>
    </inkml:brush>
  </inkml:definitions>
  <inkml:trace contextRef="#ctx0" brushRef="#br0">53 139,'0'-3,"-3"0,0 1,-2-1,0 0,-1 4,-1 4,1 2,-6 31,8 10,2-25,15-18,-9 8,14-16,-8 8,1-16,-1 9,6-24,-11 1,-3 20,-9-18,5 10,-6-3,6 12,-12-9,7 5,-4 9,9-2,-4 2,6-1</inkml:trace>
  <inkml:trace contextRef="#ctx0" brushRef="#br0" timeOffset="1479">272 178,'-3'0,"2"0,-4 0,0 0,-1 4,-2 28,-5 17,7-26,4-8,1-14,-4 25,3-15,2-5,3-11,3-16,-5 11,10-14,-5 8,1-8,0 4,0-1,-1 2,-1 6,1 0,-4 10,2-4,4 9,-2-4,3 9,-2-4,8 10,-1-3,-14-10</inkml:trace>
  <inkml:trace contextRef="#ctx0" brushRef="#br0" timeOffset="2102">395 162,'0'-1,"0"2,0 3,0 2,7 31,-1 10,-6-18,0-17,0-11,0 5,-5-11,3 6,-1-19,1 11,6-13,-3 6,7-9,12-5,-16 22,7-9,0 8,-1-3,-3 10,1-4,-1 14,0-7,-5 2,2 0,-4-5</inkml:trace>
  <inkml:trace contextRef="#ctx0" brushRef="#br0" timeOffset="2553">548 216,'-3'0,"-1"0,4 3,4-3,2 0,52-4,-25-13,-18 10,-23-7,8 14,-8-21,-10 5,17 16,-8-8,-2 13,0-6,0 14,0-6,6 12,-1-6,6 11,-2-7,9 6,-5-5,10-1,-5-1,11-8,-7 3,9-17,-6 9,-10-7,-4 4</inkml:trace>
  <inkml:trace contextRef="#ctx0" brushRef="#br0" timeOffset="2993">851 175,'-2'-1,"-1"-1,-1-1,1 0,-2 1,-1-1,-17 7,-5 11,12 10,8-12,9 7,-1-20,4 34,-2-21,16-1,-9 0,12-13,-20 2,32-8,-17 5,2-16,-2 9,-16 9</inkml:trace>
  <inkml:trace contextRef="#ctx0" brushRef="#br0" timeOffset="3697">969 0,'-1'0,"-3"0,4 5,0 2,2 45,-1 24,0-43,2-9,-3-19,2 33,-1-17,-2-9,1-10,2 14,-1-7,0-10,-1 2,3-3,-3 2</inkml:trace>
  <inkml:trace contextRef="#ctx0" brushRef="#br0" timeOffset="3971">887 197,'0'-2,"0"1,3-4,3 3,50 2,6 0,-30 0,-25 0,-7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0:57.546"/>
    </inkml:context>
    <inkml:brush xml:id="br0">
      <inkml:brushProperty name="width" value="0.035" units="cm"/>
      <inkml:brushProperty name="height" value="0.035" units="cm"/>
      <inkml:brushProperty name="color" value="#3165BB"/>
    </inkml:brush>
  </inkml:definitions>
  <inkml:trace contextRef="#ctx0" brushRef="#br0">59 1,'-5'0,"0"2,5 1,0 0,-6 38,-20 31,17-62,5-5,1-9,3 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3:49.790"/>
    </inkml:context>
    <inkml:brush xml:id="br0">
      <inkml:brushProperty name="width" value="0.05" units="cm"/>
      <inkml:brushProperty name="height" value="0.05" units="cm"/>
      <inkml:brushProperty name="color" value="#ED1C24"/>
    </inkml:brush>
  </inkml:definitions>
  <inkml:trace contextRef="#ctx0" brushRef="#br0">87 12,'-6'-5,"-4"5,0 0,0 0,0 0,0-6,0 6,3 0,-6 0,26 0,74 6,-1-1,0 7,7 0,14-6,12 6,11 0,3-7,-67-2,4 0,32-3,-58 0,145 0,-27-4,-81 2,40 0,37 4,171-7,-165 2,-129 0,93-5,-47 4,24-2,-4 18,15-9,-32 0,15 0,-2-12,9 6,-16 0,8 0,16 12,-25-7,15 2,-8-1,1-12,-20 11,25 2,-12-1,16 0,-30-1,47 1,70-8,-27 5,37-6,-135 4,70 15,68-7,-103-3,-27-17,84 8,-123 4,102 4,30-14,-84 6,-4 6,69-24,-120 20,63 14,40-10,-7 18,-63-9,-17-18,-33 9,74 0,19 0,-56 0,-25 0,-7 0,-15 0,41 0,-8 0,1 0,-20 0,-17 0,0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1:08.926"/>
    </inkml:context>
    <inkml:brush xml:id="br0">
      <inkml:brushProperty name="width" value="0.035" units="cm"/>
      <inkml:brushProperty name="height" value="0.035" units="cm"/>
      <inkml:brushProperty name="color" value="#3165BB"/>
    </inkml:brush>
  </inkml:definitions>
  <inkml:trace contextRef="#ctx0" brushRef="#br0">185 158,'-2'-2,"0"2,0-2,-3 2,0 0,-4 0,-48 5,31-2,10 1,-4 0,12 2,-5-1,9 3,-4-2,11 6,-6-3,14-3,-9 0,17 2,-9-1,13 4,-7-2,-2 1,1 0,5 3,-5-3,-17-9,9 5,-7 28,-38-13,24-18,9-2,-23 0,13 1,-1-12,12 9,-18-13,9 6,12 3,-1 4,5-2,-3 3</inkml:trace>
  <inkml:trace contextRef="#ctx0" brushRef="#br0" timeOffset="661">256 28,'-2'0,"-3"0,3 2,2 3,6 40,4 24,-5-34,-7-10,4 1,-1-5,0 3,-2-18,1 8,0-16,0 7,2-18,5-4,-6 14,7-14,-4 7,2 0,-6 7,18-10,-8 5,10 13,-13 18,-4-14,0 13,-2-18,1 22,0-12,-3-4,2-9,1 13,-1-7,1-8,-2 1</inkml:trace>
  <inkml:trace contextRef="#ctx0" brushRef="#br0" timeOffset="1240">499 217,'-3'0,"-2"0,0 3,0 3,0 2,1 48,2-33,12-14,-9-5,15 10,-8-6,8-10,-14 2,20-7,-10 3,-6-9,-6 12,3-21,-2 11,-12-1,7 2,-15 2,9-1,-3 6,12 2,-19-5,10 4,10 2</inkml:trace>
  <inkml:trace contextRef="#ctx0" brushRef="#br0" timeOffset="2030">641 183,'-3'0,"1"0,2 5,4 9,22 25,7 3,-17-26,-9-9,-5-14,-1 7,7-6,-7 6,11-15,-5 7,-5-6,-1 14,4-25,-2 13,-5 7,2 4,0-6,0 3,0 7,0-4,-4 11,2 19,2-29,5 47,-3-24,3-7,-2 2,-3-28,0 10</inkml:trace>
  <inkml:trace contextRef="#ctx0" brushRef="#br0" timeOffset="2496">890 71,'-3'-2,"0"1,0 1,3 4,0 3,8 48,3 30,-3-18,-3-33,-2-24,-2-5,6 10,-4-6,-5-15,3 7,-1-1</inkml:trace>
  <inkml:trace contextRef="#ctx0" brushRef="#br0" timeOffset="3429">1161 237,'-4'0,"-2"0,1 0,-1 0,0 0,-3 0,-1 0,-25 6,19-3,-3 7,2-5,14 4,3 1,-1-8,1 4,8 8,-5-5,7 2,-4-1,-2 1,1-1,14-7,-8 2,0-1,0 1,-4-5,1 2,-11-7,6 4,1-8,-1 4,7-7,-8 9,9-17,-6 9,-5-7,1 13,6-24,-3 13,-8-19,4 28,-13-50,6 28,-4-3,9 25,-9-33,5 18,7 21,-2 0,4-3,-2 1,2 8,-3-5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1:14.979"/>
    </inkml:context>
    <inkml:brush xml:id="br0">
      <inkml:brushProperty name="width" value="0.035" units="cm"/>
      <inkml:brushProperty name="height" value="0.035" units="cm"/>
      <inkml:brushProperty name="color" value="#3165BB"/>
    </inkml:brush>
  </inkml:definitions>
  <inkml:trace contextRef="#ctx0" brushRef="#br0">17 2,'0'-1,"-3"1,1 0,-3 5,3-1,-2 96,5-70,-1-14,12 52,-9-46,-1-11,0 22,3-20,-3-8,-4-16,5-3,-2 7,10-13,-5 8,4-2,-3 3,5 2,-3-1,14 20,17 32,-31-16,-7-20,-18 10,10-6,-11-6,12-2,-21 0,12 0,2-5,8 3,-8-5,4 4,14-2,-6 3</inkml:trace>
  <inkml:trace contextRef="#ctx0" brushRef="#br0" timeOffset="586">213 220,'-2'0,"-2"-2,-2 2,-2 0,3 2,2 0,3 0,2 1,1-3,22 3,11-5,-22-8,-18-17,-15 17,-3 10,13 0,-5 30,13-1,1-14,13 1,-11-11,21 19,-12-11,8-8,-17-3,30-5,-16 2,-16 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2:43.825"/>
    </inkml:context>
    <inkml:brush xml:id="br0">
      <inkml:brushProperty name="width" value="0.035" units="cm"/>
      <inkml:brushProperty name="height" value="0.035" units="cm"/>
      <inkml:brushProperty name="color" value="#3165BB"/>
    </inkml:brush>
  </inkml:definitions>
  <inkml:trace contextRef="#ctx0" brushRef="#br0">230 166,'-2'-4,"2"-2,-4 3,-1-1,-1 4,-3-4,-46 4,10 6,8 10,6 12,16-15,8 11,-3-7,11 0,-6 0,14-3,4 8,-12-20,6 9,17-11,-9 5,5-15,-3 7,3-14,-2 7,-6-13,2-10,-10 25,1-22,-4 22,4-12,-4 14,2-6,-17 10,8-5,-5 12,3-6,4 22,-2-11,26 40,-6-11,-12-31,10 13,-5-7,1-10,-6 0,-2-4</inkml:trace>
  <inkml:trace contextRef="#ctx0" brushRef="#br0" timeOffset="1310">740 142,'-5'-4,"0"0,-3 1,0-1,-16 2,-10 0,2 6,17-2,0 2,13-4,-13 14,15 3,0-17,11 22,-6-12,13 7,-18-17,34 24,-18-13,6 0,-22-11,33 18,-18-9,-11 2,5-1,-15 1,8-2,-20-6,10 3,-22-6,12 3,-66-23,84 20</inkml:trace>
  <inkml:trace contextRef="#ctx0" brushRef="#br0" timeOffset="1941">809 199,'-2'0,"0"3,9-3,27 4,11-17,-22-9,-11 12,-23-2,12 2,-17 5,9-1,-13 11,8-6,-4 18,3-9,1 15,0-8,8 9,-3-6,14 4,-7-3,18-3,-10-1,21-8,-11 4,10-19,-6 10,9-18,-7 9,-24 7</inkml:trace>
  <inkml:trace contextRef="#ctx0" brushRef="#br0" timeOffset="2356">1072 3,'-4'-2,"2"2,0 2,-2 1,4 6,0 4,12 90,-6-55,0-25,-6-23,12 53,-7-28,-3-15,1 7,-4-21,2 10,-2-8,1 3,0-1</inkml:trace>
  <inkml:trace contextRef="#ctx0" brushRef="#br0" timeOffset="2643">1012 160,'-2'-4,"3"4,2 0,5-3,2-1,67 4,-35 7,-42-7</inkml:trace>
  <inkml:trace contextRef="#ctx0" brushRef="#br0" timeOffset="3716">582 393,'1'0,"7"0,38 5,22 1,-37-4,0-2,-20 0,35-4,-20 2,2 0,-21 2,40-5,-22 2,7 2,-27 1,42-5,-22 2,-15 0,-9 3,33 0,-17 0,-9-5,5 3,-13 2,7-1,-7 2,2-1,2 2,-1-2,1 0,-1 0,0-4,0 2,-3 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5T04:32:49.631"/>
    </inkml:context>
    <inkml:brush xml:id="br0">
      <inkml:brushProperty name="width" value="0.035" units="cm"/>
      <inkml:brushProperty name="height" value="0.035" units="cm"/>
      <inkml:brushProperty name="color" value="#3165BB"/>
    </inkml:brush>
  </inkml:definitions>
  <inkml:trace contextRef="#ctx0" brushRef="#br0">75 162,'-2'0,"-1"0,1 0,-4 0,0 0,-3 2,-12 14,1 8,15-6,5-7,0-5,14 14,-5-15,-5-2,31 4,-14-13,-10 4,-3-5,1 3,-7-3,4 2,-9-8,5 4,-10-2,-2-6,8 13,-4-5,-6 2,4-1,1 7,0-4,6 4,1 1</inkml:trace>
  <inkml:trace contextRef="#ctx0" brushRef="#br0" timeOffset="637">342 90,'0'-1,"-2"-3,-2 0,-2 1,-2-1,-17-11,-11 3,14 13,8 9,7-6,7 1,-2-2,-2 25,3-22,3 32,-1-18,9 17,-9-28,13 46,-7-25,-2-7,1 2,-1 8,-5-31,0-2</inkml:trace>
  <inkml:trace contextRef="#ctx0" brushRef="#br0" timeOffset="844">182 248,'-2'-2,"-3"0,1 2,0-1,5-1,9-4,43 3,21-1,-74 4</inkml:trace>
  <inkml:trace contextRef="#ctx0" brushRef="#br0" timeOffset="2040">732 133,'0'-2,"0"0,-7-4,1 3,-2-1,0 4,-19 6,1 6,15 18,41 14,30-11,-39-24,-17-8,-1 3,1-1,-7-2,4 1,-10 5,-6 0,7-3,-7 2,14-6,-25 3,26-3,-16-2,8 2,13-3,-5 3</inkml:trace>
  <inkml:trace contextRef="#ctx0" brushRef="#br0" timeOffset="2405">876 12,'-2'0,"-2"0,1 0,1 2,2 3,3 35,14 30,-9-37,-5 0,-1-23,1 46,0-25,-5-5,3-19,3 22,-2-12,-4-12,2-3,0-2</inkml:trace>
  <inkml:trace contextRef="#ctx0" brushRef="#br0" timeOffset="2728">797 182,'-6'0,"7"0,4-2,6-1,2-1,96-5,-73 3,-36 6</inkml:trace>
  <inkml:trace contextRef="#ctx0" brushRef="#br0" timeOffset="3464">1185 173,'-2'-4,"0"2,2-3,-2 1,-5 1,-2 3,-1 0,-23 9,-3 13,20 2,15-7,0-11,0 5,10-2,-6 2,3-14,-2 6,17 1,-10 0,4-13,-10 8,10-15,-6 8,-5-9,-2 12,0-16,0 9,-7 4,5 5,-7-9,4 5,1 9,1-3,6 3,-3-1,1 13,-2-13,6 27,-3-14,5 15,-9-28,17 38,-8-20,-9-22,0 3</inkml:trace>
  <inkml:trace contextRef="#ctx0" brushRef="#br0" timeOffset="4151">1336 3,'-4'-2,"-2"2,1 0,3 3,2 5,0 5,0-6,12 97,-5-45,-3-32,0-12,1 7,-3-12,-1 6,-1-16</inkml:trace>
  <inkml:trace contextRef="#ctx0" brushRef="#br0" timeOffset="4476">1284 162,'-6'-4,"7"4,5 0,34 0,15-3,-11-1,-44 4</inkml:trace>
  <inkml:trace contextRef="#ctx0" brushRef="#br0" timeOffset="5189">1475 224,'-2'-2,"0"1,0-3,8 2,-1 2,28-4,4-5,-18-4,-10 8,-20-19,-8 15,19 9,-20 2,10-1,-2 9,12-10,-16 18,8-9,0 6,1-4,5 0,1 11,1-20,0 9,19-2,-11 0,14-2,-7 1,9-5,-6 2,-7-12,4 7,-15 0</inkml:trace>
  <inkml:trace contextRef="#ctx0" brushRef="#br0" timeOffset="5875">1728 105,'0'-2,"-4"2,-3 0,-1 0,-1 0,-36 26,28-8,9-9,17 1,-9-9,17 10,-10-5,13-1,-7 0,7 5,-4-3,-5 3,3-2,-6 4,1-3,-13 5,6-2,-3-9,2 4,-5-3,2 1,-10-1,5 1,-3-2,2 0,7 3,-8 0,7-5,-2 3,2-6,-1 3,-6-4,9 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9T01:19:36.4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18,'65'-7,"-21"2,-7 5,-24 0,12 0,-12 0,12 0,-14 0,25 0,-22 0,37 0,-28 0,16 0,0 0,-10 0,3 0,-16 0,1 0,-6 0,14 0,-12 0,12 0,-15 0,27 0,-23 0,23 0,-23 0,10 0,-13 0,13 0,-13 0,13 0,-13 0,6 0,-2 0,-2 0,16 0,-15 0,10 0,-6 0,-5 0,5 0,-3 0,0 0,5 0,-4 0,10 0,-12 0,7 0,-4 0,-4 0,13 0,-14 0,8 0,-5 0,-4 0,13 0,-13 0,13 0,-11 0,12 0,-12 0,12 0,-14 0,6 0,-3 0,2 0,2 0,3 0,-8 0,27 0,-25 0,24 0,-28 0,13 0,-10 0,10 0,-10-2,10 1,-10-2,4 3,5 0,-11 0,11 0,-8 0,-1 0,9 0,-12 0,11 0,11 0,-9 0,16 0,-27 0,12 0,-12 0,12 0,-12 0,5 0,5 0,-8 0,6 0,9 0,-9 0,11 0,-14 0,-6 0,5 0,-1 0,8 0,-10 0,9 0,-12 0,14 0,-15 0,8 0,-3 0,8 0,-5 0,-1 0,-2 0,-4 0,13 0,-11 0,12 0,-12 0,12 0,-12 0,12 0,-15 0,8 0,-3 0,-1 0,10 0,9 0,-10 0,27 0,-27 0,16 0,-13 0,-6 0,-4 0,1 0,-6 0,13 0,-10 0,10 0,9 0,-10 0,27 0,-33 0,20 0,-24 0,6 0,4 0,-11 0,11 0,-8 0,-1 0,10 0,-10 0,10 0,-10 0,4 0,-4 0,1 0,12 0,-10 0,7 0,-13 0,8 0,-6 0,11 0,-13 0,7 0,-3 0,-1 0,15 0,-8 0,4 0,0 0,7 0,-9 0,28 0,-37 0,35 0,-35 0,24 0,-25 0,5 0,-3 0,0 0,5 0,2 0,-3 0,-1 0,3 0,-10 0,16 0,-16 0,13 0,-4 0,6 0,-6 0,17 0,-14 0,16 0,-13 0,-6 0,17 0,-14 0,7 0,-13 0,-7 0,7 0,1 0,1 0,-2 0,1 0,-5 0,14 0,-13 0,7 0,-7 0,-1 0,13 0,-14 0,8 0,-6 0,-4 0,13 0,-7 0,-1 0,4 0,-9 0,10 0,-5 0,0 0,2 0,-2 0,20 0,-19 0,12 0,-22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0T21:30:59.581"/>
    </inkml:context>
    <inkml:brush xml:id="br0">
      <inkml:brushProperty name="width" value="0.1" units="cm"/>
      <inkml:brushProperty name="height" value="0.1" units="cm"/>
      <inkml:brushProperty name="color" value="#AE198D"/>
      <inkml:brushProperty name="inkEffects" value="galaxy"/>
      <inkml:brushProperty name="anchorX" value="-9865.80176"/>
      <inkml:brushProperty name="anchorY" value="-11199.54199"/>
      <inkml:brushProperty name="scaleFactor" value="0.5"/>
    </inkml:brush>
  </inkml:definitions>
  <inkml:trace contextRef="#ctx0" brushRef="#br0">0 0 24575,'20'3'0,"4"-3"0,-10 3 0,10 5 0,-4-6 0,31 5 0,7 1 0,26-6 0,-30 1 0,1 1-304,-4-4 0,1 0 304,4 0 0,1 0 0,-2 0 0,-1 0 0,46 0 0,-1 0 0,-38 0 0,0 0 0,-9 0 0,-1 0 0,12 0 0,0 0 0,36 0 0,-2 0 0,-13 0 0,-14 0 0,11 0 0,-23 0 0,-4 0 0,11 0 0,-20 0 0,35 0 0,-9 0 0,0 0 0,22 0 0,-19 0 0,23 0 0,-26 0 0,9 0 0,-9 0 0,12 0-173,14 0 173,3 0 0,-1 0-780,-32 0 0,1 0 780,-9 0 0,1 0 0,16 0 0,3 0 0,-2 0 0,0 0 0,-4 0 0,-1 0 0,-1 0 0,-1 0-521,-7 0 1,-1 0 520,1 0 0,0 0 0,-5 0 0,-1 0-296,0 0 0,-1 0 296,0 0 0,-3 0 0,34 0 0,-32 0 0,0 0 0,31 0 0,-32 0 0,2 0 0,-1 0 0,2 0-355,13 0 0,2 0 355,6 0 0,1 0 0,0 0 0,0 0 0,5 0 0,-1 0 0,-17 0 0,0 0 0,16 0 0,0 0 0,-17 0 0,1 0 0,1 0 0,4 0 0,-4 0 0,-3 0 0,0 0 0,24 0 0,-4 0 585,3 0-585,-27 0 0,2 0 0,-4 0 0,0 0 0,6 0 0,1 0 0,-3 0 0,1 0-363,11 0 0,3 0 363,2 0 0,3 0 0,10 0 0,2 0-788,4 0 1,0 0 787,-5 0 0,1 0 0,5 0 0,1 0 0,-7 0 0,0 0 0,7 0 0,-4 0-229,-22 0 0,0 0 229,22 0 0,-2 0-184,-32 0 1,-2 0 183,15 0 0,1 0 0,-13 0 0,-1 0 0,2 0 0,1 0 0,12 0 0,0 0 0,-7 0 0,5 0 0,6 0 0,9 0 0,-5 0 0,4 0 0,1 0-209,-1 0 0,6 0 0,-7 0 209,1 0 0,-4 0 0,6 0 0,1 0 129,0 0 0,-1 0-129,-3 0 0,-3 0 199,-5 0 1,-2 0-200,-2 0 0,-1 0 0,-10 0 0,-1 0 133,0 0 0,0 0-133,-1 0 0,0 0 0,6 0 0,0 0 463,-4 0 0,2 0-463,15 0 0,3 0 0,-7 0 0,1 0 0,6 0 0,1 0 0,-8 0 0,1 0 0,5 0 0,-1 0 0,-10 0 0,-1 0 0,6 0 0,-2 0 0,-11 0 0,-1 0 0,5 0 0,0 0 0,-4 0 0,-1 0 592,0 0 0,0 0-592,-8 0 0,1 0 0,23 0 0,-1 0 0,20 0 0,-24 0 0,-3 0 0,-1 0 1259,9 0-1259,-9 0 0,0 0 932,-4 0-932,-25 0 1619,10 0-1619,-10 0 843,12 0-843,-12 0 166,10 0-166,-10 0 0,25 0 0,-9 0 0,10 0 0,-26 0 0,9 0 0,-17 0 0,19 0 0,-18 0 0,3 0 0,1 0 0,-16 0 0,5 0 0,-17 0 0,-4 0 0,-2 0 0,-2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21T23:52:41.68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17360 11803 16383 0 0,'7'0'0'0'0,"0"0"0"0"0,0 0 0 0 0,0 0 0 0 0,0 0 0 0 0,0 0 0 0 0,0 0 0 0 0,0 0 0 0 0,0 0 0 0 0,0 0 0 0 0,0 0 0 0 0,0 0 0 0 0,0 0 0 0 0,0 0 0 0 0,0 0 0 0 0,-1 0 0 0 0,1 0 0 0 0,0 0 0 0 0,0 0 0 0 0,0 0 0 0 0,0 0 0 0 0,0 0 0 0 0,0 0 0 0 0,0 0 0 0 0,0 0 0 0 0,0 0 0 0 0,0 0 0 0 0,0 0 0 0 0,0 0 0 0 0,0 0 0 0 0,0 0 0 0 0,-1 0 0 0 0,1 0 0 0 0,0 0 0 0 0,0 0 0 0 0,0 0 0 0 0,0 0 0 0 0,0 0 0 0 0,0 0 0 0 0,0 0 0 0 0,0 0 0 0 0,0 0 0 0 0,0 0 0 0 0,0 0 0 0 0,8 0 0 0 0,-8 0 0 0 0,0 0 0 0 0,0 0 0 0 0,0 0 0 0 0,8 0 0 0 0,-7 0 0 0 0,-1 0 0 0 0,0 0 0 0 0,0 8 0 0 0,0-8 0 0 0,0 0 0 0 0,0 0 0 0 0,0 0 0 0 0,0 0 0 0 0,0 0 0 0 0,-1 0 0 0 0,1 0 0 0 0,0 0 0 0 0,0 0 0 0 0,0 0 0 0 0,0 0 0 0 0,0 0 0 0 0,0 0 0 0 0,0 0 0 0 0,0 0 0 0 0,0 0 0 0 0,0 0 0 0 0,0 7 0 0 0,0-7 0 0 0,8 0 0 0 0,-8 0 0 0 0,8 0 0 0 0,-8 8 0 0 0,9-8 0 0 0,-1 0 0 0 0,0 0 0 0 0,-8 0 0 0 0,18 0 0 0 0,-18 7 0 0 0,9-7 0 0 0,9 0 0 0 0,-10 0 0 0 0,1 0 0 0 0,-1 0 0 0 0,0 0 0 0 0,1 0 0 0 0,-1 0 0 0 0,0 0 0 0 0,1 8 0 0 0,-1-8 0 0 0,0 0 0 0 0,1 8 0 0 0,-1-8 0 0 0,0 0 0 0 0,-8 0 0 0 0,9 0 0 0 0,-1 0 0 0 0,-8 0 0 0 0,8 0 0 0 0,-8 0 0 0 0,9 0 0 0 0,-9 0 0 0 0,8 0 0 0 0,-8 0 0 0 0,0 0 0 0 0,8 0 0 0 0,-8 0 0 0 0,8 0 0 0 0,1 0 0 0 0,-9 0 0 0 0,8 0 0 0 0,1 0 0 0 0,-9 0 0 0 0,9 0 0 0 0,-1 0 0 0 0,-8 0 0 0 0,8 0 0 0 0,1 0 0 0 0,-1 0 0 0 0,-8 0 0 0 0,8 0 0 0 0,-8 0 0 0 0,9 0 0 0 0,-1 0 0 0 0,-8 0 0 0 0,8 0 0 0 0,0 0 0 0 0,1 0 0 0 0,-1-8 0 0 0,1 8 0 0 0,-10-7 0 0 0,10 7 0 0 0,-1 0 0 0 0,0-8 0 0 0,1 8 0 0 0,-1 0 0 0 0,1 0 0 0 0,-1-9 0 0 0,0 9 0 0 0,1 0 0 0 0,-1 0 0 0 0,0-8 0 0 0,1 8 0 0 0,9 0 0 0 0,-18 0 0 0 0,8 0 0 0 0,0 0 0 0 0,1 0 0 0 0,-1 0 0 0 0,0 0 0 0 0,1 0 0 0 0,-1 0 0 0 0,10-9 0 0 0,-9 9 0 0 0,-1 0 0 0 0,0 0 0 0 0,11 0 0 0 0,-11-8 0 0 0,0 8 0 0 0,1 0 0 0 0,9-10 0 0 0,-9 10 0 0 0,0 0 0 0 0,9 0 0 0 0,-10 0 0 0 0,1 0 0 0 0,-1 0 0 0 0,0 0 0 0 0,10 0 0 0 0,-9 0 0 0 0,-1 0 0 0 0,0 0 0 0 0,1 0 0 0 0,-1 0 0 0 0,1 0 0 0 0,-1 0 0 0 0,0 0 0 0 0,1 0 0 0 0,-1 0 0 0 0,0 0 0 0 0,1 0 0 0 0,-9 0 0 0 0,8 0 0 0 0,0 0 0 0 0,-8 0 0 0 0,8-7 0 0 0,1 7 0 0 0,-9 0 0 0 0,0 0 0 0 0,8 0 0 0 0,0 0 0 0 0,-8 0 0 0 0,9 0 0 0 0,-1 0 0 0 0,0 0 0 0 0,-8 0 0 0 0,19 0 0 0 0,-20 0 0 0 0,10 0 0 0 0,-1 0 0 0 0,10 0 0 0 0,-18 0 0 0 0,9 0 0 0 0,-1 0 0 0 0,0 0 0 0 0,1 0 0 0 0,-1 0 0 0 0,0 0 0 0 0,1 0 0 0 0,-1 0 0 0 0,1 0 0 0 0,0 0 0 0 0,-1 0 0 0 0,0 0 0 0 0,11 0 0 0 0,-11 0 0 0 0,10 0 0 0 0,-9 0 0 0 0,9 0 0 0 0,-10 0 0 0 0,10 0 0 0 0,-9-9 0 0 0,-1 9 0 0 0,0 0 0 0 0,11 0 0 0 0,-11-8 0 0 0,0 8 0 0 0,1 0 0 0 0,9 0 0 0 0,-10 0 0 0 0,11 0 0 0 0,-11 0 0 0 0,0 0 0 0 0,1 0 0 0 0,-1 0 0 0 0,10 0 0 0 0,-10 0 0 0 0,1 0 0 0 0,-1 0 0 0 0,0 0 0 0 0,1 0 0 0 0,-1 0 0 0 0,1 0 0 0 0,-1 0 0 0 0,0-9 0 0 0,1 9 0 0 0,-1 0 0 0 0,0 0 0 0 0,1 0 0 0 0,-1 0 0 0 0,0-9 0 0 0,1 9 0 0 0,9 0 0 0 0,-9-7 0 0 0,0 7 0 0 0,9 0 0 0 0,11 0 0 0 0,-10 0 0 0 0,-1 0 0 0 0,12 0 0 0 0,-1-11 0 0 0,-11 11 0 0 0,1 0 0 0 0,-1 0 0 0 0,0 0 0 0 0,0 0 0 0 0,-9 0 0 0 0,9-8 0 0 0,-10 8 0 0 0,1 0 0 0 0,-9 0 0 0 0,8 0 0 0 0,-8 0 0 0 0,8 0 0 0 0,-8 0 0 0 0,0 0 0 0 0,8 0 0 0 0,-8 0 0 0 0,9 0 0 0 0,-9 0 0 0 0,8 0 0 0 0,0 0 0 0 0,1 0 0 0 0,9 0 0 0 0,-10 0 0 0 0,10 0 0 0 0,1 0 0 0 0,-1 0 0 0 0,0 0 0 0 0,0 0 0 0 0,-8 0 0 0 0,8 0 0 0 0,-10 0 0 0 0,1 0 0 0 0,-1 0 0 0 0,-8 0 0 0 0,0 0 0 0 0,0 0 0 0 0,0 0 0 0 0,0 0 0 0 0,0 0 0 0 0,18 0 0 0 0,-10 0 0 0 0,10 0 0 0 0,-9 0 0 0 0,9 0 0 0 0,0 0 0 0 0,-9 0 0 0 0,9 0 0 0 0,-10 0 0 0 0,0 0 0 0 0,1 0 0 0 0,9 0 0 0 0,-10 0 0 0 0,1 0 0 0 0,-1 0 0 0 0,-8 0 0 0 0,8 0 0 0 0,1 0 0 0 0,-1 0 0 0 0,-8 0 0 0 0,8 0 0 0 0,1 0 0 0 0,-9 0 0 0 0,8 0 0 0 0,-8 0 0 0 0,8 0 0 0 0,1 0 0 0 0,-1 0 0 0 0,-8 0 0 0 0,8 0 0 0 0,1 0 0 0 0,-10 0 0 0 0,10 0 0 0 0,-9 0 0 0 0,8 0 0 0 0,-8 0 0 0 0,0 0 0 0 0,8 0 0 0 0,-8 0 0 0 0,9 0 0 0 0,-9 0 0 0 0,8 0 0 0 0,1 0 0 0 0,-9 0 0 0 0,9 0 0 0 0,-1-9 0 0 0,-8 9 0 0 0,8 0 0 0 0,-8 0 0 0 0,8 0 0 0 0,1 0 0 0 0,-9 0 0 0 0,8 0 0 0 0,0 0 0 0 0,1 0 0 0 0,-1 0 0 0 0,0 0 0 0 0,-8 0 0 0 0,9 0 0 0 0,-1-8 0 0 0,0 8 0 0 0,1 0 0 0 0,-1 0 0 0 0,0 0 0 0 0,1 0 0 0 0,-1 0 0 0 0,0-8 0 0 0,11 8 0 0 0,-11 0 0 0 0,0 0 0 0 0,11 0 0 0 0,-11 0 0 0 0,10 0 0 0 0,-9 0 0 0 0,-1 0 0 0 0,0 0 0 0 0,1 0 0 0 0,9 0 0 0 0,-18-7 0 0 0,8 7 0 0 0,0 0 0 0 0,1 0 0 0 0,9 0 0 0 0,-10 0 0 0 0,1 0 0 0 0,-1 0 0 0 0,0 0 0 0 0,1 0 0 0 0,-1 0 0 0 0,0 0 0 0 0,2 0 0 0 0,-2 0 0 0 0,-8 0 0 0 0,8 0 0 0 0,1 0 0 0 0,-1 0 0 0 0,0 0 0 0 0,1 0 0 0 0,9 0 0 0 0,-10 0 0 0 0,11 0 0 0 0,-11 0 0 0 0,10 0 0 0 0,-10 0 0 0 0,1 0 0 0 0,9 0 0 0 0,-10 0 0 0 0,1 0 0 0 0,-1 0 0 0 0,0 0 0 0 0,1 0 0 0 0,-1 0 0 0 0,-8 0 0 0 0,8 0 0 0 0,1 0 0 0 0,-1 0 0 0 0,0 0 0 0 0,-8 0 0 0 0,9 0 0 0 0,-9 0 0 0 0,8 0 0 0 0,-8 0 0 0 0,8 0 0 0 0,-8 0 0 0 0,0 0 0 0 0,9 0 0 0 0,-10 0 0 0 0,1 0 0 0 0,0 0 0 0 0,0 0 0 0 0,0 0 0 0 0,9 0 0 0 0,-10 0 0 0 0,1 0 0 0 0,0 0 0 0 0,0 0 0 0 0,9-8 0 0 0,-9 8 0 0 0,0 0 0 0 0,8 0 0 0 0,-8 0 0 0 0,8 0 0 0 0,-8 0 0 0 0,8 0 0 0 0,-8 0 0 0 0,9 0 0 0 0,-9 0 0 0 0,8-9 0 0 0,1 9 0 0 0,-9 0 0 0 0,9 0 0 0 0,-1 0 0 0 0,0 0 0 0 0,1 0 0 0 0,-1 0 0 0 0,0 0 0 0 0,1 0 0 0 0,-1 0 0 0 0,-8 0 0 0 0,0 0 0 0 0,8 0 0 0 0,-8 0 0 0 0,0 0 0 0 0,0 0 0 0 0,8 0 0 0 0,-8 0 0 0 0,0 0 0 0 0,0 0 0 0 0,0 0 0 0 0,0 0 0 0 0,0 0 0 0 0,0 0 0 0 0,0 0 0 0 0,8 0 0 0 0,-8 0 0 0 0,0 0 0 0 0,0 0 0 0 0,8 0 0 0 0,-8 0 0 0 0,9 0 0 0 0,-9 0 0 0 0,8 0 0 0 0,-8 0 0 0 0,8 0 0 0 0,-8 0 0 0 0,0 0 0 0 0,8 0 0 0 0,-8 0 0 0 0,9 0 0 0 0,-9 0 0 0 0,8 0 0 0 0,-8 0 0 0 0,8 0 0 0 0,-8 0 0 0 0,9 0 0 0 0,-9 0 0 0 0,8 0 0 0 0,-8 0 0 0 0,8 0 0 0 0,-8 0 0 0 0,8 0 0 0 0,-8 0 0 0 0,0 0 0 0 0,9 0 0 0 0,-9 0 0 0 0,8 0 0 0 0,-8 0 0 0 0,8 0 0 0 0,-8 0 0 0 0,0 0 0 0 0,8 0 0 0 0,-8 0 0 0 0,0 0 0 0 0,0 0 0 0 0,9 0 0 0 0,-9 0 0 0 0,-1 0 0 0 0,1 0 0 0 0,10 0 0 0 0,-10 0 0 0 0,0 0 0 0 0,0 0 0 0 0,8 0 0 0 0,-8 0 0 0 0,0 0 0 0 0,0 0 0 0 0,8 0 0 0 0,-8 0 0 0 0,0 0 0 0 0,0 0 0 0 0,0 0 0 0 0,0 0 0 0 0,0 0 0 0 0,0 0 0 0 0,0 0 0 0 0,0 0 0 0 0,-1 0 0 0 0,1 0 0 0 0,9 0 0 0 0,-9 0 0 0 0,0 0 0 0 0,8 0 0 0 0,-8 0 0 0 0,8 0 0 0 0,1 0 0 0 0,-1 0 0 0 0,-8 0 0 0 0,8 0 0 0 0,1 0 0 0 0,-1 0 0 0 0,0 0 0 0 0,1 0 0 0 0,-1 0 0 0 0,-8 0 0 0 0,8 0 0 0 0,1 0 0 0 0,-10 0 0 0 0,1 0 0 0 0,0 0 0 0 0,0 0 0 0 0,0 0 0 0 0,9 0 0 0 0,-9 0 0 0 0,-1 0 0 0 0,1 0 0 0 0,0 7 0 0 0,0-7 0 0 0,9 0 0 0 0,-9 0 0 0 0,-1 0 0 0 0,1 0 0 0 0,9 0 0 0 0,-9 0 0 0 0,0 0 0 0 0,8 0 0 0 0,-8 0 0 0 0,8 0 0 0 0,-8 8 0 0 0,9-8 0 0 0,-1 0 0 0 0,-8 0 0 0 0,8 0 0 0 0,1 0 0 0 0,-10 0 0 0 0,10 0 0 0 0,-9 0 0 0 0,8 0 0 0 0,-8 0 0 0 0,0 0 0 0 0,8 0 0 0 0,-8 0 0 0 0,0 0 0 0 0,1 0 0 0 0,-1 0 0 0 0,0 0 0 0 0,0 0 0 0 0,8 0 0 0 0,-8 0 0 0 0,0 0 0 0 0,0 0 0 0 0,0 0 0 0 0,0 0 0 0 0,0 0 0 0 0,0 0 0 0 0,0 0 0 0 0,0 0 0 0 0,0 0 0 0 0,0 0 0 0 0,0 0 0 0 0,-1 0 0 0 0,1 0 0 0 0,0 0 0 0 0,0 0 0 0 0,0 0 0 0 0,0 0 0 0 0,0 0 0 0 0,0 0 0 0 0,0 7 0 0 0,0-7 0 0 0,0 0 0 0 0,0 0 0 0 0,0 0 0 0 0,0 0 0 0 0,0 0 0 0 0,0 0 0 0 0,-1 8 0 0 0,1-8 0 0 0,0 0 0 0 0,0 0 0 0 0,0 0 0 0 0,0 0 0 0 0,0 7 0 0 0,0-7 0 0 0,0 0 0 0 0,0 0 0 0 0,0 8 0 0 0,0-8 0 0 0,0 0 0 0 0,0 0 0 0 0,0 0 0 0 0,-7 7 0 0 0,6-7 0 0 0,1 0 0 0 0,-7 8 0 0 0,7-8 0 0 0,0 0 0 0 0,-7 0-16383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57.847"/>
    </inkml:context>
    <inkml:brush xml:id="br0">
      <inkml:brushProperty name="width" value="0.04286" units="cm"/>
      <inkml:brushProperty name="height" value="0.04286" units="cm"/>
      <inkml:brushProperty name="color" value="#E71224"/>
    </inkml:brush>
  </inkml:definitions>
  <inkml:trace contextRef="#ctx0" brushRef="#br0">174 91 7908,'0'-10'0,"0"0"0,0 0 0,0-1-480,0 1 0,0 0 663,0 0 0,0 3 0,-1 1 58,-3 2 0,-1 1 0,-6 7 17,1 3 0,-1 3 0,-2 4 0,-1 3 116,-2 2 0,3 2 0,-2 3 0,2 2-37,-1 0 0,2 3 0,4-4 1,2-1-49,2-3 0,0 1 0,4-9 0,1-1-75,3-4 1,2-4 0,8-4 0,3-1-481,2-2 1,2-8-1,-1-7 1,2-4-314,2-6 1,-3-1-1,2-2 1,-5 2 384,-4 1 0,-4 3 0,-2 6 322,-1 2 0,-6 7 1,-1 8-1,-6 5 58,-3 7 0,-6 10 0,-2 8 0,-2 6 0,0 7 535,2 5 0,-1 4 1,3 1 192,-1 0-632,3 1 0,2-5 1,5-1 133,2-4 0,0-5 0,4-10 1,2-3-313,1-2 1,3-3-1,4-3 1,0-5-702,0-3 0,0-6 0,2 2 0,0-3-374,2-1 0,3-9 1,-2-5-1,1-4-322,2-2 1,-2-2 0,0-2 1292,-2-3 0,0-2 0,-4-2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59.992"/>
    </inkml:context>
    <inkml:brush xml:id="br0">
      <inkml:brushProperty name="width" value="0.04286" units="cm"/>
      <inkml:brushProperty name="height" value="0.04286" units="cm"/>
      <inkml:brushProperty name="color" value="#E71224"/>
    </inkml:brush>
  </inkml:definitions>
  <inkml:trace contextRef="#ctx0" brushRef="#br0">41 39 7992,'-1'11'82,"-2"-1"1,1 0-1,-1 0 1,3 0 541,3 1 0,0-5 0,2 1 1,1 0-371,0-1 0,-3-2 0,4-4-389,1 0 0,-4-1 0,1-2 0,-2-5 127,1-5 1,-1 1-1,-3-4 1,0 0 86,0 0 0,0 4 0,0-2-110,0 3 0,-4 5 0,-3 4-222,-2 4 1,-1 4-1,-1 5 1,1 2-434,0 0 0,1 4 1,2-3 685,4-2 0,-3 4 0,0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13.816"/>
    </inkml:context>
    <inkml:brush xml:id="br0">
      <inkml:brushProperty name="width" value="0.04286" units="cm"/>
      <inkml:brushProperty name="height" value="0.04286" units="cm"/>
      <inkml:brushProperty name="color" value="#E71224"/>
    </inkml:brush>
  </inkml:definitions>
  <inkml:trace contextRef="#ctx0" brushRef="#br0">843 1 8679,'-11'10'0,"1"1"0,-1 3 0,-4 5 824,-5 7 1,-6 4 0,-7 9-469,-1 3 0,-10 11 0,0 1 0,-5 6 114,-2 5 0,1 1 1,2 2-90,0-4 1,4-2 0,-3-5 0,3-5-262,4-3 1,4-10 0,6 1 0,3-5-245,3-5 0,7-9 1,4-7-1,2-3-1034,5-1 1022,-3-4 1,9-6 0,0-8-3939,5-4 4074,4 0 0,1-7 0,1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4:22.910"/>
    </inkml:context>
    <inkml:brush xml:id="br0">
      <inkml:brushProperty name="width" value="0.035" units="cm"/>
      <inkml:brushProperty name="height" value="0.035" units="cm"/>
      <inkml:brushProperty name="color" value="#ED1C24"/>
    </inkml:brush>
  </inkml:definitions>
  <inkml:trace contextRef="#ctx0" brushRef="#br0">25 110,'1'0,"29"-2,22-3,-2-10,-25 8,1-7,-1 4,2-2,-3 2,3 3,-3-1,-5 8,1-5,-7 7,1-2,-11 0,6 0,-11 0,5 0,-2 0,1 0,-2 0,1-2,0 1,4-3,-2 1,-1 1,-1 2,1 0,0 0,1 0,-2 0,1 0,-1 0,3 0,-1-3,-2 2,1 2,0-1,-1 0,1 0,-2 0,1 0,3 0,-3 0,0 0,2 0,-2 0,-1 0,1 0,1 0,-1 0,0 0,1 0,-2 0,2 0,-1 0,1 0,0 0,0 0,-1 3,-2 2,0-4,-2 6,1-3,-4 8,-2 6,7-16,-3 8,-4 4,3-2,-3 6,1-3,-2 3,2-2,-2 4,2-3,-4 4,3-4,1 1,0-1,-2 4,1-4,1 1,0-1,-1 2,1-2,3-4,-1 2,0-7,1 3,4-13,-1 5,-10 21,6-15,4-7,-2 3,1-2,1 0,1-3,-2 5,2-2,0 0,0-2,0 2,0-1,-3 1,3-3,-1 3,0-2,2-1,-1 1,0 2,0 0,0-3,0 3,0-2,0 0,0-1,0 2,-2 1,-3 0,5 0,0-2,0 1,0-1,0-1,0 1,0 1,0-1,0 2,-2 3,2-4,0-2,-1 2,0 0,2-2,-1 1,-3 2,3 0,0-2,0 1,0-2,-2 3,1-2,2 1,-1-2,-5-2,2-1,1 2,1 0,-1-1,1-2,-1 1,-1-3,2 2,-2-2,0 1,0-3,0 2,-1-4,0 3,-1-3,1 2,-3-4,3 3,-4-5,1 3,-2-5,2 3,-4-4,3 3,-4-8,3 5,-2-3,2 2,-3 1,2 1,-2-2,1 2,-21-37,22 36,9 15,-3-9,1 5,0 3,2 2,-2-5,1 3,1 2,0 1,2-3,-1 2,0 1,0-1,0-1,0 1,0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10.853"/>
    </inkml:context>
    <inkml:brush xml:id="br0">
      <inkml:brushProperty name="width" value="0.05" units="cm"/>
      <inkml:brushProperty name="height" value="0.05" units="cm"/>
      <inkml:brushProperty name="color" value="#ED1C24"/>
    </inkml:brush>
  </inkml:definitions>
  <inkml:trace contextRef="#ctx0" brushRef="#br0">162 1040,'0'-6,"0"0,0-6,-7 6,1 0,-1 0,0 0,1-5,-14-54,-7 6,1 0,2-6,13 32,2 1,-1-33,9 54,2-43,6-5,-4 29,7 1,10-25,-18 49,23-43,5-5,-29 51,31-43,1-2,-16 23,-1 12,20-22,-35 33,17-17,1 12,12-17,-29 23,31-12,-16 6,2-6,0 3,-4 12,12-8,-24 4,12-2,0 0,10 3,-21 0,11 0,-3 6,10-1,-17-4,21 11,-4-2,-17-8,8 4,4 0,6 3,-16-7,7 4,5 0,7 7,-16-8,9 4,-1 0,5 3,-13-7,20 13,-10-6,-10-6,16 17,-10-3,-8-10,12 19,-10-10,-4-8,4 30,-4-9,-2-11,1 6,0 5,-3 2,-1-8,1 3,3 7,-5-8,0-3,0 1,-7 7,4-6,0 5,-1-3,1-5,3-2,0 3,0-1,-10-6,6-2,-8 9,-12 4,13-14,-1-6,-11 15,15-16,-11 1,-14 3,16-6,1 0,-24 6,29-9,-11 12,-15 2,19-8,-4 0,-21 9,35-15,-37 11,-8-2,26-6,-6 0,-23 0,50-6,-45 12,-5-6,27-3,8 0,-19-3,39 0,-28 0,12 0,9 0,8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14.497"/>
    </inkml:context>
    <inkml:brush xml:id="br0">
      <inkml:brushProperty name="width" value="0.04286" units="cm"/>
      <inkml:brushProperty name="height" value="0.04286" units="cm"/>
      <inkml:brushProperty name="color" value="#E71224"/>
    </inkml:brush>
  </inkml:definitions>
  <inkml:trace contextRef="#ctx0" brushRef="#br0">0 5 8109,'6'-5'580,"-2"6"0,-4 3 0,0 9-236,0 9 1,0 9 0,0 6 0,-1 3-1,-1 1 1,-1 1 208,0 2 1,2-7-1,1 0 1,0-8-271,0-5 0,1-4 0,3-3 0,3-4 326,2-5-646,1-4 0,1-5 0,3-3 0,2-5 40,0-4 1,6-8-116,-1 0 1,5-5 0,-2 1 0,-1 0-5052,2 0 5163,-3 1 0,3-1 0,-5-1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5.719"/>
    </inkml:context>
    <inkml:brush xml:id="br0">
      <inkml:brushProperty name="width" value="0.04286" units="cm"/>
      <inkml:brushProperty name="height" value="0.04286" units="cm"/>
      <inkml:brushProperty name="color" value="#E71224"/>
    </inkml:brush>
  </inkml:definitions>
  <inkml:trace contextRef="#ctx0" brushRef="#br0">0 1 9314,'0'10'296,"0"0"1,0 1 0,1 3-427,3 3 0,-3 2 1,2 2-1,-2 0-955,-1 3 0,0-1 1085,0 4 0,0 0 0,0 4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8.602"/>
    </inkml:context>
    <inkml:brush xml:id="br0">
      <inkml:brushProperty name="width" value="0.04286" units="cm"/>
      <inkml:brushProperty name="height" value="0.04286" units="cm"/>
      <inkml:brushProperty name="color" value="#E71224"/>
    </inkml:brush>
  </inkml:definitions>
  <inkml:trace contextRef="#ctx0" brushRef="#br0">143 122 8040,'0'-10'0,"0"0"285,0-1 1,0 1 0,0 0 0,0 0-99,0-1 1,0 1-1,0 0 78,0 0 1,-1 1-167,-2 2 1,-4 4-1,-6 6 1,-2 5 155,0 4 1,2 4-1,-1 5 7,3-1 0,-1 1 0,0-1 0,3 0-33,0 1 1,5-2-1,0-2 1,3-3-161,1-3 0,2-2 1,4-3-289,4-6 1,7-9 0,0-9 0,3-4-235,0-2 1,-1 0-1,-2 4 1,-3 1 258,-3 2 1,-4 5 0,-1 8 97,-2 3 0,0 4 0,-5 12 0,-3 5 652,-3 6 1,-2 8 0,0 3 0,1 0 745,1 1 0,2-2 0,-2 1-578,4-3 0,1-6 1,2-5-664,0-1 1,2-7 0,1-5 0,4-8-275,2-7 1,1-7-1,0-9 1,0-2-580,1-1 0,-1-4 1,0 2-1,-1 0-538,-2 2 0,1 3 0,-5 3 0,1 2 1330,0 2 0,-3 0 0,4 4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9.032"/>
    </inkml:context>
    <inkml:brush xml:id="br0">
      <inkml:brushProperty name="width" value="0.04286" units="cm"/>
      <inkml:brushProperty name="height" value="0.04286" units="cm"/>
      <inkml:brushProperty name="color" value="#E71224"/>
    </inkml:brush>
  </inkml:definitions>
  <inkml:trace contextRef="#ctx0" brushRef="#br0">32 122 8111,'-4'7'689,"1"0"-476,0 0 1,7-2 0,2-3 0,0-4 0,1-5-1,0-3 1,0-4-157,0-3-25,-1-2 1,0 2 0,-2 1 0,-3 1 295,-1 3 1,-1 2 0,-3 3-65,-3 3 1,-2 4 0,-1 4-262,0 3 0,0 5 0,-1 2 0,2-1-875,2 2 0,3-3 872,4 1 0,0-2 0,0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5.546"/>
    </inkml:context>
    <inkml:brush xml:id="br0">
      <inkml:brushProperty name="width" value="0.04286" units="cm"/>
      <inkml:brushProperty name="height" value="0.04286" units="cm"/>
      <inkml:brushProperty name="color" value="#E71224"/>
    </inkml:brush>
  </inkml:definitions>
  <inkml:trace contextRef="#ctx0" brushRef="#br0">113 0 10185,'-6'15'0,"2"3"0,-1 6 0,-2 7 0,-2 5 0,-1 5 1288,0 3 0,-1-3 0,1 1-734,0-3-605,4-11 0,-2 5 1,5-9-1,1-1 0,0-3-1054,-2-3 1,3-6 15,-2-4 1,1-7 1088,2-3 0,5-7 0,1-11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5.910"/>
    </inkml:context>
    <inkml:brush xml:id="br0">
      <inkml:brushProperty name="width" value="0.04286" units="cm"/>
      <inkml:brushProperty name="height" value="0.04286" units="cm"/>
      <inkml:brushProperty name="color" value="#E71224"/>
    </inkml:brush>
  </inkml:definitions>
  <inkml:trace contextRef="#ctx0" brushRef="#br0">0 21 7948,'5'-7'0,"2"1"161,2 2 1,6 0 0,0 4 0,4 0 828,1 0 0,-2 1 0,6 3-831,-2 3 1,-3 6-1,-2 4 1,-2 3 49,-1 0 1,-7 0-1,0 1 1,-5 0 51,-2 3 1,-9-2 0,-4 3 0,-7-1 21,-4-1 0,5-2 1,-4-5-1,1-1 62,0-3 1,4-4 0,2-1 0,1 0 443,3-2 1,5 1 0,4-3-609,2 4 1,5-1-1,4 1 1,3 1-658,3 1 0,4 1 0,-2 0-1226,0 0 1,3-3-1,-2 0-303,3 1 0,0 1 1,0 1 2004,1 0 0,-5 5 0,-2 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6.547"/>
    </inkml:context>
    <inkml:brush xml:id="br0">
      <inkml:brushProperty name="width" value="0.04286" units="cm"/>
      <inkml:brushProperty name="height" value="0.04286" units="cm"/>
      <inkml:brushProperty name="color" value="#E71224"/>
    </inkml:brush>
  </inkml:definitions>
  <inkml:trace contextRef="#ctx0" brushRef="#br0">0 31 7954,'11'0'0,"-1"-1"0,0-1 559,0-1 1,4-4-1,1 3 1,1 1 0,2 0-1,0-1 33,-1 2 1,-2 1 0,-4 1-1238,3 0 1,-6 0-2911,2 0 3555,-2 0 0,-3 0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6.761"/>
    </inkml:context>
    <inkml:brush xml:id="br0">
      <inkml:brushProperty name="width" value="0.04286" units="cm"/>
      <inkml:brushProperty name="height" value="0.04286" units="cm"/>
      <inkml:brushProperty name="color" value="#E71224"/>
    </inkml:brush>
  </inkml:definitions>
  <inkml:trace contextRef="#ctx0" brushRef="#br0">101 1 7954,'-3'10'0,"-2"1"0,-1 3 0,0 3 211,0 2 0,-3 3 0,2 0 0,-2 4 0,-1 2 1393,0 0 0,0 3 1,4-7-1066,2-2 0,2-1 0,0-4-228,-2-4 1,2-1 0,5-2 0,4-1-1,3-2-22,4-4 1,-1-2-284,4-1 1,-4 0 0,3 0-380,-1 0 0,2 0 0,-2-1 0,-1-1 0,1-2-603,-2 2 0,-2 0 0,-1 0 0,-1-3-772,-2-1 0,-2 3 1748,-5-4 0,4 0 0,2-3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6.915"/>
    </inkml:context>
    <inkml:brush xml:id="br0">
      <inkml:brushProperty name="width" value="0.04286" units="cm"/>
      <inkml:brushProperty name="height" value="0.04286" units="cm"/>
      <inkml:brushProperty name="color" value="#E71224"/>
    </inkml:brush>
  </inkml:definitions>
  <inkml:trace contextRef="#ctx0" brushRef="#br0">16 133 8934,'-11'0'2076,"7"-1"-1832,4-2 0,7-4 0,9-5 0,4-2-493,2 1 0,4 1 0,1-1 1,2-1 248,2-2 0,0 3 0,-1-1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7.679"/>
    </inkml:context>
    <inkml:brush xml:id="br0">
      <inkml:brushProperty name="width" value="0.04286" units="cm"/>
      <inkml:brushProperty name="height" value="0.04286" units="cm"/>
      <inkml:brushProperty name="color" value="#E71224"/>
    </inkml:brush>
  </inkml:definitions>
  <inkml:trace contextRef="#ctx0" brushRef="#br0">1 52 8141,'4'-6'654,"2"0"1,4 4 0,1-2-153,3-2 1,-2 3 0,5-3-527,2 1 1,1 1-1,3 2 1,-1-2 0,-1 2-555,-3 1 0,-4 1 1,2 0-1,-2 0-240,-1 0 0,-5 0 818,-1 0 0,-5 0 0,2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18.039"/>
    </inkml:context>
    <inkml:brush xml:id="br0">
      <inkml:brushProperty name="width" value="0.05" units="cm"/>
      <inkml:brushProperty name="height" value="0.05" units="cm"/>
      <inkml:brushProperty name="color" value="#ED1C24"/>
    </inkml:brush>
  </inkml:definitions>
  <inkml:trace contextRef="#ctx0" brushRef="#br0">37 360,'0'-5,"-7"-1,4 0,-11-6,8 6,-1-6,7 0,0 1,20-43,-7 25,10-7,1-5,2 12,4 5,7 0,-1 13,7-1,4 6,-24 3,4 0,26-3,-40 5,30-4,17 5,-30 0,3 0,30 0,-51 0,33-6,11 6,-27 0,-1 6,28 0,-44-5,30 10,11 12,-27-11,-2 0,29 18,-48-27,43 29,5 3,-26-17,2-6,31 18,-56-28,55 25,11 3,3-7,0 7,-70-29,67 21,3-4,-36-9,-7-6,18 6,-33-6,17 3,-4 0,36-1,-62-5,31 3,7-6,32-2,-67 5,33-3,4 0,25-18,-58 18,29-9,10 0,27-18,-63 25,74-31,-26 13,-44 17,23-9,-1 0,28-2,-42 11,20-6,-2 6,16-7,-40 8,21-3,2-7,11 3,-28 6,15-3,-4 0,8-2,-20 5,37-6,-24 4,-16 4,8-2,-9 0,5 3,-5 0,3 0,6 0,0 3,-6 0,3 0,-1 6,3 0,-4 0,20 6,-21-6,0 6,18 5,-21-8,-2 12,1-6,4-7,21 22,7 0,-25-16,3 7,35 8,-39-17,25 6,24 0,-36-9,3-1,36 4,-56-9,33 6,20-3,-36-3,-1-6,38 3,-64 0,53-6,10-6,-37 6,4 0,33-11,-59 13,52-16,17-4,-41 13,6-7,45-12,-85 28,80-25,5 3,-46 12,6 1,46-13,-97 24,93-18,1 1,-48 8,-6 0,34-2,-69 10,34-5,-9-12,23-3,-50 19,25-10,-1 18,16-6,-36 0,17 0,1 6,-1-3,-9 6,5-3,-4 11,15 8,-26-20,13 10,-4-7,11 16,-21-18,11 9,-4-1,6 10,-14-18,6 9,1 0,5 2,-11-11,6 6,3-6,1 7,-9-8,5 3,-1-11,6 3,-7 0,3 0,7-5,2-3,-7 4,-15 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57.938"/>
    </inkml:context>
    <inkml:brush xml:id="br0">
      <inkml:brushProperty name="width" value="0.04286" units="cm"/>
      <inkml:brushProperty name="height" value="0.04286" units="cm"/>
      <inkml:brushProperty name="color" value="#E71224"/>
    </inkml:brush>
  </inkml:definitions>
  <inkml:trace contextRef="#ctx0" brushRef="#br0">429 1 7948,'-10'10'273,"3"0"0,2 1 1,-1 3-1,2 3 0,-1 3 1,2 5-1,-2 5 456,-2 3 1,-1 8 0,-1-3-1,0 1 1,-2-1-178,-1-1 1,-2-3-234,0-7 1,-3-2 0,2-6 0,-1-2 0,-3-4-44,-4-5 1,2-4 0,-3-4 0,2 0-859,2 0 1,-3-4 0,2-3 0,3-2 0,2-1 581,3-1 0,-3-3 0,0-2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4.033"/>
    </inkml:context>
    <inkml:brush xml:id="br0">
      <inkml:brushProperty name="width" value="0.04286" units="cm"/>
      <inkml:brushProperty name="height" value="0.04286" units="cm"/>
      <inkml:brushProperty name="color" value="#E71224"/>
    </inkml:brush>
  </inkml:definitions>
  <inkml:trace contextRef="#ctx0" brushRef="#br0">1 0 8340,'4'12'0,"4"1"0,5 7 0,5 5 376,4 5 0,9 12 1,7 4 576,1 6 1,4 11-1,4 11-651,4 7 1,-22-39 0,0 0 0,28 39 0,-1 1 0,-1-1-169,-3-3 0,-4-10 0,-2-9 0,0-6 0,-4-8-186,-4-9 1,-3-2-1,-5-9 1,-4-1-514,-6-4 1,-1-6-1,-8-2 96,-2-4 0,-7-3 0,-2-5 0,-5-1-687,-4-3 0,-5-1 0,-1-6 227,-1 1 929,4-4 0,-7 2 0,3-3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4.762"/>
    </inkml:context>
    <inkml:brush xml:id="br0">
      <inkml:brushProperty name="width" value="0.04286" units="cm"/>
      <inkml:brushProperty name="height" value="0.04286" units="cm"/>
      <inkml:brushProperty name="color" value="#E71224"/>
    </inkml:brush>
  </inkml:definitions>
  <inkml:trace contextRef="#ctx0" brushRef="#br0">5 235 8106,'-4'-2'460,"5"2"515,8 4 1,6 5-733,5 5 1,5 2 0,2 4 0,3 0 0,0-3 0,1-4 0,0-1 0,-2-3 360,-2-2 1,2 0 0,-6-4 0,-3-4-596,-2-5 0,-7-3 0,0-3 0,-7-1-96,-3-4 0,-1-4 0,0-1-576,0-2 0,-5-1 0,-4 1 0,-5-2 0,-2-1-283,-2 0 0,1 4 0,-2-2 946,-3 0 0,-1-1 0,3-5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36.255"/>
    </inkml:context>
    <inkml:brush xml:id="br0">
      <inkml:brushProperty name="width" value="0.04286" units="cm"/>
      <inkml:brushProperty name="height" value="0.04286" units="cm"/>
      <inkml:brushProperty name="color" value="#E71224"/>
    </inkml:brush>
  </inkml:definitions>
  <inkml:trace contextRef="#ctx0" brushRef="#br0">1 1 8170,'0'18'-101,"0"2"0,0 4 1,0 0-1,0 2-212,0 0 313,0 8 0,4-7 0,2 8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41.556"/>
    </inkml:context>
    <inkml:brush xml:id="br0">
      <inkml:brushProperty name="width" value="0.04286" units="cm"/>
      <inkml:brushProperty name="height" value="0.04286" units="cm"/>
      <inkml:brushProperty name="color" value="#E71224"/>
    </inkml:brush>
  </inkml:definitions>
  <inkml:trace contextRef="#ctx0" brushRef="#br0">144 100 7847,'0'-7'548,"0"1"-287,0-2 0,0-1 0,0-2-68,0 1 1,0 3 0,0 1-101,0-2 1,-2 0 14,-1 1 1,1-1 0,-5 4 0,-1 3 0,-1 2 37,-1 3 1,-4 7 0,-1 1-1,1 2 178,-1 4 1,1 3 0,4 2 0,1-1 54,2-2 1,3-1 0,4-5 0,0-2-359,0-1 0,1 0 0,2-2-59,4-3 1,5-2 0,3-8-1,0-4-284,0-4 1,2-3 0,-4-3 0,0 2 342,-2 1 0,-2 2 782,-2 3 1,-4 14 0,-6 9-399,-4 7 0,-3 14 0,-2 2 0,-2 8 9,1 2 1,2 1-1,2 0 1,1-2-1,2-5-212,2-2 1,0-7-1,6-9 1,0-4-494,1-4 1,5-4 0,-1-3 0,2-4-439,1-1 0,1-4 0,-1-1-7,0-4 0,0-5 0,-1-3 0,-1 0-353,-1 0 0,-5-2 0,2 4 0,-3 0 1089,-1 2 0,0 1 0,0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6:41.974"/>
    </inkml:context>
    <inkml:brush xml:id="br0">
      <inkml:brushProperty name="width" value="0.04286" units="cm"/>
      <inkml:brushProperty name="height" value="0.04286" units="cm"/>
      <inkml:brushProperty name="color" value="#E71224"/>
    </inkml:brush>
  </inkml:definitions>
  <inkml:trace contextRef="#ctx0" brushRef="#br0">21 0 8459,'0'11'334,"0"-1"1,0 3 0,0 2 0,0 1-409,0 2 1,0 0 0,0 1-1,0-4-503,0 0 0,0 2 577,0-3 0,-9-1 0,-2-2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04.793"/>
    </inkml:context>
    <inkml:brush xml:id="br0">
      <inkml:brushProperty name="width" value="0.04286" units="cm"/>
      <inkml:brushProperty name="height" value="0.04286" units="cm"/>
      <inkml:brushProperty name="color" value="#E71224"/>
    </inkml:brush>
  </inkml:definitions>
  <inkml:trace contextRef="#ctx0" brushRef="#br0">153 34 8010,'0'-12'130,"0"1"391,0 2 0,-1 7 1,-2 4-1,-4 10 19,-2 6 1,-1 3 0,-2 9 0,0 0-226,-2 1 0,1 2 0,3-1 1,-1 0-147,1-2 1,0 2-1,0-7 1,1-1-280,2-2 1,2 0 0,5-6 0,0 0-890,0-2 0,0-3 600,0-1 0,1-4 0,3-4-2401,3-4 2800,-3-4 0,5-9 0,-3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05.124"/>
    </inkml:context>
    <inkml:brush xml:id="br0">
      <inkml:brushProperty name="width" value="0.04286" units="cm"/>
      <inkml:brushProperty name="height" value="0.04286" units="cm"/>
      <inkml:brushProperty name="color" value="#E71224"/>
    </inkml:brush>
  </inkml:definitions>
  <inkml:trace contextRef="#ctx0" brushRef="#br0">1 0 8221,'7'6'231,"0"4"0,-5 5 0,2 6 1,0 3 259,-1 3 1,1 6 0,-4 1 0,1-1-43,2-1 1,-2-1 0,3-1-1,-3 0-317,-1-3 1,0-2 0,0-6 0,0-2 237,0-3 1,0-3-1246,0 0 0,-1-6-673,-3-1 0,2-8 0,-4-3-200,2-2 1748,-4 4 0,2-4 0,-4 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05.298"/>
    </inkml:context>
    <inkml:brush xml:id="br0">
      <inkml:brushProperty name="width" value="0.04286" units="cm"/>
      <inkml:brushProperty name="height" value="0.04286" units="cm"/>
      <inkml:brushProperty name="color" value="#E71224"/>
    </inkml:brush>
  </inkml:definitions>
  <inkml:trace contextRef="#ctx0" brushRef="#br0">1 51 8734,'14'0'411,"3"-1"0,2-1-754,-2-2 0,5-4 0,-1 2 343,0-3 0,-4-2 0,-2 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05.915"/>
    </inkml:context>
    <inkml:brush xml:id="br0">
      <inkml:brushProperty name="width" value="0.04286" units="cm"/>
      <inkml:brushProperty name="height" value="0.04286" units="cm"/>
      <inkml:brushProperty name="color" value="#E71224"/>
    </inkml:brush>
  </inkml:definitions>
  <inkml:trace contextRef="#ctx0" brushRef="#br0">184 1 7963,'-20'4'258,"3"2"1,1 4 0,0 2 0,0 1 726,-2 4-780,3 7 0,-3 2 0,4 5 0,3 0 430,3-1 0,0 1 1,5-2-1,0-1-221,2-5 1,7-2 0,4-5 0,6-6-242,3-6 0,10-4 1,1-4-1,1-6-173,-3-6 0,2-8 0,-4-2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32.346"/>
    </inkml:context>
    <inkml:brush xml:id="br0">
      <inkml:brushProperty name="width" value="0.05" units="cm"/>
      <inkml:brushProperty name="height" value="0.05" units="cm"/>
      <inkml:brushProperty name="color" value="#ED1C24"/>
    </inkml:brush>
  </inkml:definitions>
  <inkml:trace contextRef="#ctx0" brushRef="#br0">99 187,'-3'0,"-7"-3,7 3,-1 3,4 0,0 12,33 98,-18-43,-8-37,1-13,-8-20</inkml:trace>
  <inkml:trace contextRef="#ctx0" brushRef="#br0" timeOffset="392">14 21,'0'-3,"-7"-2,1-1,6 0,0 6</inkml:trace>
  <inkml:trace contextRef="#ctx0" brushRef="#br0" timeOffset="1002">404 380,'-12'-6,"2"3,2 0,2 3,6 0</inkml:trace>
  <inkml:trace contextRef="#ctx0" brushRef="#br0" timeOffset="1546">459 211,'-3'0,"-7"0,2 0,2 0,7 0,4 0,51-3,19-12,-27-5,-26 10,-20-6,-1 14,-2-17,1 19,-18-17,10 8,-31 6,16-2,-15 22,10-12,-3 16,3-9,10 11,-3-7,19 12,-8-8,24 0,-13-2,19 8,25 2,-39-24,19 12,17-17,-10 7,10-21,-10 11,6-18,-5 9,-33 13</inkml:trace>
  <inkml:trace contextRef="#ctx0" brushRef="#br0" timeOffset="2185">841 269,'-3'0,"-7"0,5 0,2 3,3-3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06.319"/>
    </inkml:context>
    <inkml:brush xml:id="br0">
      <inkml:brushProperty name="width" value="0.04286" units="cm"/>
      <inkml:brushProperty name="height" value="0.04286" units="cm"/>
      <inkml:brushProperty name="color" value="#E71224"/>
    </inkml:brush>
  </inkml:definitions>
  <inkml:trace contextRef="#ctx0" brushRef="#br0">100 1 8854,'-10'1'0,"0"3"0,-1 2 0,1 5 677,0 2 0,0 3 1,1 4-1,1 1 1,2 0-489,2 3 1,-3-2 0,3 1 0,3-5 0,4-5 0,4-2 0,6-5 0,4-2-994,2-3 0,6-6 757,2-1 47,3-8 0,1-2 0,-1-4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8:17.167"/>
    </inkml:context>
    <inkml:brush xml:id="br0">
      <inkml:brushProperty name="width" value="0.04286" units="cm"/>
      <inkml:brushProperty name="height" value="0.04286" units="cm"/>
      <inkml:brushProperty name="color" value="#E71224"/>
    </inkml:brush>
  </inkml:definitions>
  <inkml:trace contextRef="#ctx0" brushRef="#br0">1 1 8085,'0'16'-36,"0"-2"1,0 7 0,0 4-1,0 3 1,0 6 0,0 7-1,0 4 310,0 3 0,0-1 0,0-2 0,0-4 0,0-3 0,0-6-136,0-4 0,0-3-394,0-7 0,0-2-333,0-5 0,0-6-75,0-5 0,0-5 664,0-6 0,0 0 0,0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8:17.744"/>
    </inkml:context>
    <inkml:brush xml:id="br0">
      <inkml:brushProperty name="width" value="0.04286" units="cm"/>
      <inkml:brushProperty name="height" value="0.04286" units="cm"/>
      <inkml:brushProperty name="color" value="#E71224"/>
    </inkml:brush>
  </inkml:definitions>
  <inkml:trace contextRef="#ctx0" brushRef="#br0">1 67 8040,'7'0'-450,"0"0"1,3-2 556,3-1 0,5 2 0,4-4 1,0 1 304,0 0 0,3 1 0,2 1 0,0 0-374,0-2 1,3-1-1,-3 2 1,0-3-114,0-1 1,2 1 0,-3 4 0,-2-2 204,-1 2 1,0 0 0,-3 2-118,-1 0 1,0 0 0,-4 2 0,-3 1 0,-2 6 0,-4 3 148,-1 3 0,2 8 1,-3 0-1,-1 3 89,-2 1 0,-1 7 0,0 0 0,0 1 1,1 2 155,3 0 0,-3 1-318,3-2 0,0-5 0,0 2 0,0-1-176,1 0 0,-4-3 0,4-1 1,-1-1-107,-1-2 1,1-7 0,-4-3 0,0-3-440,0-1 1,0 0 0,0 0-183,0 0 0,-4 0 0,-1 0 248,-1 0 0,0-4 566,-1 1 0,-8-1 0,3 4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8:18.029"/>
    </inkml:context>
    <inkml:brush xml:id="br0">
      <inkml:brushProperty name="width" value="0.04286" units="cm"/>
      <inkml:brushProperty name="height" value="0.04286" units="cm"/>
      <inkml:brushProperty name="color" value="#E71224"/>
    </inkml:brush>
  </inkml:definitions>
  <inkml:trace contextRef="#ctx0" brushRef="#br0">1 56 8402,'17'6'0,"6"-3"396,9-6 1,6 1-1,7-6 1,2 0-428,0-2 1,5 0-1,-4 3 1,-1 2 0,1 1-1,0 1 1,-3 0 0,-3 2-599,-5 1 0,-3 0 629,-1 0 0,-5 0 0,-1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18.512"/>
    </inkml:context>
    <inkml:brush xml:id="br0">
      <inkml:brushProperty name="width" value="0.04286" units="cm"/>
      <inkml:brushProperty name="height" value="0.04286" units="cm"/>
      <inkml:brushProperty name="color" value="#E71224"/>
    </inkml:brush>
  </inkml:definitions>
  <inkml:trace contextRef="#ctx0" brushRef="#br0">266 0 8064,'0'11'-644,"-4"1"717,0 3 1,-6 0-1,1 6 1,-5 3 0,-1 3-1,-1 4 1,-2 2 351,-3 3 1,-1 2 0,0 3-32,0-4 0,4-4-189,-1-4 0,6-3 0,-1-8 135,6-3 0,-1-3-1258,6-1 0,-1-6 437,4-5 0,1-5 0,2-6 1,2 0-737,1 0 839,1-5 378,-1 4 0,4-4 0,-4 0 0,5-1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18.772"/>
    </inkml:context>
    <inkml:brush xml:id="br0">
      <inkml:brushProperty name="width" value="0.04286" units="cm"/>
      <inkml:brushProperty name="height" value="0.04286" units="cm"/>
      <inkml:brushProperty name="color" value="#E71224"/>
    </inkml:brush>
  </inkml:definitions>
  <inkml:trace contextRef="#ctx0" brushRef="#br0">1 0 7922,'0'6'0,"0"-1"0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1.787"/>
    </inkml:context>
    <inkml:brush xml:id="br0">
      <inkml:brushProperty name="width" value="0.04286" units="cm"/>
      <inkml:brushProperty name="height" value="0.04286" units="cm"/>
      <inkml:brushProperty name="color" value="#E71224"/>
    </inkml:brush>
  </inkml:definitions>
  <inkml:trace contextRef="#ctx0" brushRef="#br0">1 84 8089,'0'-11'367,"0"0"1,0 6 0,1 5-138,2 6 1,0 10 0,4 6-30,2 7 1,-4 2-1,0 4 1,-2 0 35,1 2 0,3-4 1,-3-6-1,0-3 64,1-3 0,-3-7 0,5-2 0,2-6 79,1-5 0,1-4 0,0-13-345,0-6 0,4-2 0,0-5 0,1-3-176,0-3 0,0 3 0,-2-2 0,0 2 16,0 5 0,-6-1 0,-1 3 0,-1 3-1226,0 2 0,-4 11-1311,2-2 2662,-3 7 0,-1 4 0,0 6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2.173"/>
    </inkml:context>
    <inkml:brush xml:id="br0">
      <inkml:brushProperty name="width" value="0.04286" units="cm"/>
      <inkml:brushProperty name="height" value="0.04286" units="cm"/>
      <inkml:brushProperty name="color" value="#E71224"/>
    </inkml:brush>
  </inkml:definitions>
  <inkml:trace contextRef="#ctx0" brushRef="#br0">55 86 8017,'-3'14'0,"-1"1"233,2-1 0,0-1 0,2 1 0,0 0 803,0 0 0,2-6-775,1 0 0,0-6 1,4 2-83,2-3 0,-3-2 1,1-4-1,2-6 12,0-6 0,-1-8 0,-2 0 1,-1 0-194,-3 2 1,-1 4 0,-1 2-125,0 1 0,-3 5 1,-3 5-1,-3 1 1,-3 4-166,0 3 0,-4 6 0,1 5 1,1 3-475,2 1 1,2 1-685,3 0 1,2 1 1448,5-4 0,0 0 0,0-4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4.396"/>
    </inkml:context>
    <inkml:brush xml:id="br0">
      <inkml:brushProperty name="width" value="0.04286" units="cm"/>
      <inkml:brushProperty name="height" value="0.04286" units="cm"/>
      <inkml:brushProperty name="color" value="#E71224"/>
    </inkml:brush>
  </inkml:definitions>
  <inkml:trace contextRef="#ctx0" brushRef="#br0">0 1 8336,'2'10'477,"1"-3"1,0 3-241,4-3 0,-1 4-131,1 4 0,3 1 1,-2 3-1,1-2-141,2-1 1,-1 3 0,-1-5 0,-3 0-440,-1-2 1,3-2-833,0-3 1,-2 2 1305,1-5 0,-4-6 0,2-4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4.752"/>
    </inkml:context>
    <inkml:brush xml:id="br0">
      <inkml:brushProperty name="width" value="0.04286" units="cm"/>
      <inkml:brushProperty name="height" value="0.04286" units="cm"/>
      <inkml:brushProperty name="color" value="#E71224"/>
    </inkml:brush>
  </inkml:definitions>
  <inkml:trace contextRef="#ctx0" brushRef="#br0">166 1 7852,'-1'7'-60,"-3"0"1,-1 1 0,-3 3 0,0 0 0,0 1 0,-2 2 353,-1 0 0,0 5-283,0-5 1,0 5-1,0-5 1,0 0-1,0-2 149,0-1 0,3-1-254,1-3 0,4-1 0,-1-3-819,-1 1 1070,3-1 0,-2-2 0,4 3 1,0 5 144,0 4 0,0 6 0,0 5 1,0 3-1,0 0 0,0 1 210,0 0 0,0-4 0,0-1-221,0-4 1,0-1-277,0 0-298,0-2 1,0-11 0,0-5 201,0-6 1,0-4 80,0-1 0,4 0 0,3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37.938"/>
    </inkml:context>
    <inkml:brush xml:id="br0">
      <inkml:brushProperty name="width" value="0.05" units="cm"/>
      <inkml:brushProperty name="height" value="0.05" units="cm"/>
      <inkml:brushProperty name="color" value="#ED1C24"/>
    </inkml:brush>
  </inkml:definitions>
  <inkml:trace contextRef="#ctx0" brushRef="#br0">33 140,'-6'-2,"2"2,1 0,0 14,-1-5,-5 177,7 53,0-122,2-98,0 37,0-20,20-16,6-23,0-3,-13 3,-4 3,0-1,24-4,-13 2,16 3,-25 0,112 12,-44-9,-66-3,61-3,-33 2,-17-4,-15 4,18-4,-10 3,-20 4,4-2,-6-3,4 2,1 1</inkml:trace>
  <inkml:trace contextRef="#ctx0" brushRef="#br0" timeOffset="651">857 76,'-3'-2,"-4"-4,1 0,-1 3,1 3,-4 0,-31 29,5 6,3 15,18-27,-21 73,20-29,8-36,1 14,0-10,8 17,-4-11,9 17,-5-11,11-1,-6-2,19-9,14 30,-32-54,42 37,-39-38,18 17,10-13,-8 5,10-21,-7 10,-27-16,-6 8</inkml:trace>
  <inkml:trace contextRef="#ctx0" brushRef="#br0" timeOffset="1134">1124 298,'-3'-3,"-5"3,-2 0,5 0,-6 12,7 5,9 85,10 32,-8-71,-3-30,5 16,-6-34,2 15,-2-25,1 12,-4-17</inkml:trace>
  <inkml:trace contextRef="#ctx0" brushRef="#br0" timeOffset="1773">1010 318,'-7'-6,"0"1,4 2,3-6,2 9,3 3,50 49,26 38,-43-47,-12-7,17 13,-40-45,18 20,-16-31,7 15,-6-39,2 20,-15-39,8 22,-8-20,4 12,6 2,4-15,-6 40,3-20,8 17,-4-6,-2 18,0-8,-3 19,2-9,-5 2,3-1,17 52,8 7,-22-50,18 57,-11-33,1 21,-10-46,9 57,-5-29,0-26,-7-8,3 14,-2-13,-2-6,8-3,-8 3</inkml:trace>
  <inkml:trace contextRef="#ctx0" brushRef="#br0" timeOffset="2401">1675 4,'-7'-3,"4"3,9 6,68 75,16 21,-47-54,-25-17,10 39,-23-59,-12 47,6-26,-17 88,-1-44,18-71,-24 57,13-31,-12-7,23-22,-27 37,14-20,6-12,-2 5,2-4,0 1,2-9,-2 4,16-5,-8 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5.241"/>
    </inkml:context>
    <inkml:brush xml:id="br0">
      <inkml:brushProperty name="width" value="0.04286" units="cm"/>
      <inkml:brushProperty name="height" value="0.04286" units="cm"/>
      <inkml:brushProperty name="color" value="#E71224"/>
    </inkml:brush>
  </inkml:definitions>
  <inkml:trace contextRef="#ctx0" brushRef="#br0">1 155 7498,'5'6'726,"-3"-1"-565,6-5 1,-2-2 0,2-1 0,0-5-66,0-1 1,-2 0 0,2-1 0,0-2 0,1 0-253,-2 0 1,2 1 0,-4-1 160,1 1 1,-4 0 0,2 0-1,-3 0 46,-1 0 1,-1 5 0,-3 3-43,-3 1 1,-3 7 0,-1 4 304,0 4 1,0 1-1,0 4 1,0 1 9,0-2 1,5 2 0,1-3-1,1 0 1,1 0 555,0-2-779,2-2 1,1-1-1,1 0-193,3 0 1,1-4 0,3-1 0,0-1 0,0-2-414,2-2 0,2-1 1,2-1-205,0-3 50,1-2 0,-4-5 0,0 0 0,0 0 659,0 0 0,0 0 0,0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5.738"/>
    </inkml:context>
    <inkml:brush xml:id="br0">
      <inkml:brushProperty name="width" value="0.04286" units="cm"/>
      <inkml:brushProperty name="height" value="0.04286" units="cm"/>
      <inkml:brushProperty name="color" value="#E71224"/>
    </inkml:brush>
  </inkml:definitions>
  <inkml:trace contextRef="#ctx0" brushRef="#br0">199 11 7980,'-11'-3'207,"0"-1"0,0 0 0,1 6 1,1 1-1,2 5 0,0 1 1,0 2 621,4 0 1,-2 4-615,1 0 0,1 1 0,3-3 27,0 2 0,0 0 0,0-4-34,0 0 0,-2-1 1,0-2-1,-3-2 1,-1-1-205,-3-2 1,3-2-1,-1-1 1,-2 0-716,-1 0 0,-1 0 0,0-1 0,0-3-2351,0-3 2952,5-3 1,1-1-1,5 0 110,0 0 0,0 0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9.632"/>
    </inkml:context>
    <inkml:brush xml:id="br0">
      <inkml:brushProperty name="width" value="0.04286" units="cm"/>
      <inkml:brushProperty name="height" value="0.04286" units="cm"/>
      <inkml:brushProperty name="color" value="#E71224"/>
    </inkml:brush>
  </inkml:definitions>
  <inkml:trace contextRef="#ctx0" brushRef="#br0">71 34 8026,'-9'5'127,"0"2"1,3 3 208,1 1 0,-2 5 0,2 3 0,-1 6 47,-3 4 0,4 3 0,2 0 0,0-1-151,-1-2 0,4-6 0,0 0 1,7-4-1,2-4-162,2-6 1,2-3-181,1-6 1,2-2 0,4-5 0,-2-9-174,2-8 1,-1-1 0,1-8 0,-3-4-199,-1-1 453,-6 0 1,-5 6 0,-5 3 0,0 3 125,0 3 0,-5 6 0,-2 3-43,-3 6 1,-6 3-1,-3 5 1,0 1-1,-1 3-142,2 3 0,1 6 1,-3 3 11,2 1 0,5 1 0,1 1 0,5 0-135,2 0 0,3-2 0,5-1 1,6-1-1114,4-2 1,4-8 1322,5 3 0,5-1 0,2-1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29.934"/>
    </inkml:context>
    <inkml:brush xml:id="br0">
      <inkml:brushProperty name="width" value="0.04286" units="cm"/>
      <inkml:brushProperty name="height" value="0.04286" units="cm"/>
      <inkml:brushProperty name="color" value="#E71224"/>
    </inkml:brush>
  </inkml:definitions>
  <inkml:trace contextRef="#ctx0" brushRef="#br0">33 78 7812,'-5'21'0,"-1"0"0,-1-1 594,-1 4 0,6 1 0,-2 0-133,3 1 1,1-1 0,0-4 0,0-2-331,0-5 1,1-3-1,3-3 1,3-5-1,3-3 54,1-3 1,4-8 0,1-9 0,0-5-406,0-4 1,2-6-1,-3-2 1,-3 3 158,-3 3 0,-5 4 0,-4 5 0,0 1 51,0 3 0,-6 5 0,-5 7-93,-6 1 0,0 2 1,0 3-1,0 1-157,0 3 1,3 2 0,-1 5 0,4 0-292,4 0 0,2 0 0,5 0-222,0 0 773,0-5 0,5 4 0,1-4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0.203"/>
    </inkml:context>
    <inkml:brush xml:id="br0">
      <inkml:brushProperty name="width" value="0.04286" units="cm"/>
      <inkml:brushProperty name="height" value="0.04286" units="cm"/>
      <inkml:brushProperty name="color" value="#E71224"/>
    </inkml:brush>
  </inkml:definitions>
  <inkml:trace contextRef="#ctx0" brushRef="#br0">122 1 8859,'0'12'0,"-1"4"385,-3 6 1,-1 6 0,-3 9-1,0 3 1,-1 3 0,-4 2-1,-1 2 1,1-1 0,4-3-1316,1-5 1,2-6 0,-1-5 929,3-5 0,-2-2 0,0 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2.071"/>
    </inkml:context>
    <inkml:brush xml:id="br0">
      <inkml:brushProperty name="width" value="0.04286" units="cm"/>
      <inkml:brushProperty name="height" value="0.04286" units="cm"/>
      <inkml:brushProperty name="color" value="#E71224"/>
    </inkml:brush>
  </inkml:definitions>
  <inkml:trace contextRef="#ctx0" brushRef="#br0">88 1 6899,'-5'11'0,"-2"0"0,-3 1 0,-1 1 0,0 2 0,0 0 0,-5 1 0,-1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2.563"/>
    </inkml:context>
    <inkml:brush xml:id="br0">
      <inkml:brushProperty name="width" value="0.04286" units="cm"/>
      <inkml:brushProperty name="height" value="0.04286" units="cm"/>
      <inkml:brushProperty name="color" value="#E71224"/>
    </inkml:brush>
  </inkml:definitions>
  <inkml:trace contextRef="#ctx0" brushRef="#br0">89 1 7896,'-4'7'29,"1"0"1,-1 2 0,3 6 0,-2 3 153,0 3 1,-2 2 0,2 3 0,-2 3-83,-1 3 1,0-2 0,-2-2-1,2-1-92,1-3 0,-3-2 0,5-3 0,0-5-558,2-1 1,-3-6-120,1 0 0,-1-5 668,4-2 0,5-5 0,1-6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2.904"/>
    </inkml:context>
    <inkml:brush xml:id="br0">
      <inkml:brushProperty name="width" value="0.04286" units="cm"/>
      <inkml:brushProperty name="height" value="0.04286" units="cm"/>
      <inkml:brushProperty name="color" value="#E71224"/>
    </inkml:brush>
  </inkml:definitions>
  <inkml:trace contextRef="#ctx0" brushRef="#br0">33 1 8200,'0'7'322,"0"0"0,0 2 14,0 1 1,0 2 0,0 2-197,0 0 0,0 5 0,0-3 0,0 1 1,0 2 103,0 2 1,-1 1 0,-1-1-386,-2-3 1,-1 3-1,3-2 1,-2 0-111,2 0 0,-3-4 0,1-4 1,2 1-1478,0-1 1297,2-5 1,2-1-1,0-7 1,3-1 430,1-5 0,1-1 0,4-3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3.169"/>
    </inkml:context>
    <inkml:brush xml:id="br0">
      <inkml:brushProperty name="width" value="0.04286" units="cm"/>
      <inkml:brushProperty name="height" value="0.04286" units="cm"/>
      <inkml:brushProperty name="color" value="#E71224"/>
    </inkml:brush>
  </inkml:definitions>
  <inkml:trace contextRef="#ctx0" brushRef="#br0">23 1 8035,'0'11'191,"0"0"1,0 1 0,0 3 45,0 3 0,0 4 1,0 4-1,-1 3 157,-3 3 0,3 1 0,-3 0 0,3 0 0,0-1-255,-3-3 0,3 1 1,-3-7-1,3-3-1401,1-3 0,0-2-1105,0-4 2367,0 0 0,0-10 0,0-2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3.471"/>
    </inkml:context>
    <inkml:brush xml:id="br0">
      <inkml:brushProperty name="width" value="0.04286" units="cm"/>
      <inkml:brushProperty name="height" value="0.04286" units="cm"/>
      <inkml:brushProperty name="color" value="#E71224"/>
    </inkml:brush>
  </inkml:definitions>
  <inkml:trace contextRef="#ctx0" brushRef="#br0">121 1 7907,'-3'11'231,"-1"0"1,-3 0 0,2 0-122,-1 0 1,-2 3-1,-3 2 1,-1 2 0,-2 0-111,0-1 0,-6 4 0,3-4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43.075"/>
    </inkml:context>
    <inkml:brush xml:id="br0">
      <inkml:brushProperty name="width" value="0.05" units="cm"/>
      <inkml:brushProperty name="height" value="0.05" units="cm"/>
      <inkml:brushProperty name="color" value="#ED1C24"/>
    </inkml:brush>
  </inkml:definitions>
  <inkml:trace contextRef="#ctx0" brushRef="#br0">355 18,'-4'0,"-2"-3,-1-2,-3-1,-1 3,4 3,-89 35,65-24,15-5,-121 102,108 12,58-68,-15-27,28-1,-16 0,27-1,-18-2,18-19,-9 10,4-24,20 7,-59 5,33-11,-35 10,16-5,-35 6,18-3,-6 3</inkml:trace>
  <inkml:trace contextRef="#ctx0" brushRef="#br0" timeOffset="459">74 648,'-3'0,"0"0,3-3,3-3,5 6,99 0,-22-3,-45 1,-9 7,2-4,-1 4,-1-3,-10 4,4-2,-10 4,7 0,-20-7,10 3,-20-2,9 0,-1-2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7.283"/>
    </inkml:context>
    <inkml:brush xml:id="br0">
      <inkml:brushProperty name="width" value="0.04286" units="cm"/>
      <inkml:brushProperty name="height" value="0.04286" units="cm"/>
      <inkml:brushProperty name="color" value="#E71224"/>
    </inkml:brush>
  </inkml:definitions>
  <inkml:trace contextRef="#ctx0" brushRef="#br0">1 1 6931,'12'0'0,"1"0"0,3 0 0,1 0 0,2 0 0,-1 0 0,0 0 0,2 0-75,1 0 1,5 0 0,-1 0-1,1 0 213,1 0 0,-4 0 0,4 0 0,-1 0-75,0 0 1,3 0 0,-2 0 0,1 0-22,3 0 1,1 0-1,1 0 1,0 0 10,0 0 0,4 0 0,-1 0 0,0 1 7,-2 3 0,-1-3 0,0 3 0,-1-3-26,-2-1 1,5 4-1,-2-1 1,1 1-40,1 1 0,1-4 0,2 3 1,0-3 4,0-1 1,3 4 0,-3-1-1,0 0 6,0-2 0,0-1 0,-2 0 0,5 0 12,2 0 0,1 0 1,0 0-1,0 0 12,0 0 0,-1 0 0,-1 0 1,-2 0-20,2 0 0,1 1 0,1 2 0,0 0-12,0 0 1,0-2-1,0-1 1,0 0-5,0 0 0,-1 0 0,0 0 0,-1 0 16,-1 0 0,10 0 1,-5 0-1,3 0 25,-1 0 1,1 0-1,0 0 1,0 1-21,0 3 0,4-3 0,-3 3 0,1-3-7,1-1 0,-1 0 0,4 0 1,-1 0-13,-2 0 0,0 4 0,-3-1 1,1 0 56,3-2 1,1-1 0,2 0 0,1 0-20,-2 0 0,2 4 1,-5 0-1,2-1-5,1 2 1,1-4 0,2 3 0,1-2-9,-2 2 0,0-3 0,-1 3 0,1-3-8,2-1 0,4 0 0,-2-1 1,0-1-1,2-2 12,-3 1 0,-4-1 0,6 0 17,2 1 1,-4 2 0,0 0 0,-1-1 19,0-2 1,0 0 0,-4 4 139,0 0 0,0 0-157,0 0 1,-3 0 0,-2 0 18,-1 0 0,-1 0 0,-4 0-75,0 0 0,-5 0 1,-2 0-1,-3 0 0,-2 0-88,-3 0 0,-2 0 0,-5 0 0,-1 0-382,-3 0 1,-2 1 0,-5 2-1525,0 1 2004,-4-1 0,-3-3 0,-4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9.180"/>
    </inkml:context>
    <inkml:brush xml:id="br0">
      <inkml:brushProperty name="width" value="0.04286" units="cm"/>
      <inkml:brushProperty name="height" value="0.04286" units="cm"/>
      <inkml:brushProperty name="color" value="#E71224"/>
    </inkml:brush>
  </inkml:definitions>
  <inkml:trace contextRef="#ctx0" brushRef="#br0">1 185 8170,'1'6'11,"3"-2"0,3-3 1,3-1-1,1-1 1,0-3-1,1-3 0,2-4-182,0-4 1,5 2-1,-4-5 23,-2-2 0,-1 3 0,-1 0 0,-1 1 78,-3 2 1,-2 2 0,-6 1 32,-3 0 1,-2 5-1,-5 3 247,0 6 61,0-2 0,-3 10 1,-1-1 55,1 3 0,2 3 0,1-1 0,1 3-95,3 3 0,-2-2 1,6-1 60,0 1 0,2-1 0,1 0 0,0 0 0,1 0 81,3-4 1,2-2 0,5-2-709,0-2 0,1 0-78,3-4 0,1 0 0,4-6 1,-2-1-386,2-5 1,-3-2 0,0-1 0,-1-1 796,-3-2 0,0 1 0,-2-3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39.546"/>
    </inkml:context>
    <inkml:brush xml:id="br0">
      <inkml:brushProperty name="width" value="0.04286" units="cm"/>
      <inkml:brushProperty name="height" value="0.04286" units="cm"/>
      <inkml:brushProperty name="color" value="#E71224"/>
    </inkml:brush>
  </inkml:definitions>
  <inkml:trace contextRef="#ctx0" brushRef="#br0">34 1 8170,'-1'11'67,"-3"0"0,3 4 0,-4 1 0,1 1 176,0 2 1,-3-3-1,3-1 1,2-3-77,1-1 1,1-3-164,0-1 0,1-6 0,3-1 1,3-6 79,3-4 1,1-6 0,0-1 0,0-1-169,0-1 0,0 6 1,0-2-1,-1 3 282,-3 1 1,3 5 31,-3 2 1,2 5-1,-2 6-15,-3 4 0,-3 3 1,-1 1-1,0 2-171,0 0 1,0 3 0,0-4-1,0 0-1074,0 0 155,0-7-1268,0 1 2143,5-9 0,1 4 0,5-5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0.042"/>
    </inkml:context>
    <inkml:brush xml:id="br0">
      <inkml:brushProperty name="width" value="0.04286" units="cm"/>
      <inkml:brushProperty name="height" value="0.04286" units="cm"/>
      <inkml:brushProperty name="color" value="#E71224"/>
    </inkml:brush>
  </inkml:definitions>
  <inkml:trace contextRef="#ctx0" brushRef="#br0">155 281 7320,'-11'0'0,"0"0"0,0 0-222,0 0 1,0 5-1,0 3 1,0 5 412,0 1 0,-4 6 1,0-3-1,3 2 125,3-1 0,1 0 0,4 3 1,2-3-219,0-3 0,2-3 0,2-2-185,1-2 0,3-4 0,5-6 1,2-5 31,1-8 1,4-6 0,4-5 0,0-3-353,0-3 0,0-1 0,0-1 0,0-2 407,0 0 0,-4-1 0,-1 4 0,-1 0 0,-2 0 0,-3 6 0,-3 3 0,-1 6-191,-3 2 0,-1 7 433,-7 9 1,-2 7 0,-5 7 0,0 6 57,0 4 0,-1 5 0,-2 4 1,-2 1 55,-1 3 1,4-2 0,-2 3-1,3-2-104,1-4 0,5-3 0,2-1 0,3-5-329,1-3 0,1-10 1,3 1 76,3-1 0,8-5 0,2-1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2.554"/>
    </inkml:context>
    <inkml:brush xml:id="br0">
      <inkml:brushProperty name="width" value="0.04286" units="cm"/>
      <inkml:brushProperty name="height" value="0.04286" units="cm"/>
      <inkml:brushProperty name="color" value="#E71224"/>
    </inkml:brush>
  </inkml:definitions>
  <inkml:trace contextRef="#ctx0" brushRef="#br0">221 11 7334,'-8'0'-6,"1"0"1,3-1-1,-3-2 208,-2 0 1,3-1-1,-1 4 1,-2 0 82,-1 0 0,4 5 0,3 4-161,1 4 1,2-1 0,0 3 0,0-2-123,0 2 0,5-3 1,1 3-1,1-3-155,-4-1 0,-2 0 144,-1 0 0,-2-4 1,-4-4 72,-5-2 0,-4-1 1,0 0-1,-2 0-129,0 0 1,-2 0 0,4 0-1,1 0-1257,2 0 1322,1 0 0,5 0 0,1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3.071"/>
    </inkml:context>
    <inkml:brush xml:id="br0">
      <inkml:brushProperty name="width" value="0.04286" units="cm"/>
      <inkml:brushProperty name="height" value="0.04286" units="cm"/>
      <inkml:brushProperty name="color" value="#E71224"/>
    </inkml:brush>
  </inkml:definitions>
  <inkml:trace contextRef="#ctx0" brushRef="#br0">45 1 7994,'-7'0'-666,"-1"0"1,5 1 665,-5 3 0,1 2 0,-4 5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3.246"/>
    </inkml:context>
    <inkml:brush xml:id="br0">
      <inkml:brushProperty name="width" value="0.04286" units="cm"/>
      <inkml:brushProperty name="height" value="0.04286" units="cm"/>
      <inkml:brushProperty name="color" value="#E71224"/>
    </inkml:brush>
  </inkml:definitions>
  <inkml:trace contextRef="#ctx0" brushRef="#br0">45 0 7994,'-4'13'-6,"1"1"0,-5-1 1,5 2-1,-1 0 2,-1 0 0,4 1 1,-4-3-1,1 2-331,0-2 1,1-4-525,3-2 859,0-4 0,5-3 0,1-6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3.613"/>
    </inkml:context>
    <inkml:brush xml:id="br0">
      <inkml:brushProperty name="width" value="0.04286" units="cm"/>
      <inkml:brushProperty name="height" value="0.04286" units="cm"/>
      <inkml:brushProperty name="color" value="#E71224"/>
    </inkml:brush>
  </inkml:definitions>
  <inkml:trace contextRef="#ctx0" brushRef="#br0">22 0 7994,'-1'15'0,"-1"1"91,-2 1 1,-1 1 0,3 3 116,-2-2 1,0 0-1,4-4 1,0-2 323,0 0-475,0-2 0,1-5 0,3-5 0,4-6-83,1-6 0,2-7 0,2-1 0,1-2-31,5-1 0,-3 4 0,-1 1 1,0 1 236,0 2 0,0 6 0,-4 2 6,0 1 1,-2 6 0,-1 6 0,-5 3-15,-1 1 0,-2 5 1,0 3-1,0 0-130,0 0 0,-5 0 1,-1-4-1,0-2-197,2 0 1,-1-2-268,1 0-2491,-4-5 2913,6-1 0,-2-5 0,4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4.479"/>
    </inkml:context>
    <inkml:brush xml:id="br0">
      <inkml:brushProperty name="width" value="0.04286" units="cm"/>
      <inkml:brushProperty name="height" value="0.04286" units="cm"/>
      <inkml:brushProperty name="color" value="#E71224"/>
    </inkml:brush>
  </inkml:definitions>
  <inkml:trace contextRef="#ctx0" brushRef="#br0">0 172 8050,'4'-7'-2,"0"-1"0,4 2 0,0-3 1,1-1-1,2-3 0,0 1 0,0 0 1,0 1-1,1-1 0,-1-2 1,0 0-1,-2 0 0,0 3 0,-3 2 2064,-1 2-1796,-1 5 0,-4 2-66,0 7 1,0 6 0,0 3 0,0 2 0,0 1-1,0 2 1,0 1 1302,0 0-1348,-5 5 1,2 0 0,-3 4 125,1-2 1,0-5-289,2 2 1,1-3-1,-2 0 1,0-3 0,0-1-1,2-5 1,1-1-4294,1-2 544,0-5 3756,0-1 0,-5-10 0,-1-1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44.737"/>
    </inkml:context>
    <inkml:brush xml:id="br0">
      <inkml:brushProperty name="width" value="0.04286" units="cm"/>
      <inkml:brushProperty name="height" value="0.04286" units="cm"/>
      <inkml:brushProperty name="color" value="#E71224"/>
    </inkml:brush>
  </inkml:definitions>
  <inkml:trace contextRef="#ctx0" brushRef="#br0">0 34 8918,'11'0'693,"0"0"1,5 0 51,3 0-455,1-5-190,2 4 0,4-4 0,0 5 0,-2-2 0,0 0-383,-2-2 1,-1 1-1,-3 3 1,-3 0-972,-3 0 1,-5 0 1253,1 0 0,-1-5 0,4-1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45.954"/>
    </inkml:context>
    <inkml:brush xml:id="br0">
      <inkml:brushProperty name="width" value="0.05" units="cm"/>
      <inkml:brushProperty name="height" value="0.05" units="cm"/>
      <inkml:brushProperty name="color" value="#ED1C24"/>
    </inkml:brush>
  </inkml:definitions>
  <inkml:trace contextRef="#ctx0" brushRef="#br0">70 6,'-4'-3,"1"3,-7-3,4 3,4 0,-8 0,4 0,6 15,0 198,-23 11,23-143,0-42,3-11,-3-21,0 30,0-16,-2-24,2 4,0 6,0-2,0-1,-1-4,0 0,-1 0,0 0,10 0,2 0,-5 0,5 0,-3 0,9 0,-6 0,14 0,-8 0,20 0,-11 0,9 0,-7 0,-21 0,11 0,73 0,-31 0,-32 0,13-3,-30 3,-6 0,10 0,-11 0,8-3,-4 2,-4 2,-1-1,3 0,-2 0,-3 0,2 0,1 0,-3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52.083"/>
    </inkml:context>
    <inkml:brush xml:id="br0">
      <inkml:brushProperty name="width" value="0.04286" units="cm"/>
      <inkml:brushProperty name="height" value="0.04286" units="cm"/>
      <inkml:brushProperty name="color" value="#E71224"/>
    </inkml:brush>
  </inkml:definitions>
  <inkml:trace contextRef="#ctx0" brushRef="#br0">1 88 8358,'5'-6'-18,"6"-2"0,7 4 1,5 0-1,8 1 0,9-2 592,9-1 0,8 3-413,5 0 1,1-2 0,8 0 0,0 0 0,2 0-1,2 1 1,-3 1-614,-6-1 1,-1 0-1,-6 4 1,-4 0-568,-6 0 1019,-1 0 0,-9-5 0,5-1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4:54.865"/>
    </inkml:context>
    <inkml:brush xml:id="br0">
      <inkml:brushProperty name="width" value="0.04286" units="cm"/>
      <inkml:brushProperty name="height" value="0.04286" units="cm"/>
      <inkml:brushProperty name="color" value="#E71224"/>
    </inkml:brush>
  </inkml:definitions>
  <inkml:trace contextRef="#ctx0" brushRef="#br0">1 397 8056,'0'11'383,"1"0"1,2 0-1,0 2 68,0 1 0,3 2 0,1 3 0,2-5-228,-2-1 0,4-4 0,0-1 1,6-5-62,4-1 0,2-13 0,4-8 1,5-8-68,4-5 1,5-9 0,-1-3 0,-1-2-564,-2 1 0,-4 5 0,-3 0 0,-2 2 203,-1 3 1,-2 2 264,-7 3 0,3-1 0,-4 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0.228"/>
    </inkml:context>
    <inkml:brush xml:id="br0">
      <inkml:brushProperty name="width" value="0.04286" units="cm"/>
      <inkml:brushProperty name="height" value="0.04286" units="cm"/>
      <inkml:brushProperty name="color" value="#E71224"/>
    </inkml:brush>
  </inkml:definitions>
  <inkml:trace contextRef="#ctx0" brushRef="#br0">33 25 8052,'0'-14'315,"0"3"1,0 17-1,0 6 1,0 12 394,0 9 1,0 10 0,-1 11-79,-3 7 0,2-2-384,-5 7 1,4-5 0,-1-2-161,3-8 0,-3-5 0,1-6 1,0-6-1,2-6-420,1-6 0,1-8-56,3-3 1,-3-6 0,3-9-1,-3-3-440,-1-3 0,0-6 0,0-2 1,0-3-1,0 0 828,0 3 0,5-8 0,1 3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0.718"/>
    </inkml:context>
    <inkml:brush xml:id="br0">
      <inkml:brushProperty name="width" value="0.04286" units="cm"/>
      <inkml:brushProperty name="height" value="0.04286" units="cm"/>
      <inkml:brushProperty name="color" value="#E71224"/>
    </inkml:brush>
  </inkml:definitions>
  <inkml:trace contextRef="#ctx0" brushRef="#br0">0 99 8128,'9'-7'8,"3"0"130,4-2 1,2 3 0,7 0-62,4 1 1,1-4 0,8 3-1,-2-1 1,1 0 17,-1-2 0,-1 3 0,1 0 0,0 1 0,0 3 112,-2 0 1,-6 2-1,-2 0-231,-3 0 1,-2 5 0,-1 3 171,-2 1 0,-4 7 0,-1 3 0,-3 1 0,-4 4 67,-1 1 0,-1 5 1,-4 7-1,0 2 587,0 0 1,0 4-1,0-1-574,0 4 1,0-1 0,-2 4 0,0-2 0,-2-2-243,2-2 1,-3-10 0,1 0-1,1-2 1,-1-4 0,0-5-887,2-6 0,1-4-236,1-1 0,-2-5 251,-1-2 0,0-3 0,-4-1 1,0-1 884,0-3 0,-2-2 0,3-5 0,-5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0.928"/>
    </inkml:context>
    <inkml:brush xml:id="br0">
      <inkml:brushProperty name="width" value="0.04286" units="cm"/>
      <inkml:brushProperty name="height" value="0.04286" units="cm"/>
      <inkml:brushProperty name="color" value="#E71224"/>
    </inkml:brush>
  </inkml:definitions>
  <inkml:trace contextRef="#ctx0" brushRef="#br0">0 12 8275,'11'-6'206,"3"2"1,3 3 352,5 1 1,11 0 0,3 0 0,4 0 0,5 0-413,1 0 1,-1 0-1,-1 0 1,0 0 0,0 0-1587,0 0 0,-3 0 773,-1 0 0,-8 0 0,0 0 666,-4 0 0,-2 5 0,-4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1.721"/>
    </inkml:context>
    <inkml:brush xml:id="br0">
      <inkml:brushProperty name="width" value="0.04286" units="cm"/>
      <inkml:brushProperty name="height" value="0.04286" units="cm"/>
      <inkml:brushProperty name="color" value="#E71224"/>
    </inkml:brush>
  </inkml:definitions>
  <inkml:trace contextRef="#ctx0" brushRef="#br0">34 2 7962,'-5'-1'225,"4"3"1,-3 13-1,3 4 267,1 6 1,0 8-1,0 7 1,-1 4-135,-3 4 1,3 2 0,-4 5-10,0 1 1,4-6-1,-3-4 1,3-4-443,1-5 1,0-8 0,1-4 0,2-6-319,0-4 1,6-4 0,-3-5 0,0-7-1349,-2-9 1,1-6 1758,-2-6 0,1-5 0,-4-1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2.149"/>
    </inkml:context>
    <inkml:brush xml:id="br0">
      <inkml:brushProperty name="width" value="0.04286" units="cm"/>
      <inkml:brushProperty name="height" value="0.04286" units="cm"/>
      <inkml:brushProperty name="color" value="#E71224"/>
    </inkml:brush>
  </inkml:definitions>
  <inkml:trace contextRef="#ctx0" brushRef="#br0">1 56 7960,'5'-7'-91,"5"-1"1,6 3 0,1-1 80,2-3 0,6 4 1,2 1-1,1 0 107,3 0 0,-3 1 0,1 3 0,0 0 0,1 0 393,-1 0 1,-4 0 0,1 0-515,-3 0 0,-1 1 1,-1 1-1,-3 3 1,-3 1 175,-3 3 0,-1 4 0,-1 3 0,-2 1 273,0 3 0,-6 6 0,2 4-16,-3 6 0,-1-1 0,0 6 0,0-1-213,0-1 1,0 3 0,0-4-91,0 1 0,0-3 1,0-1-1,1-3 0,2-4-103,0-1 1,1-2-1,-4-6 1,0-2-1,0-1-1701,0-2 1,0-2 242,0-1 1,-1-5-91,-3-2 1545,-2-3 0,-5-1 0,0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2.349"/>
    </inkml:context>
    <inkml:brush xml:id="br0">
      <inkml:brushProperty name="width" value="0.04286" units="cm"/>
      <inkml:brushProperty name="height" value="0.04286" units="cm"/>
      <inkml:brushProperty name="color" value="#E71224"/>
    </inkml:brush>
  </inkml:definitions>
  <inkml:trace contextRef="#ctx0" brushRef="#br0">11 77 8001,'-6'-7'1004,"2"-1"0,3 5 0,2-3-779,3 1 0,3-3 1,8 4-1,5-1 1,4-1 16,5-1 1,5 4 0,2-3 0,5 1-454,2 2 0,-4 2 0,-2 1 0,-3 0-1061,-1 0 0,-5 1 1,-2 3 1271,-3 3 0,-1 3 0,0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3.096"/>
    </inkml:context>
    <inkml:brush xml:id="br0">
      <inkml:brushProperty name="width" value="0.04286" units="cm"/>
      <inkml:brushProperty name="height" value="0.04286" units="cm"/>
      <inkml:brushProperty name="color" value="#E71224"/>
    </inkml:brush>
  </inkml:definitions>
  <inkml:trace contextRef="#ctx0" brushRef="#br0">33 1 8770,'-6'6'92,"2"5"1,3 9 0,1 7 0,0 7 0,0 4 0,-1 4 0,-2 0 0,0 1 0,0-2 0,1-5 0,-1-4 0,0-5 0,0-5-111,2-1 1,1-5-311,0-1 0,0-7 0,0 0-1274,0 0 1602,5-3 0,-4 0 0,4-5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3.673"/>
    </inkml:context>
    <inkml:brush xml:id="br0">
      <inkml:brushProperty name="width" value="0.04286" units="cm"/>
      <inkml:brushProperty name="height" value="0.04286" units="cm"/>
      <inkml:brushProperty name="color" value="#E71224"/>
    </inkml:brush>
  </inkml:definitions>
  <inkml:trace contextRef="#ctx0" brushRef="#br0">133 78 8165,'0'-8'-1351,"0"1"1980,0-2-396,0 0 0,0-2 33,0 0 0,-2 1 1,-1 2-1,-5 5 82,-1 1 1,-2 4-1,-1 1 1,1 6-117,0 4 0,0 1 1,0 4-1,0 2 0,2 1-29,1 1 0,0-1 0,4-3-120,2-3 0,0-3 0,4-2 0,1-3-178,5-3 1,1-3 0,4-2-1,0-4-224,2-6 0,4-3 1,-1-7-1,-1-2 1,-3 0-252,-1 0 0,-2 4 571,0 1 85,-5 4 0,-3 6 1,-6 10 210,-5 8 1,0 9-1,-1-1 1,3 1 0,0 1-280,0-2 0,3-4 0,0 1-377,2-3 0,2-1 0,2-1-1495,5-3 1590,2-2 0,1-5 0,0 0 264,0 0 0,5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49.851"/>
    </inkml:context>
    <inkml:brush xml:id="br0">
      <inkml:brushProperty name="width" value="0.05" units="cm"/>
      <inkml:brushProperty name="height" value="0.05" units="cm"/>
      <inkml:brushProperty name="color" value="#ED1C24"/>
    </inkml:brush>
  </inkml:definitions>
  <inkml:trace contextRef="#ctx0" brushRef="#br0">12 6,'-5'-6,"5"9,0 3,0 40,-3 10,-1-21,4-21,0-14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3.974"/>
    </inkml:context>
    <inkml:brush xml:id="br0">
      <inkml:brushProperty name="width" value="0.04286" units="cm"/>
      <inkml:brushProperty name="height" value="0.04286" units="cm"/>
      <inkml:brushProperty name="color" value="#E71224"/>
    </inkml:brush>
  </inkml:definitions>
  <inkml:trace contextRef="#ctx0" brushRef="#br0">183 1 8127,'-11'0'96,"4"0"1,0 0 0,-2 0-1,0 1 344,2 3 0,-2 2 0,5 6-207,-3 3 1,5-2 0,-3 5 0,1 1 0,1-1 0,0-1 28,2-1 1,1-1-310,0-4 1,-1-1 90,-3-3 1,-2-2 0,-5-6 0,0-2-27,0 0 0,0-5 1,0 5-1,1-1 33,3-1 1,1 3 0,3-6 0,1 1-1,3 0-51,5-1 0,9-4 0,2-5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4.304"/>
    </inkml:context>
    <inkml:brush xml:id="br0">
      <inkml:brushProperty name="width" value="0.04286" units="cm"/>
      <inkml:brushProperty name="height" value="0.04286" units="cm"/>
      <inkml:brushProperty name="color" value="#E71224"/>
    </inkml:brush>
  </inkml:definitions>
  <inkml:trace contextRef="#ctx0" brushRef="#br0">100 0 8040,'-6'5'150,"-3"-2"0,4 4 87,-1 2 1,0 5 0,-3 5 0,2 2 0,-2 2 0,1 1 0,-1 2 0,3-1 0,0-2 607,0-1 1,3 0 0,0-1-787,2-3 0,2-3 1,1-7-1,3-2-205,1-1 1,3-1-1,4-4 1,3 0-1,0-1-611,0-3 1,-1-2 0,-3-5-277,3 0 0,-7 4 1,2-1 1032,-4 0 0,3-2 0,-3-1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14.466"/>
    </inkml:context>
    <inkml:brush xml:id="br0">
      <inkml:brushProperty name="width" value="0.04286" units="cm"/>
      <inkml:brushProperty name="height" value="0.04286" units="cm"/>
      <inkml:brushProperty name="color" value="#E71224"/>
    </inkml:brush>
  </inkml:definitions>
  <inkml:trace contextRef="#ctx0" brushRef="#br0">27 89 8037,'-7'0'731,"0"0"1,3 0-239,-3 0 1,5 0 0,4-2-1,6 0-568,6-2 1,7-4 0,1 0 0,6-1-548,4-2 0,1 3 0,0 1 622,0-2 0,0-1 0,0-1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28.914"/>
    </inkml:context>
    <inkml:brush xml:id="br0">
      <inkml:brushProperty name="width" value="0.04286" units="cm"/>
      <inkml:brushProperty name="height" value="0.04286" units="cm"/>
      <inkml:brushProperty name="color" value="#E71224"/>
    </inkml:brush>
  </inkml:definitions>
  <inkml:trace contextRef="#ctx0" brushRef="#br0">174 68 8072,'0'-11'0,"0"-1"477,0-3 1,4 7-1,0-3 1,-2 3 171,0 6 0,-4 4 1,0 12-293,-2 1 1,-6 8-1,1 0-231,-5 4 0,-2 0 0,3 4 0,-2 1-35,2-2 0,0-4 0,2 1 0,0-1 0,0-2-226,0-3 1,4 0 0,1-7-713,1 0 0,0-3-546,1-4 0,3-3 1,-1-8 1392,4-3 0,-1-3 0,4-1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29.363"/>
    </inkml:context>
    <inkml:brush xml:id="br0">
      <inkml:brushProperty name="width" value="0.04286" units="cm"/>
      <inkml:brushProperty name="height" value="0.04286" units="cm"/>
      <inkml:brushProperty name="color" value="#E71224"/>
    </inkml:brush>
  </inkml:definitions>
  <inkml:trace contextRef="#ctx0" brushRef="#br0">1 43 8179,'6'5'583,"-1"3"1,-2 3 0,1 3 107,-2 5 1,0 1-424,-2 3 1,0 2 0,1 1 0,1-2 0,2 1 44,-2 1 1,0-3 0,-1 3-1,1-4-110,2-4 1,1-2 0,-3-5 0,3-1-311,1-3 0,-2-3-19,3-8 0,-3-6 0,3-7 0,1-2 1,-1-6-190,0-2 1,1 1 0,3-2-1,0 1 232,0 3 0,-1-3 0,-2 1-53,0 2 0,-1 0 0,4 2 0,0 2 1,0 1 306,0 4 0,-4 4 296,1 4 0,-6 3 0,2 9 0,-3 6-59,-1 7 0,0 6 0,0 3 0,0 2-212,0 6 0,0-2 0,0 3 0,0-1 0,0-2 191,0 0 0,1-5 1,2-2-1,0-4-387,0-4 0,3-2 0,0-5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29.487"/>
    </inkml:context>
    <inkml:brush xml:id="br0">
      <inkml:brushProperty name="width" value="0.04286" units="cm"/>
      <inkml:brushProperty name="height" value="0.04286" units="cm"/>
      <inkml:brushProperty name="color" value="#E71224"/>
    </inkml:brush>
  </inkml:definitions>
  <inkml:trace contextRef="#ctx0" brushRef="#br0">11 66 9490,'0'-11'-235,"0"0"0,0 0-502,0 0 737,0 5 0,-5-4 0,-1 4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29.711"/>
    </inkml:context>
    <inkml:brush xml:id="br0">
      <inkml:brushProperty name="width" value="0.04286" units="cm"/>
      <inkml:brushProperty name="height" value="0.04286" units="cm"/>
      <inkml:brushProperty name="color" value="#E71224"/>
    </inkml:brush>
  </inkml:definitions>
  <inkml:trace contextRef="#ctx0" brushRef="#br0">12 1 8048,'-6'11'0,"1"0"0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29.907"/>
    </inkml:context>
    <inkml:brush xml:id="br0">
      <inkml:brushProperty name="width" value="0.04286" units="cm"/>
      <inkml:brushProperty name="height" value="0.04286" units="cm"/>
      <inkml:brushProperty name="color" value="#E71224"/>
    </inkml:brush>
  </inkml:definitions>
  <inkml:trace contextRef="#ctx0" brushRef="#br0">12 230 8134,'-2'26'0,"0"-1"3850,-2 0-3477,1-2 1,7-7-1,4-5 1,2-6 0,1-4-1,0-3 1,1-6 0,1-6-1,3-6-2,1-2 1,-2-6 0,2-4 0,-1-4-521,-2 1 1,-6 4 0,-2 3 0,-1 2 0,-3 4 206,-5 3 1,1 6 0,-6 1-66,0 4 1,-6 5 0,-2 1 0,-1 4-62,-2 6 0,1 5 1,1 3-1,1 1-494,3 3 0,1-3 1,2 1-349,2 2 0,4-3 0,4 1 0,0 1 0,1-1 910,2 0 0,4-4 0,4 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0.675"/>
    </inkml:context>
    <inkml:brush xml:id="br0">
      <inkml:brushProperty name="width" value="0.04286" units="cm"/>
      <inkml:brushProperty name="height" value="0.04286" units="cm"/>
      <inkml:brushProperty name="color" value="#E71224"/>
    </inkml:brush>
  </inkml:definitions>
  <inkml:trace contextRef="#ctx0" brushRef="#br0">34 12 8067,'0'-8'152,"0"4"1,0 10-1,0 9 1,-2 8-1,0 5 1,-2 5-1,1 3 1,-1 0 0,0-2-1,0-1 2546,0 0 1,2-5-2857,-1-2 0,1-8 0,2-3 1,0-3-1,0-1-639,0 0 1,2-5 0,1-3 0,3-6-3028,1-4 3824,-2-3 0,-1-6 0,3-1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0.921"/>
    </inkml:context>
    <inkml:brush xml:id="br0">
      <inkml:brushProperty name="width" value="0.04286" units="cm"/>
      <inkml:brushProperty name="height" value="0.04286" units="cm"/>
      <inkml:brushProperty name="color" value="#E71224"/>
    </inkml:brush>
  </inkml:definitions>
  <inkml:trace contextRef="#ctx0" brushRef="#br0">100 20 8422,'-4'-7'830,"0"0"0,2 4 0,5 1 1,5 4-193,2 5 1,2 8 0,1 2-472,2 0 1,3 4-1,-2-4 1,0 1 0,0-2-115,-2-1 1,-6-2-1,-2 1 1,-1-1-40,-2-2 1,-3 0 0,-5 0-1,-6 1-279,-6 3 0,-5 2 0,-3 4 0,-1-2 0,2 0-977,1 0 0,2-3 0,1-1 271,2-3 1,6-5 970,1 1 0,0-6 0,4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50.221"/>
    </inkml:context>
    <inkml:brush xml:id="br0">
      <inkml:brushProperty name="width" value="0.05" units="cm"/>
      <inkml:brushProperty name="height" value="0.05" units="cm"/>
      <inkml:brushProperty name="color" value="#ED1C24"/>
    </inkml:brush>
  </inkml:definitions>
  <inkml:trace contextRef="#ctx0" brushRef="#br0">14 3,'-3'0,"3"-2,-7 2,4 0,3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1.478"/>
    </inkml:context>
    <inkml:brush xml:id="br0">
      <inkml:brushProperty name="width" value="0.04286" units="cm"/>
      <inkml:brushProperty name="height" value="0.04286" units="cm"/>
      <inkml:brushProperty name="color" value="#E71224"/>
    </inkml:brush>
  </inkml:definitions>
  <inkml:trace contextRef="#ctx0" brushRef="#br0">78 1 8235,'-12'11'422,"5"1"1,0 2-1,-2 5 116,-1 2 0,3 2 0,0 1-153,-2 2 0,4 2 0,2-4 1,1-4-1,2 0 0,2-3 1,1-2-1,5-4 0,1-4 1,4-3 379,1-3 0,3-1 1,4 0-806,-2 0 0,2-4 1,-4 0-508,0-3 1,0 0 0,-4-3-175,2 3 0,-4-3 0,-4 4 1,1-1-417,-2-1 0,-1 5 1137,-5-5 0,-5 1 0,-1-4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1.764"/>
    </inkml:context>
    <inkml:brush xml:id="br0">
      <inkml:brushProperty name="width" value="0.04286" units="cm"/>
      <inkml:brushProperty name="height" value="0.04286" units="cm"/>
      <inkml:brushProperty name="color" value="#E71224"/>
    </inkml:brush>
  </inkml:definitions>
  <inkml:trace contextRef="#ctx0" brushRef="#br0">0 66 8437,'11'-3'1103,"0"-1"1,2 2-1,0 0-615,2 2 0,3-3 1,-2-2-757,1-1 1,0 2-1,3-3-507,-2-2 0,-4 4 0,1 0 0,-3 2-1562,-1-1 2337,0 0 0,-5 9 0,-1 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1.930"/>
    </inkml:context>
    <inkml:brush xml:id="br0">
      <inkml:brushProperty name="width" value="0.04286" units="cm"/>
      <inkml:brushProperty name="height" value="0.04286" units="cm"/>
      <inkml:brushProperty name="color" value="#E71224"/>
    </inkml:brush>
  </inkml:definitions>
  <inkml:trace contextRef="#ctx0" brushRef="#br0">10 89 8151,'-3'7'390,"-1"0"0,2-4 926,5 1-1333,-1-3 1,12-5 0,1-1-216,5-1 0,2-1 0,0-4 0,0 0 0,0 0-167,0 0 1,-1 0 0,-3 1-651,-3 3 1049,-3 2 0,4 0 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4.548"/>
    </inkml:context>
    <inkml:brush xml:id="br0">
      <inkml:brushProperty name="width" value="0.04286" units="cm"/>
      <inkml:brushProperty name="height" value="0.04286" units="cm"/>
      <inkml:brushProperty name="color" value="#E71224"/>
    </inkml:brush>
  </inkml:definitions>
  <inkml:trace contextRef="#ctx0" brushRef="#br0">11 1 9888,'-6'4'4595,"1"-2"-4206,5 3-672,0-5 0,2 0-4169,1 0 4452,-1 0 0,2 0 0,-4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4.793"/>
    </inkml:context>
    <inkml:brush xml:id="br0">
      <inkml:brushProperty name="width" value="0.04286" units="cm"/>
      <inkml:brushProperty name="height" value="0.04286" units="cm"/>
      <inkml:brushProperty name="color" value="#E71224"/>
    </inkml:brush>
  </inkml:definitions>
  <inkml:trace contextRef="#ctx0" brushRef="#br0">1 0 8940,'0'0'0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15:36.012"/>
    </inkml:context>
    <inkml:brush xml:id="br0">
      <inkml:brushProperty name="width" value="0.04286" units="cm"/>
      <inkml:brushProperty name="height" value="0.04286" units="cm"/>
      <inkml:brushProperty name="color" value="#E71224"/>
    </inkml:brush>
  </inkml:definitions>
  <inkml:trace contextRef="#ctx0" brushRef="#br0">34 0 14042,'-7'5'2129,"3"1"1,-1 0-722,-3-2-3309,3-3 0,1-2 0,5-3 1901,2-3 0,-1 2 0,3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4.165"/>
    </inkml:context>
    <inkml:brush xml:id="br0">
      <inkml:brushProperty name="width" value="0.04286" units="cm"/>
      <inkml:brushProperty name="height" value="0.04286" units="cm"/>
      <inkml:brushProperty name="color" value="#E71224"/>
    </inkml:brush>
  </inkml:definitions>
  <inkml:trace contextRef="#ctx0" brushRef="#br0">131 1 9642,'-18'16'0,"0"2"0,-1 3 0,2 1 0,2 0 0,3 0 0,2 0 0,2 0 680,0 0 1,6 0 0,-2 0 0,4-1-1,4-2-171,3-5 0,3-1-523,1-2 1,1-5 0,3-3 0,3-1 0,3-2-671,1 0 0,0 0 1,0-2-1,-1-1-453,-2-5 1,-2 2 0,-4-1-585,2-2 1721,0 0 0,-4-7 0,0-2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4.644"/>
    </inkml:context>
    <inkml:brush xml:id="br0">
      <inkml:brushProperty name="width" value="0.04286" units="cm"/>
      <inkml:brushProperty name="height" value="0.04286" units="cm"/>
      <inkml:brushProperty name="color" value="#E71224"/>
    </inkml:brush>
  </inkml:definitions>
  <inkml:trace contextRef="#ctx0" brushRef="#br0">56 45 8324,'-11'6'766,"4"4"-286,-1-3 0,2 3 0,-2 2 0,2 2 208,1 1 1,1 3 0,4-2-496,0 1 0,0 0 0,0 2 0,0-5 0,1-2 0,3-2 1,3-2-1,4-5 410,4-1-687,2-2 1,1-7 0,1-2 54,0-5 0,-1-5 0,-1-1 1,-1-3-87,-3-3 1,-4 4 0,-3 5 0,-1 0 147,-3-1 1,-2 5 0,-3-2-26,-5 3 1,-3 2 0,-2 3-1,-2 3-229,1 3 0,2 2 0,1 3 0,0 3 0,0 3-336,0 1 1,4 0 0,1 1-190,1 3 1,0-3-1,2 3 1,0-3-1162,0-1 1907,7-5 0,2 4 0,5-4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5.267"/>
    </inkml:context>
    <inkml:brush xml:id="br0">
      <inkml:brushProperty name="width" value="0.04286" units="cm"/>
      <inkml:brushProperty name="height" value="0.04286" units="cm"/>
      <inkml:brushProperty name="color" value="#E71224"/>
    </inkml:brush>
  </inkml:definitions>
  <inkml:trace contextRef="#ctx0" brushRef="#br0">45 0 8627,'0'11'379,"0"0"1,0 1 0,0 2 0,0 2 0,0 0 0,-1 1 0,-2-1 449,-1 0 0,-3 2-648,3-3 0,-3 3 0,3-3 0,1-2 1,-1 0 32,0-2 0,1-4-64,3 0 80,0-4 0,0 0-88,0-6 0,0-1 0,1-6 0,3-3-248,3-3 0,-1 1 0,1-3 0,2-2-335,1-1 0,1 1 0,0 0 0,0 2-187,0-2 0,0 4 1,0 1 1087,0 3-328,0 6 1,-1 6-1,-3 9 1,-3 4-1,-3 4 214,-1 0 1,-4 4-1,1-4 1,0 2 371,2-1 0,0-4-633,-3 0 1,3-5-1,-2-3-823,6-1 651,3-1 1,5-13 0,0-3 20,0-4 0,1-3 0,2-3 0,0 2-247,0 1 1,-2 3-1,-1 6 1,0 3 396,0 3 1,-3 4 112,-1 4 0,-5 3 0,2 7 1,-3 2-41,-1 1 0,-1-2 1,-1 3-1,-2 0-804,2 0 1,0-1-1,2-4-1231,0 2 1,2-2 1877,1-5 0,3 2 0,5-4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5.731"/>
    </inkml:context>
    <inkml:brush xml:id="br0">
      <inkml:brushProperty name="width" value="0.04286" units="cm"/>
      <inkml:brushProperty name="height" value="0.04286" units="cm"/>
      <inkml:brushProperty name="color" value="#E71224"/>
    </inkml:brush>
  </inkml:definitions>
  <inkml:trace contextRef="#ctx0" brushRef="#br0">122 76 8156,'0'15'-175,"-2"1"1,0 1 827,-2 3 0,-4 4 0,2 3-284,0 1 1,-4 3-1,2 4 1,-1 3 277,-2 2 1,0-5-261,0 2 1,-1-3-323,1-1-36,5-10 1,1 2 0,5-10-1708,0-2 1,0-1 983,0-1 326,0-9 1,2-7 0,0-10-1,2 0-156,-2-1 0,3-1 0,-1-5 0,-1 0 524,2 0 0,-3-1 0,1-3 0,-1-3 53,-2-3 0,1-5 0,1-1-27,2-1 1,4 6 0,0-1-1,2 2 1,1 5 1057,0 2-708,0 3 1,3 1 0,1 3 0,-1 5 935,-2 4 0,-1 0-1056,0 6 0,-1 0 0,-2 7 0,-2 5-171,-1 4 1,-1-1 0,-4 4 0,-1 0-26,-3 2 1,-2 0-1,-6 0 1,-2 0-817,-1 0 0,0 1 0,1-4 388,-1-2 0,-3 0 0,3-2 0,3 0 0,2-2-1982,3-1 2350,4 2 0,-6-9 0,3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50.826"/>
    </inkml:context>
    <inkml:brush xml:id="br0">
      <inkml:brushProperty name="width" value="0.05" units="cm"/>
      <inkml:brushProperty name="height" value="0.05" units="cm"/>
      <inkml:brushProperty name="color" value="#ED1C24"/>
    </inkml:brush>
  </inkml:definitions>
  <inkml:trace contextRef="#ctx0" brushRef="#br0">28 12,'-7'-6,"4"3,-5 1,-2 2,10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7.763"/>
    </inkml:context>
    <inkml:brush xml:id="br0">
      <inkml:brushProperty name="width" value="0.04286" units="cm"/>
      <inkml:brushProperty name="height" value="0.04286" units="cm"/>
      <inkml:brushProperty name="color" value="#E71224"/>
    </inkml:brush>
  </inkml:definitions>
  <inkml:trace contextRef="#ctx0" brushRef="#br0">10 33 8147,'-6'0'312,"2"-1"0,8-2 349,3 0 0,3-1-553,1 4 0,1-1 0,2-2 0,2 0 0,-1 0 5,1 2 1,3 1 0,-3-1 0,0-2 0,0 0-706,-3 0 0,-1 2 0,-1 1-1758,0 0 1219,-5 0 1131,-1 0 0,-5 0 0,0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7.993"/>
    </inkml:context>
    <inkml:brush xml:id="br0">
      <inkml:brushProperty name="width" value="0.04286" units="cm"/>
      <inkml:brushProperty name="height" value="0.04286" units="cm"/>
      <inkml:brushProperty name="color" value="#E71224"/>
    </inkml:brush>
  </inkml:definitions>
  <inkml:trace contextRef="#ctx0" brushRef="#br0">66 1 8147,'-6'11'0,"-2"4"0,3 1 0,0 1 156,0 2 0,-4 3 1,3 3-1,-1 1 1144,-1-2-1031,6-1 0,-3-2 1,5-2 32,0-5 0,0-2 0,1-2-557,3-2 0,2-3 1,6-5-1,2-2-228,1-1 0,3-7 0,-2-5 0,0 0 117,0-1 0,2 8 0,-3-3 366,-2 1 0,4-5 0,1-2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8.259"/>
    </inkml:context>
    <inkml:brush xml:id="br0">
      <inkml:brushProperty name="width" value="0.04286" units="cm"/>
      <inkml:brushProperty name="height" value="0.04286" units="cm"/>
      <inkml:brushProperty name="color" value="#E71224"/>
    </inkml:brush>
  </inkml:definitions>
  <inkml:trace contextRef="#ctx0" brushRef="#br0">23 22 7972,'0'11'0,"0"0"0,0 0 0,0 1 571,0 3-377,0-3 0,-1 5 83,-3-2 0,3-3 0,-3 3 516,3-3 0,-3-4 197,0-1-828,1-4 0,3-3 1,0-8-1,1-2 0,3-1-78,3 0 1,-1 0 0,1 0-330,2 0 0,1 1 0,1 2 0,-1 1 0,-1-1-334,2 2 1,-2-4 0,6 4-1,-3-1-244,-1-1 1,4 2-1,-1-2 1,0 2 822,-2 1 0,-1-4 0,0 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8.386"/>
    </inkml:context>
    <inkml:brush xml:id="br0">
      <inkml:brushProperty name="width" value="0.04286" units="cm"/>
      <inkml:brushProperty name="height" value="0.04286" units="cm"/>
      <inkml:brushProperty name="color" value="#E71224"/>
    </inkml:brush>
  </inkml:definitions>
  <inkml:trace contextRef="#ctx0" brushRef="#br0">11 0 8147,'-1'17'-9,"-1"-2"0,-2-3 1,1 0 250,2 3 0,1-3 1,0 3-1,0-3 384,0-1 1,5-5-609,2-2 1,4-3 0,3-2-19,1-3 0,-1-2 0,-3-5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28.791"/>
    </inkml:context>
    <inkml:brush xml:id="br0">
      <inkml:brushProperty name="width" value="0.04286" units="cm"/>
      <inkml:brushProperty name="height" value="0.04286" units="cm"/>
      <inkml:brushProperty name="color" value="#E71224"/>
    </inkml:brush>
  </inkml:definitions>
  <inkml:trace contextRef="#ctx0" brushRef="#br0">88 54 8138,'9'-11'162,"-1"0"0,-3 0 230,-5 0 0,-2 5-287,-1 2 0,-3 4 1,-5 4-1,0 3 0,0 3 65,-1 1 1,3 1-1,0 3 1,2 3 115,-2 3 0,4 0 0,0-1 1,2-2-1,-1 0-240,2 0 1,2-3 0,3-5 0,5-1-669,1-2 0,4-4 0,0 0-36,2-1 1,3-7-1,-2-3 1,1-2 354,3-1 0,-3-3 0,1-1 0,1 2 0,-2 0 303,-2 2-89,-3 0 516,-1 5 1,-5 2-1,-2 8 1,-3 4-70,-1 1 1,0-1-1,1-2 121,3-1 1,2-2 0,5-4 0,0-3-479,0-3 0,4-4 1,1-2-1,0-3-138,-1-1 0,-1 3 0,-5-1 293,-2 3 208,-5 1 1,-3 5 0,-9 4 0,-3 4 507,-1 5 1,-2 7-1,2 2-410,0 1 1,2-2-1,2 2 1,2 0-354,0 0 0,6-4 0,-2 2 1,3-3-1,2-2 0,3-1 648,3-2-3957,3-4 2542,1 2 0,4-5 0,-1-2 0,1-1 658,1-5 0,-4-2 0,4-1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0.673"/>
    </inkml:context>
    <inkml:brush xml:id="br0">
      <inkml:brushProperty name="width" value="0.04286" units="cm"/>
      <inkml:brushProperty name="height" value="0.04286" units="cm"/>
      <inkml:brushProperty name="color" value="#E71224"/>
    </inkml:brush>
  </inkml:definitions>
  <inkml:trace contextRef="#ctx0" brushRef="#br0">398 12 8240,'-12'-6'-86,"1"2"0,0 3 432,0 1 1,0 0 0,-1 1-1,-1 4 870,-2 6-1006,5 5 0,0 7 0,3 3 0,-2 5 0,1 3 313,1 3 1,0 7 0,-1-3-257,0 1 1,2-2 0,-2 1 0,0-4 0,0-4 28,-2-4 1,3-6-1,-1-6-238,0-1 0,-2-2 0,-1-6 0,0-1-232,0-3 1,0 4 0,0-5 0,0 0 0,0-2-1780,0-1 1,0-1 925,0-3 1,0-3-1,1-7-215,3 0 1242,2-1 0,0-1 0,-1-1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0.923"/>
    </inkml:context>
    <inkml:brush xml:id="br0">
      <inkml:brushProperty name="width" value="0.04286" units="cm"/>
      <inkml:brushProperty name="height" value="0.04286" units="cm"/>
      <inkml:brushProperty name="color" value="#E71224"/>
    </inkml:brush>
  </inkml:definitions>
  <inkml:trace contextRef="#ctx0" brushRef="#br0">1 55 8313,'11'0'570,"0"0"1,1 0 0,2 0 0,1 0-266,3 0 0,-4 0 0,5 0 0,0 0-44,2 0 0,0 0 0,-1-1-290,-2-3 0,-1 3 0,3-4 0,-3 2-20,-1-1 1,-2-1-1,-3 3 1,0-2-1,0 0-417,1-1 0,-5 4 87,0-3 0,-3 3-1038,3 1 0,-3 0 1417,3 0 0,1-5 0,3-1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1.198"/>
    </inkml:context>
    <inkml:brush xml:id="br0">
      <inkml:brushProperty name="width" value="0.04286" units="cm"/>
      <inkml:brushProperty name="height" value="0.04286" units="cm"/>
      <inkml:brushProperty name="color" value="#E71224"/>
    </inkml:brush>
  </inkml:definitions>
  <inkml:trace contextRef="#ctx0" brushRef="#br0">23 67 8240,'-11'17'285,"5"3"1,2-2-1,3 0 1,1-1-1,0-1 1441,0-2-1546,0-2 0,0-5 1,1-1-1,3-1 1,3-2 192,3-2 1,1-6-335,0-2 1,-4-7 0,1-2 0,-1-1-335,-1-3 1,3 1 0,-6-1 0,0 2 39,-2-2 0,-1 4 1,-1 2-1,-2 1 1,-2 4-338,-1 1 1,-1 3 0,-4 5-839,0 0 1430,0 0 0,5 0 0,1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1.407"/>
    </inkml:context>
    <inkml:brush xml:id="br0">
      <inkml:brushProperty name="width" value="0.04286" units="cm"/>
      <inkml:brushProperty name="height" value="0.04286" units="cm"/>
      <inkml:brushProperty name="color" value="#E71224"/>
    </inkml:brush>
  </inkml:definitions>
  <inkml:trace contextRef="#ctx0" brushRef="#br0">0 78 8221,'4'12'541,"0"3"0,-1-3 0,-3 3 822,0-3 0,0-5-1009,0 1 0,0-7 0,0-1 0,0-6-214,0-4 1,2-2-1,0-2 1,4-2 0,3 0-159,3 0 0,1-2 0,0 3 0,0 2 29,2 1 0,1 5 0,-3 4-1949,2 1 805,0 2 1,-4 0 0,0 2 1132,0 1 0,5 4 0,1 4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2.310"/>
    </inkml:context>
    <inkml:brush xml:id="br0">
      <inkml:brushProperty name="width" value="0.04286" units="cm"/>
      <inkml:brushProperty name="height" value="0.04286" units="cm"/>
      <inkml:brushProperty name="color" value="#E71224"/>
    </inkml:brush>
  </inkml:definitions>
  <inkml:trace contextRef="#ctx0" brushRef="#br0">78 22 8286,'-12'11'0,"3"0"379,1 0 1,-1 5 0,2 2 0,0 5 160,0 2 1,3 0 0,-2 3 0,1-1-329,3-3 0,0-5 0,4-5 0,1-1 0,5-3 60,1-3 0,2-2 0,0-6 0,2-4-374,1-6 1,0-5 0,4-8 0,1 0-229,-2-2 0,-1-3 0,-7 2 104,-1-1 1,-3 3-1,-5 1 1,0 4 55,0 5 0,-6 3 0,-4 2 0,-5 3 53,-2 3 1,2 3 0,-2 4-1,0 3-59,0 5 1,3 2 0,0-2 0,1 1-101,2 3 0,5-3 0,3 3 0,1-3 0,2-1-895,0 0 1,5-1 1170,3-2 0,6 1 0,3-3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51.343"/>
    </inkml:context>
    <inkml:brush xml:id="br0">
      <inkml:brushProperty name="width" value="0.05" units="cm"/>
      <inkml:brushProperty name="height" value="0.05" units="cm"/>
      <inkml:brushProperty name="color" value="#ED1C24"/>
    </inkml:brush>
  </inkml:definitions>
  <inkml:trace contextRef="#ctx0" brushRef="#br0">43 152,'0'-3,"0"-5,-6 5,9 0,7-3,96-17,-50-1,-30 1,-25 22,5-27,-27 8,20 19,-36-7,35 8,-47 3,49-3,-25 1,-3 12,4-6,9 7,-5 2,19-15,-13 29,13-28,-6 13,16 23,-8-14,16 1,-9-3,23-6,-12 2,15-27,-5 3,-14 3,54-32,-69 35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2.579"/>
    </inkml:context>
    <inkml:brush xml:id="br0">
      <inkml:brushProperty name="width" value="0.04286" units="cm"/>
      <inkml:brushProperty name="height" value="0.04286" units="cm"/>
      <inkml:brushProperty name="color" value="#E71224"/>
    </inkml:brush>
  </inkml:definitions>
  <inkml:trace contextRef="#ctx0" brushRef="#br0">54 110 8245,'0'12'0,"1"2"189,3 1 0,-3 1 0,3-3 0,-3 2 594,-1-2 1,4-1 0,1-2-484,1-2 1,-2-3 0,3-5-1,2-2-153,0-1 0,2-5 0,0-8 0,0-4 0,0-5-251,0 1 0,-1 0 0,-2 2 1,-5 1-1,-1 2-99,-2 0 1,-2 7-1,-1 0 119,-5 3 1,-3 7 0,-2-2-114,-2 3 1,-5 2 0,3 3 0,-1 3 0,1 4-105,1 4 1,1-3-74,4 3 1,1 1 0,3-1 0,3-2 0,4-1-1388,4-1 1761,2 0 0,10 0 0,1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2.817"/>
    </inkml:context>
    <inkml:brush xml:id="br0">
      <inkml:brushProperty name="width" value="0.04286" units="cm"/>
      <inkml:brushProperty name="height" value="0.04286" units="cm"/>
      <inkml:brushProperty name="color" value="#E71224"/>
    </inkml:brush>
  </inkml:definitions>
  <inkml:trace contextRef="#ctx0" brushRef="#br0">132 1 8762,'-6'5'708,"-2"2"1,4 8-289,2 3 0,-5 3 0,1 1 0,-1 0 1,0 1-653,-2 3 1,-1-1 0,-1 4-1,0 2-3091,0 1 3323,5-4 0,-9 9 0,3-3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45.229"/>
    </inkml:context>
    <inkml:brush xml:id="br0">
      <inkml:brushProperty name="width" value="0.04286" units="cm"/>
      <inkml:brushProperty name="height" value="0.04286" units="cm"/>
      <inkml:brushProperty name="color" value="#E71224"/>
    </inkml:brush>
  </inkml:definitions>
  <inkml:trace contextRef="#ctx0" brushRef="#br0">595 1 8018,'-11'1'60,"0"3"0,-1 3 0,-1 3 0,-5 2 0,-1 3 438,-4 3 0,-7 3 1,0 2-1,-6 3-157,-4 4 0,-3 1 0,0 2 0,1 1-145,2-1 1,4-2 0,1-1 0,4-6-166,5-4 1,8 0 0,3-7-1375,3-3 0,6-3 594,2-3 749,3-3 0,11-1 0,2-6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52.831"/>
    </inkml:context>
    <inkml:brush xml:id="br0">
      <inkml:brushProperty name="width" value="0.04286" units="cm"/>
      <inkml:brushProperty name="height" value="0.04286" units="cm"/>
      <inkml:brushProperty name="color" value="#E71224"/>
    </inkml:brush>
  </inkml:definitions>
  <inkml:trace contextRef="#ctx0" brushRef="#br0">0 1 7922,'12'11'0,"2"1"0,2 2 51,1 0 0,5 10 1,6-1-1,3 4 1,4 5-1,3 2 1,4 4-1,0 0 159,-2 0 1,2 0-1,-4-3 1,-2 1-221,-1-4 0,-1 0 1,-8-7 67,-2 0 0,-1-6 0,-1-1 1,-1-3-206,-2-1 0,-3-3 0,-5-2 0,0-3-2129,0-1 2276,-5-2 0,4-8 0,-4-1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54.317"/>
    </inkml:context>
    <inkml:brush xml:id="br0">
      <inkml:brushProperty name="width" value="0.04286" units="cm"/>
      <inkml:brushProperty name="height" value="0.04286" units="cm"/>
      <inkml:brushProperty name="color" value="#E71224"/>
    </inkml:brush>
  </inkml:definitions>
  <inkml:trace contextRef="#ctx0" brushRef="#br0">155 45 6922,'0'-8'263,"0"1"1,0 3-1,0-3-188,0-1 0,-1 3 1,-3 1 0,2 3 0,-6 1 0,0 0 93,-2 0 0,-1 5 0,0 3 0,0 4 172,0 3 1,-1 5-1,-2-3 1,1 1-130,3 1 1,-1-1 0,5 3 0,0-3-46,2-3 0,3-3-382,1-1 244,5-5 1,2-1 0,7-6-319,0-3 1,5-5 0,-3-7 0,0-2 48,-1-1 1,0-1 0,-4 1-1,0 3-99,0 3 428,-5 0 24,-1 12 1,-5-2-1,-1 11 1,-3 6-1,-3 7 663,-3 5 0,-1 3-409,0 8 0,0-1 0,1 4 1,2 0-1,2 0-73,1-4 0,1-1 0,4-3 0,0-3-179,0-3 0,0-8 0,1-3 1,3-4-421,3-4 1,3-2 0,1-6-1,0-3-482,0-3 1,0-4-1,0-4 1,0-3 601,0-3 0,-3-2 0,-1-1-250,2 2 0,-5-2 1,1 7 434,0-1 0,-4-2 0,4 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54.639"/>
    </inkml:context>
    <inkml:brush xml:id="br0">
      <inkml:brushProperty name="width" value="0.04286" units="cm"/>
      <inkml:brushProperty name="height" value="0.04286" units="cm"/>
      <inkml:brushProperty name="color" value="#E71224"/>
    </inkml:brush>
  </inkml:definitions>
  <inkml:trace contextRef="#ctx0" brushRef="#br0">45 0 8059,'0'11'0,"0"0"95,0 0 1,0 4 0,0 1 0,-1 1-411,-3 3 0,1-3 315,-4 1 0,-5 1 0,-5 3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8.340"/>
    </inkml:context>
    <inkml:brush xml:id="br0">
      <inkml:brushProperty name="width" value="0.04286" units="cm"/>
      <inkml:brushProperty name="height" value="0.04286" units="cm"/>
      <inkml:brushProperty name="color" value="#E71224"/>
    </inkml:brush>
  </inkml:definitions>
  <inkml:trace contextRef="#ctx0" brushRef="#br0">287 45 8290,'0'-11'90,"0"4"1,-1 0-1,-1 1 314,-2 0-269,-5 4 1,7-3-1,-5 5 1,-2 0-1,-2 0 159,-4 0 1,2 0-1,-4 1-115,1 3 0,0-2 1,2 6-1,0 0 1,-1 2-127,-1 1 1,7 1-1,0 2 1,1 2-132,2 1 0,4-3 1,-1 5-1,6-1 43,4-1 0,3 3 1,1-5 1,1-1 0,0-3 0,1 0 0,-4-1 0,0-1 188,-3-2 0,-1 0 1,-6 3-45,-3-2 1,-6 0 0,-6-4-1,-1-1-65,-2 2 1,3-3-1,0 1 1,1-1-104,0-2 1,1-4 0,4-1 0,3-1 0,3-3-205,3-1 1,1-1-1,0 0 1,1 0-1,3 0-3539,3 0 3800,8 5 0,-3-9 0,4 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8.719"/>
    </inkml:context>
    <inkml:brush xml:id="br0">
      <inkml:brushProperty name="width" value="0.04286" units="cm"/>
      <inkml:brushProperty name="height" value="0.04286" units="cm"/>
      <inkml:brushProperty name="color" value="#E71224"/>
    </inkml:brush>
  </inkml:definitions>
  <inkml:trace contextRef="#ctx0" brushRef="#br0">0 44 9442,'11'0'0,"0"-1"832,0-3 0,0 2-818,0-6-93,0 6 0,4-4 0,0 3 0,-2-2-401,0-1 1,-2 4 0,0-2 0,0 3 0,0 1 0,0 0-1392,0 0 1871,-5 0 0,4 0 0,-4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8.959"/>
    </inkml:context>
    <inkml:brush xml:id="br0">
      <inkml:brushProperty name="width" value="0.04286" units="cm"/>
      <inkml:brushProperty name="height" value="0.04286" units="cm"/>
      <inkml:brushProperty name="color" value="#E71224"/>
    </inkml:brush>
  </inkml:definitions>
  <inkml:trace contextRef="#ctx0" brushRef="#br0">89 1 8191,'-5'16'0,"-1"2"56,0 3 1,-4 6 0,2 2 0,-1 3 652,-2 1 1,1-1 0,2-3-367,5-3 0,-2-3 0,1-2 0,2-2 71,0-5 0,4-6-332,1-5 0,3-3 0,7-3 0,0-5 0,3-3-1022,1-3 0,-2-2 1,2-3-1,-1 3-340,-2 0 1,-2 8 1279,-1-3 0,0 2 0,0-2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9.452"/>
    </inkml:context>
    <inkml:brush xml:id="br0">
      <inkml:brushProperty name="width" value="0.04286" units="cm"/>
      <inkml:brushProperty name="height" value="0.04286" units="cm"/>
      <inkml:brushProperty name="color" value="#E71224"/>
    </inkml:brush>
  </inkml:definitions>
  <inkml:trace contextRef="#ctx0" brushRef="#br0">55 1 6505,'-7'12'0,"1"2"0,0 2 369,-1 1 0,4-3 0,-3 5 5,1 0 0,0 1 0,2 0 0,0-3 0,0-1 504,2-3 1,1-1-870,0-1 1,5-4 0,2-4-166,3-2 0,2-5 1,2-5-1,0-4 1,0-5-228,-2 1 0,-1-4 0,0 3 1,0-2-75,0 2 1,0 1 433,0 2 0,-3 4 1,-2-1 141,-1 3 0,-2 8 1,-3 1 207,0 6 1,-1 4-1,-1 1 1,-3 1-123,-1 3 0,2-1 0,-2 3 0,1 0 1,3-1 425,0 0 0,-1-2-732,-1-3 0,0 0-488,4 0 0,2 0-101,1 0 1,0-4 0,4-4-221,2-1 0,-3-2 910,1 0 0,0 0 0,4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4:37.450"/>
    </inkml:context>
    <inkml:brush xml:id="br0">
      <inkml:brushProperty name="width" value="0.035" units="cm"/>
      <inkml:brushProperty name="height" value="0.035" units="cm"/>
      <inkml:brushProperty name="color" value="#ED1C24"/>
    </inkml:brush>
  </inkml:definitions>
  <inkml:trace contextRef="#ctx0" brushRef="#br0">6 299,'-3'0,"1"12,2 2,6 65,3 8,-6-49,-4-33,-1-8,4-25,-1 15,9-32,-5 16,4-24,-3 15,12-5,-7 4,10 15,-5-5,1 22,9-2,-20 6,9-2,1 18,-1-10,4 18,-3-10,-2 23,0-12,-7 16,3-10,-4 14,2-10,-16-31,8 16,-8 67,7-65,1-16,0-3</inkml:trace>
  <inkml:trace contextRef="#ctx0" brushRef="#br0" timeOffset="728">599 212,'-7'0,"-4"0,-2 3,-2 1,7-1,-52 40,32-23,32-11,-9-3,-3 24,1-13,14 14,-7-22,8 27,-4-14,5-5,-7-11,10 19,-6-10,11-11,-14-1,23-1,-13 0,9-16,-6 9,12-14,-7 7,1 5,-19 5,32-18,-18 10,-15-16,-2 25,8-41,-5 22,-13-1,10 21,-18-36,0 10,17 26,-7-13,-9 7,5-4,-5 10,-3 0,19 0,-9 0,10 0</inkml:trace>
  <inkml:trace contextRef="#ctx0" brushRef="#br0" timeOffset="1491">1011 8,'-4'-2,"-3"-1,-1 1,4 2,-2 0,4 2,-1 13,3 100,0-61,0 5,0-6,-3 2,2-4,1-13,-1 3,-4-27,3 12,3-33,-2 15,-1 6,1-4,-12-28,13 18</inkml:trace>
  <inkml:trace contextRef="#ctx0" brushRef="#br0" timeOffset="1781">792 332,'-6'-2,"4"-1,6-1,8-1,78-7,39-7,-40-1,-45 11,-41 4,16-4,-18 8,9-3,-10 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4:51.745"/>
    </inkml:context>
    <inkml:brush xml:id="br0">
      <inkml:brushProperty name="width" value="0.05" units="cm"/>
      <inkml:brushProperty name="height" value="0.05" units="cm"/>
      <inkml:brushProperty name="color" value="#ED1C24"/>
    </inkml:brush>
  </inkml:definitions>
  <inkml:trace contextRef="#ctx0" brushRef="#br0">1 3,'1'-3,"-1"3</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9.731"/>
    </inkml:context>
    <inkml:brush xml:id="br0">
      <inkml:brushProperty name="width" value="0.04286" units="cm"/>
      <inkml:brushProperty name="height" value="0.04286" units="cm"/>
      <inkml:brushProperty name="color" value="#E71224"/>
    </inkml:brush>
  </inkml:definitions>
  <inkml:trace contextRef="#ctx0" brushRef="#br0">166 1 8466,'-11'0'0,"0"0"0,0 1 393,0 3 0,0 2 0,0 6 111,0 3 0,0-2 0,0 6 0,0 0-83,0 2 0,0 1 1,1-1-1,3-1-68,3-2 0,-1-4 0,1 0 0,2-2-194,1 0 1,2-5 0,3-1-699,3-1 0,3-1 0,1-4-5,0 0 1,3 0-1,2-2 1,0-1-1,1-6 1,-1-3-747,0-3 0,3-1 1,-5 3 1289,0-2 0,-2 0 0,-1 4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09.971"/>
    </inkml:context>
    <inkml:brush xml:id="br0">
      <inkml:brushProperty name="width" value="0.04286" units="cm"/>
      <inkml:brushProperty name="height" value="0.04286" units="cm"/>
      <inkml:brushProperty name="color" value="#E71224"/>
    </inkml:brush>
  </inkml:definitions>
  <inkml:trace contextRef="#ctx0" brushRef="#br0">77 1 8376,'-1'11'-275,"-2"0"1,0 5-1,-3 3 1,0 6 732,0 4 0,0 0 0,-3 3 0,2 3 110,-2-1 0,4 0 0,2-2 0,0-3-740,-1-3 0,3-3 0,-3-1 0,3-1-175,1-2 0,0-3 0,1-7-2479,3-1 2826,-3 2 0,9-14 0,-4 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0.230"/>
    </inkml:context>
    <inkml:brush xml:id="br0">
      <inkml:brushProperty name="width" value="0.04286" units="cm"/>
      <inkml:brushProperty name="height" value="0.04286" units="cm"/>
      <inkml:brushProperty name="color" value="#E71224"/>
    </inkml:brush>
  </inkml:definitions>
  <inkml:trace contextRef="#ctx0" brushRef="#br0">177 0 8376,'-13'5'168,"0"1"0,-2 1 0,1 1 0,-1 0 197,0 2 0,0 1 0,4 0 0,0 0 0,0 0 3149,0 0-3226,0 0 1,2 0-107,1 0 0,3-3 0,7-2-487,1-1 1,0 0-1,4-3 1,3 2 189,3-2 1,1-1 0,4-1 0,2 0 0,1 0-3492,1 0 2608,0 0 0,0 0 998,0 0 0,0 5 0,0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24.726"/>
    </inkml:context>
    <inkml:brush xml:id="br0">
      <inkml:brushProperty name="width" value="0.04286" units="cm"/>
      <inkml:brushProperty name="height" value="0.04286" units="cm"/>
      <inkml:brushProperty name="color" value="#E71224"/>
    </inkml:brush>
  </inkml:definitions>
  <inkml:trace contextRef="#ctx0" brushRef="#br0">0 0 7988,'0'11'-749,"0"0"0,0 0 749,0 0 0,0 5 0,0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25.899"/>
    </inkml:context>
    <inkml:brush xml:id="br0">
      <inkml:brushProperty name="width" value="0.04286" units="cm"/>
      <inkml:brushProperty name="height" value="0.04286" units="cm"/>
      <inkml:brushProperty name="color" value="#E71224"/>
    </inkml:brush>
  </inkml:definitions>
  <inkml:trace contextRef="#ctx0" brushRef="#br0">34 0 6739,'-1'11'0,"-2"0"-5,0 0 1,-2 2 0,2 0 0,-2 3 4,-1 1 0,4 6 0,-3 6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5.268"/>
    </inkml:context>
    <inkml:brush xml:id="br0">
      <inkml:brushProperty name="width" value="0.04286" units="cm"/>
      <inkml:brushProperty name="height" value="0.04286" units="cm"/>
      <inkml:brushProperty name="color" value="#E71224"/>
    </inkml:brush>
  </inkml:definitions>
  <inkml:trace contextRef="#ctx0" brushRef="#br0">177 88 7981,'0'-11'106,"0"0"0,0 0 0,0 0 210,0 0 0,0 0 74,0-1 0,-5 6-209,-2 3 1,-4 6 0,-4 5 0,-2 3 176,0 3 0,-3 7 1,5 5-1,-1-2 0,0 1-201,2 1 1,3-7-1,4 2 1,3-4-238,3-3 1,2-3-1,3-4 1,4-3-370,6-3 0,-1-6 0,5-3-300,-3-6 591,5-3 1,-4-5 0,2 1 62,-3 3 0,-3-2 1,-2 5-1,-1 3 454,-2 4-82,-5 3 0,0 14 0,-7 6 0,-1 5 1322,-3 2-1313,4 5 1,-3 1-1,3 6 1,0 1 385,0-2 1,1-2-543,4-5 1,0-6-1,0 1 1,0-4-1,0-4-117,0-1 1,1-5 0,3-4-212,3-2 1,3-3 0,1-4 0,0-6-741,0-4 0,2 1 0,0-2 327,2 1 1,-1-2-1,-2 2 1,-1 0-349,0 0 959,-5 1 0,8-1 0,-1-1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5.542"/>
    </inkml:context>
    <inkml:brush xml:id="br0">
      <inkml:brushProperty name="width" value="0.04286" units="cm"/>
      <inkml:brushProperty name="height" value="0.04286" units="cm"/>
      <inkml:brushProperty name="color" value="#E71224"/>
    </inkml:brush>
  </inkml:definitions>
  <inkml:trace contextRef="#ctx0" brushRef="#br0">45 89 8368,'-1'10'56,"-2"-1"1,0-2 639,0 1 0,3-3-494,4-1 1,2-5 0,4-5 0,-2-5-1,-2-2 1,1 0-15,-1-2 1,-4 3-103,2-3 1,-3 3-1,-2 1-51,-3 0 1,2 5 0,-6 2 0,0 3-499,-2 1 0,-1 1 0,1 3-19,3 3 0,-2 3 1,5 2 481,2 3 0,-4-3 0,0 4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6.134"/>
    </inkml:context>
    <inkml:brush xml:id="br0">
      <inkml:brushProperty name="width" value="0.04286" units="cm"/>
      <inkml:brushProperty name="height" value="0.04286" units="cm"/>
      <inkml:brushProperty name="color" value="#E71224"/>
    </inkml:brush>
  </inkml:definitions>
  <inkml:trace contextRef="#ctx0" brushRef="#br0">11 1 8627,'-3'14'0,"-1"4"0,2 1 0,0 6 577,2 2 0,0-2 0,0 4 0,0-1-455,0 0 1,0-5 0,0 0 0,0-4 0,2-3-672,1-3 0,-1-1 1,2-2-859,1-2 1407,-3-4 0,3 1 0,-5 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7.109"/>
    </inkml:context>
    <inkml:brush xml:id="br0">
      <inkml:brushProperty name="width" value="0.04286" units="cm"/>
      <inkml:brushProperty name="height" value="0.04286" units="cm"/>
      <inkml:brushProperty name="color" value="#E71224"/>
    </inkml:brush>
  </inkml:definitions>
  <inkml:trace contextRef="#ctx0" brushRef="#br0">166 67 7960,'-1'6'-1232,"-3"-2"1480,3-3 0,-4 0 178,5 3 350,-5-3-151,4 4-290,-4-5-355,5 0 1,0-5-1,0-2 1,0-3 0,0-1-219,0 0 0,0 0 284,0 0-209,0 0 261,0 5 0,-1 1 0,-3 6 0,-4 3 0,-5 4 0,-1 4-76,0 3 0,-2 5 0,2-1 517,0 6 1,2-2 0,1 2 0,1-5-9,3-1 0,2-6 1,5 2-550,0-3 1,1-6 0,3-2 0,3-3 0,3-2-467,1-3 1,0-3-1,0-6 1,0-2 78,0 1 0,-1 2 1,-2 2 227,0 3 1,-6 0 550,2 7 0,-3 3 0,-2 12 0,-2 5 219,0 4 1,-5 4 0,3 5-1,1 0-262,-1 1 0,1-1 0,4-2 0,0-1 0,0-4 347,0-3 0,0-6-720,0-2 1,1-4-145,3-4 0,-2-2 0,4-6 0,1-4-299,-1-6 1,0 0-1,2-4 1,-1 2 0,-1-1-1,-1-1-333,-1 2 0,4 1 0,-3 1-391,1 0 1,1 0 1208,4 0 0,0-5 0,0-1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37.403"/>
    </inkml:context>
    <inkml:brush xml:id="br0">
      <inkml:brushProperty name="width" value="0.04286" units="cm"/>
      <inkml:brushProperty name="height" value="0.04286" units="cm"/>
      <inkml:brushProperty name="color" value="#E71224"/>
    </inkml:brush>
  </inkml:definitions>
  <inkml:trace contextRef="#ctx0" brushRef="#br0">0 67 8595,'0'11'1313,"0"0"-1031,0 0 0,5-5 0,3-4-192,2-4 1,1-4-1,0-5 1,-2 0-117,-1 0 0,0 0 0,-4 0 0,-2 0 114,0 0 0,-2 3 0,-2 2-196,-1 1 1,-3 2 0,-5 3-90,0 0 0,3 0 1,1 1-1,0 2 197,0 5 0,3 6 0,4 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6:21.473"/>
    </inkml:context>
    <inkml:brush xml:id="br0">
      <inkml:brushProperty name="width" value="0.05" units="cm"/>
      <inkml:brushProperty name="height" value="0.05" units="cm"/>
      <inkml:brushProperty name="color" value="#ED1C24"/>
    </inkml:brush>
  </inkml:definitions>
  <inkml:trace contextRef="#ctx0" brushRef="#br0">33 1,'-3'0,"-2"0,-1 0,3 2,3 7,0 5,-2 109,-1-21,1-51,-1-2,2-37,-2 70,2-37,2-9,-1-28,1 46,8-16,-9-38,4 17,-3-16,2 7,-3-12,1 5,1-2,5 1,-3 0,4 0,-2 0,-2 0,1 0,84 0,-33 0,-31 0,13 0,-9 0,9 1,-6 0,-7 2,3-1,-12-2,-1 0,-12 0,1 0,-3 0,2 0,-3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26.953"/>
    </inkml:context>
    <inkml:brush xml:id="br0">
      <inkml:brushProperty name="width" value="0.04286" units="cm"/>
      <inkml:brushProperty name="height" value="0.04286" units="cm"/>
      <inkml:brushProperty name="color" value="#E71224"/>
    </inkml:brush>
  </inkml:definitions>
  <inkml:trace contextRef="#ctx0" brushRef="#br0">12 78 8175,'-6'11'634,"1"-4"0,5 1 0,0 0 111,0 2 0,1-4 0,3-2-595,3-3 1,3-1-1,0-1 1,-2-3-1,-2-3 1,1-3-1,-3-2 1,3-2 88,-1 0 0,-4-1 0,2 4 0,-3 0-589,-1 0 0,-1 4 1,-3 0-254,-3 3 1,-3 0 0,0 5 0,2 2-286,0 0 0,6 6-615,-2-2 1503,3 3 0,6 1 0,1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50.331"/>
    </inkml:context>
    <inkml:brush xml:id="br0">
      <inkml:brushProperty name="width" value="0.04286" units="cm"/>
      <inkml:brushProperty name="height" value="0.04286" units="cm"/>
      <inkml:brushProperty name="color" value="#E71224"/>
    </inkml:brush>
  </inkml:definitions>
  <inkml:trace contextRef="#ctx0" brushRef="#br0">165 100 7876,'0'-11'476,"0"0"0,0 0-373,0 0 0,0 4 0,0-1 144,0 0 0,0-2-194,0-1 0,-1 5 0,-3 2 0,-3 3 85,-3 1 0,-1 8 0,-1 3-12,-3 2 0,3 4 1,-3 1-1,3 3 0,1 1 181,0 0 1,0-1-45,0-3 0,3 2-149,1-5 1,5-1-58,-2-3 0,4-3 0,4-2 0,3-1 0,3-4-27,1-3 0,3-8 1,2-6-408,1-1 0,-3-2 0,1-3 0,-3 1 91,-1 3 1,0 2-1,-1 5 195,-3 0 1,-2 6 0,-5 6 215,0 9 0,-4 6 0,-2 7 0,-1 2 0,-3 2 160,1 1 0,1 1 1,-3 4 207,0 1 1,1-1 0,1 0 0,3 0 0,1-1 50,3-3 1,-3-3-1,1-7-441,2 0 0,2-9-35,4 1 1,2-5-1,5-3 1,1-6 0,2-7-996,0-5 1,1-2-1,-4-5 150,0 0 0,1 0 1,0 0-1,1 0 1,-4 1 776,1 3 0,0-3 0,1 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3:50.645"/>
    </inkml:context>
    <inkml:brush xml:id="br0">
      <inkml:brushProperty name="width" value="0.04286" units="cm"/>
      <inkml:brushProperty name="height" value="0.04286" units="cm"/>
      <inkml:brushProperty name="color" value="#E71224"/>
    </inkml:brush>
  </inkml:definitions>
  <inkml:trace contextRef="#ctx0" brushRef="#br0">11 67 8064,'0'11'520,"0"1"1,0 2 215,0 0 1,0 1 0,0-4-298,0 0 1,5-5 0,3-2-244,1-3 0,1-10 0,-1-3-91,-2-4 0,-1 2 0,2-4 0,-4 1-82,1 0 0,-3 4 0,1-2 0,-3 4 0,-2 2-51,-2 2 0,-4 5 0,0-2-301,-2 3 0,-1 2 1,2 3-1,0 2-411,2 0 1,3 4 0,-2-3 0,1 3-2073,2 1 2812,2-5 0,1 4 0,0-4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5.650"/>
    </inkml:context>
    <inkml:brush xml:id="br0">
      <inkml:brushProperty name="width" value="0.04286" units="cm"/>
      <inkml:brushProperty name="height" value="0.04286" units="cm"/>
      <inkml:brushProperty name="color" value="#E71224"/>
    </inkml:brush>
  </inkml:definitions>
  <inkml:trace contextRef="#ctx0" brushRef="#br0">573 5 8490,'-5'-5'399,"-2"5"1,-8 5-1,-3 7 1,-4 3 32,-4 3 0,-3 3 0,-7 1 31,0 0 0,-2 0 0,1 2-292,-4 1 0,3-5 1,1 1-1,1-4 0,3-4-401,5 0 0,4-2 1,5-1-1,2-3-1259,1-3 1489,6 2 0,5-5 0,5 4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6.648"/>
    </inkml:context>
    <inkml:brush xml:id="br0">
      <inkml:brushProperty name="width" value="0.04286" units="cm"/>
      <inkml:brushProperty name="height" value="0.04286" units="cm"/>
      <inkml:brushProperty name="color" value="#E71224"/>
    </inkml:brush>
  </inkml:definitions>
  <inkml:trace contextRef="#ctx0" brushRef="#br0">155 72 8346,'0'-11'-156,"0"0"0,0 0 425,0 0 9,0 0 0,-5 1 0,-2 4 0,-4 6 217,-4 6 1,1 5-329,-4 4 1,5 2 0,-2 4 0,3-2 0,1-2 0,0 1-1,1-2 1,2-1 0,5-1 773,2-2 1,2-2-1196,2-3 0,5-2 0,5-6 0,3-4 0,1-5 0,3-4 0,1-4 0,0-1 0,-3-1 0,-5 2-442,-4 3 488,1 3 0,-9 7 735,3 5 0,-4 10 0,-4 9 0,-3 5 0,-4 4-231,-4 4 1,3 0 137,-3 8 0,4-4 0,2 0 0,3-3-82,1-3 0,-2 0 0,3-5 1,2-3-1,1-4-295,1-2 1,0-1-714,0-4 1,1-5 0,3-3 218,3-6 1,2-4-1,0-7 1,0-2 0,1 0-572,-2 1 0,0-4 1,0 3-1,0 0 1,-1 0 105,-1 3 902,4 1 0,-4-4 0,5-1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6.897"/>
    </inkml:context>
    <inkml:brush xml:id="br0">
      <inkml:brushProperty name="width" value="0.04286" units="cm"/>
      <inkml:brushProperty name="height" value="0.04286" units="cm"/>
      <inkml:brushProperty name="color" value="#E71224"/>
    </inkml:brush>
  </inkml:definitions>
  <inkml:trace contextRef="#ctx0" brushRef="#br0">22 87 8297,'-6'11'491,"0"0"1,4 0 570,-2 0 1,0-4-598,4 0 1,1-4-352,3 1 1,2-8 0,5-5 0,0-3 0,-1-4 0,-1 0-254,-2 0 1,-3-2 0,2 3 0,-1 2 0,-4 2-92,-4 3 0,1 0 1,-5 4-1,-1 3 1,1 3-1,0 6-646,-2 1 1,0 2 0,2 0 875,3 1 0,-2 3 0,0 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7.932"/>
    </inkml:context>
    <inkml:brush xml:id="br0">
      <inkml:brushProperty name="width" value="0.04286" units="cm"/>
      <inkml:brushProperty name="height" value="0.04286" units="cm"/>
      <inkml:brushProperty name="color" value="#E71224"/>
    </inkml:brush>
  </inkml:definitions>
  <inkml:trace contextRef="#ctx0" brushRef="#br0">1 6 8180,'5'-5'268,"3"4"0,6 6 1,4 4-1,4 3 171,4 0 0,-2 5 0,4 0 0,1 2 1,-2-1-1,-1 2 0,-1-1 0,-1 1-246,2-2 0,-5-4 0,2 1 0,-1-3-428,-2-1 1,-5 0 0,-1-1-172,-1-3 1,-6-1-1231,0-2 0,-5-3 1636,-2 3 0,-10-3 0,-7-1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8.761"/>
    </inkml:context>
    <inkml:brush xml:id="br0">
      <inkml:brushProperty name="width" value="0.04286" units="cm"/>
      <inkml:brushProperty name="height" value="0.04286" units="cm"/>
      <inkml:brushProperty name="color" value="#E71224"/>
    </inkml:brush>
  </inkml:definitions>
  <inkml:trace contextRef="#ctx0" brushRef="#br0">133 77 6352,'0'-7'1511,"0"-1"-1413,0 1 1,0 0-1,0-1 1,0 0-1,-1-2 217,-3-1 1,2 5-225,-5 2 0,3 3 0,-3 2 1,-2 3-1,-1 4 63,-1 6 0,0 3 0,-1 5 0,0 0 1,-1-1-1,5-1 1141,2-2-818,-3-5 0,8 3-467,-3-5 1,3-3-1,2-2 1,3-1 0,3-4 33,3-3 0,5-6 1,-1-5-298,0-2 0,2-3 1,-2 3-200,0 1 0,-5 2 1,-3 4 815,-1 4 0,-2 6 1,-3 14-1,0 6 235,0 7 1,-5 2 0,-2 3 0,-2 0-260,2 3 1,-2-7 0,6 2 0,0-5 0,2-5 376,1-2 0,0-7-771,0 2 1,1-8 0,3-4-577,3-6 0,0-4 0,0-7 189,1 0 1,2-2 0,1 2 0,0 0 124,0 0 0,0 2 1,-1 1-1,-1 0-694,-2 0 0,0 3 1010,4 1 0,0 0 0,0-4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4:19.005"/>
    </inkml:context>
    <inkml:brush xml:id="br0">
      <inkml:brushProperty name="width" value="0.04286" units="cm"/>
      <inkml:brushProperty name="height" value="0.04286" units="cm"/>
      <inkml:brushProperty name="color" value="#E71224"/>
    </inkml:brush>
  </inkml:definitions>
  <inkml:trace contextRef="#ctx0" brushRef="#br0">23 1 8525,'0'11'203,"0"0"0,-1 0 0,-2 0-216,0 0 1,-1 0 0,4 0-361,0 0 373,0 0 0,-5 5 0,-1 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5.825"/>
    </inkml:context>
    <inkml:brush xml:id="br0">
      <inkml:brushProperty name="width" value="0.04286" units="cm"/>
      <inkml:brushProperty name="height" value="0.04286" units="cm"/>
      <inkml:brushProperty name="color" value="#E71224"/>
    </inkml:brush>
  </inkml:definitions>
  <inkml:trace contextRef="#ctx0" brushRef="#br0">243 1 9308,'-10'5'0,"0"2"535,-1 3 0,3 7 1,-8 5-255,0 6 0,2 4 0,-4 2 96,-2 3 0,4-3 0,0 3 0,2-3 296,-1-1-609,0-4 0,6-4 0,0-5 0,3-3-998,1-1 1,0-5-1137,1-4 1510,3-4 0,-4-3 0,5-8 1,1-1 559,3-2 0,-3-5 0,4-1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6:24.615"/>
    </inkml:context>
    <inkml:brush xml:id="br0">
      <inkml:brushProperty name="width" value="0.05" units="cm"/>
      <inkml:brushProperty name="height" value="0.05" units="cm"/>
      <inkml:brushProperty name="color" value="#ED1C24"/>
    </inkml:brush>
  </inkml:definitions>
  <inkml:trace contextRef="#ctx0" brushRef="#br0">262 8,'-3'0,"-1"0,-2-4,-3 1,-3 3,-36 5,-12 11,31-9,13 1,5-4,-11 11,6-6,9 6,4-12,-8 17,9-17,0 17,3 1,-1-19,9 21,-4-11,11 1,-14-11,21 13,-11-7,14 2,-24-10,48 13,-26-7,11-8,-34 2,58-6,-59 6,51-6,-27 4,-13 2,6-1,-13 4,6-2,-17 2,7-3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6.039"/>
    </inkml:context>
    <inkml:brush xml:id="br0">
      <inkml:brushProperty name="width" value="0.04286" units="cm"/>
      <inkml:brushProperty name="height" value="0.04286" units="cm"/>
      <inkml:brushProperty name="color" value="#E71224"/>
    </inkml:brush>
  </inkml:definitions>
  <inkml:trace contextRef="#ctx0" brushRef="#br0">1 1 8008,'0'11'0,"0"1"78,0 3 0,0 3 1,0 9 269,0 6 0,0 0 0,1 5 1,1-2-1,2-2 0,0-2 538,1 0 0,-4-5-1194,3-2 0,-2-5 0,0-3 296,2-1 0,0-1-253,-4-4 1,0-4-1605,0 0 1869,0-4 0,-5-3 0,-1-6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6.212"/>
    </inkml:context>
    <inkml:brush xml:id="br0">
      <inkml:brushProperty name="width" value="0.04286" units="cm"/>
      <inkml:brushProperty name="height" value="0.04286" units="cm"/>
      <inkml:brushProperty name="color" value="#E71224"/>
    </inkml:brush>
  </inkml:definitions>
  <inkml:trace contextRef="#ctx0" brushRef="#br0">0 33 7651,'8'-3'-116,"-1"-1"1,0-3 0,4 3 0,2 0 1029,1-1-515,4 4 0,2-4-591,-1 5 0,2 0 0,-3 0 0,3 0 192,1 0 0,-5 0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6.575"/>
    </inkml:context>
    <inkml:brush xml:id="br0">
      <inkml:brushProperty name="width" value="0.04286" units="cm"/>
      <inkml:brushProperty name="height" value="0.04286" units="cm"/>
      <inkml:brushProperty name="color" value="#E71224"/>
    </inkml:brush>
  </inkml:definitions>
  <inkml:trace contextRef="#ctx0" brushRef="#br0">132 1 8265,'-11'11'0,"0"0"0,0 1 0,-1 3 584,-3 3 0,3 3 0,-3 1 0,3 0 0,2 0 806,3 0 1,1-3-938,2-1 0,3-5 0,-3 2-572,3-3 0,5-1 0,1-1 1,1-2-1,2-5 0,3-1-518,4-2 1,-1 0 0,3-2 0,0-3 287,0-6 349,-3 0 0,6-9 0,-3 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6.934"/>
    </inkml:context>
    <inkml:brush xml:id="br0">
      <inkml:brushProperty name="width" value="0.04286" units="cm"/>
      <inkml:brushProperty name="height" value="0.04286" units="cm"/>
      <inkml:brushProperty name="color" value="#E71224"/>
    </inkml:brush>
  </inkml:definitions>
  <inkml:trace contextRef="#ctx0" brushRef="#br0">120 1 9512,'-11'5'472,"0"2"1,0 4 0,0 4 0,0 3-1,0 3 190,0 1 0,0 4 0,1 1 1,1 0-1,3 0 0,1-3 0,3-2 1,2-3-474,4-5 1,2-3 0,6-3-1,2-5 1,1-2-3010,3-1 2246,0 0 1,4-6 0,0-5-1,0-5 574,0-1 0,-5-4 0,-1 4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8.471"/>
    </inkml:context>
    <inkml:brush xml:id="br0">
      <inkml:brushProperty name="width" value="0.04286" units="cm"/>
      <inkml:brushProperty name="height" value="0.04286" units="cm"/>
      <inkml:brushProperty name="color" value="#E71224"/>
    </inkml:brush>
  </inkml:definitions>
  <inkml:trace contextRef="#ctx0" brushRef="#br0">67 33 8713,'-1'-10'0,"-2"1"1287,0 2 1,-2 5-710,1-2 0,2 9 1,-4 5-1,1 4-310,2 3 1,2 3-1,0 6 1,-2 3 0,0 3 54,0 1 1,1 0-1,-1-1 141,0-3-754,-1 3 0,4-10 1,-1 2-2432,-3-5 0,3-9 1582,-3 1-1122,3-2 2261,1-8 0,5-7 0,1-12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8.817"/>
    </inkml:context>
    <inkml:brush xml:id="br0">
      <inkml:brushProperty name="width" value="0.04286" units="cm"/>
      <inkml:brushProperty name="height" value="0.04286" units="cm"/>
      <inkml:brushProperty name="color" value="#E71224"/>
    </inkml:brush>
  </inkml:definitions>
  <inkml:trace contextRef="#ctx0" brushRef="#br0">1 12 8019,'11'-4'188,"0"0"0,-4 1 0,1 3 0,0 0 334,2 0 0,1 0 0,-1 1-382,-3 2 0,-2 4 0,-5 4 1,0 1-1,0 1 68,0 2 0,-1 1-92,-3-1 0,-2-3 1,-4 3-1,2-3 80,0-1 0,2 0 0,-2 0 0,2 0 1,1 0-1,2 0 33,2 0 1,1 0 0,0 0 0,0 0-125,0 0 0,1 0 0,3 1 11,3 3 0,3-3 1,1 3-1,0-4-506,0-4 1,0 3 0,1-4 0,2 2-600,1-1 0,-1-5 0,-3 2 0,0-3 1,0-1-1364,0 0 2352,0 0 0,0 0 0,0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9.279"/>
    </inkml:context>
    <inkml:brush xml:id="br0">
      <inkml:brushProperty name="width" value="0.04286" units="cm"/>
      <inkml:brushProperty name="height" value="0.04286" units="cm"/>
      <inkml:brushProperty name="color" value="#E71224"/>
    </inkml:brush>
  </inkml:definitions>
  <inkml:trace contextRef="#ctx0" brushRef="#br0">23 1 7932,'-4'18'0,"0"0"481,2-3 1,-3 5-1,1-3 111,2 0 0,1 3 0,1-4 1,0 0-1,0 0-339,0-3 0,0-4 0,1-3 1,1 0-1,3-1 0,1 0-377,3-3 1,-3-1-1,1-1 1,2 0-355,1 0 0,-3-3 0,-1-2-2612,-1-1 2792,4-2 1,-4-3-1,2 0 1,-3 0 297,-3 0 0,4-5 0,1-1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9.483"/>
    </inkml:context>
    <inkml:brush xml:id="br0">
      <inkml:brushProperty name="width" value="0.04286" units="cm"/>
      <inkml:brushProperty name="height" value="0.04286" units="cm"/>
      <inkml:brushProperty name="color" value="#E71224"/>
    </inkml:brush>
  </inkml:definitions>
  <inkml:trace contextRef="#ctx0" brushRef="#br0">6 67 8063,'-5'6'1419,"11"-6"-1193,-3-7 1,11 0 0,-4 0 0,1 0-223,2 1 0,1-3 0,-4 4 0,-2 0 0,-1-1-1508,2 0 1,1 4 1503,1-2 0,0 3 0,0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09.644"/>
    </inkml:context>
    <inkml:brush xml:id="br0">
      <inkml:brushProperty name="width" value="0.04286" units="cm"/>
      <inkml:brushProperty name="height" value="0.04286" units="cm"/>
      <inkml:brushProperty name="color" value="#E71224"/>
    </inkml:brush>
  </inkml:definitions>
  <inkml:trace contextRef="#ctx0" brushRef="#br0">23 89 8063,'-8'10'0,"1"-3"-405,4 3 1022,-1-9 0,5 4 1,2-6-416,5-3 0,5-2 0,2-5 0,0 0-603,1 0 1,-3 0 0,4 0 0,-1 0-746,-2 0 1,-2 4 1145,-1-1 0,0 1 0,0-4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10.208"/>
    </inkml:context>
    <inkml:brush xml:id="br0">
      <inkml:brushProperty name="width" value="0.04286" units="cm"/>
      <inkml:brushProperty name="height" value="0.04286" units="cm"/>
      <inkml:brushProperty name="color" value="#E71224"/>
    </inkml:brush>
  </inkml:definitions>
  <inkml:trace contextRef="#ctx0" brushRef="#br0">133 34 8063,'-6'0'910,"0"1"684,2 3-1527,3-3 0,-3 4 0,7-6 0,2-2 1,1-1-1,2 1 0,2-1 0,1 0 827,0 2-1670,0-4 0,-1 3 0,-1-3-537,-2 1 0,0 2 626,4 3 677,-4 0 0,-3 5 1,-4 2-1,-1 3 0,-1 1-112,-2 0 0,0 5 760,4 2 0,-1 3 0,-1 2 1,-2 2-1,2 0-26,0 0 0,2-2 0,0-1 0,-1 0-222,-3 0 1,2-1-1,-4-3 1,-1-3-121,-3-3 0,4-1 1,-8 0-1,-1-1-162,0-2 0,0-3 1,-2-5-1,0 0-545,-1 0 0,5 0 0,-2-2 0,3-1-1139,1-5 0,5-2 0,2-1 1576,3 0 0,1 0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10.758"/>
    </inkml:context>
    <inkml:brush xml:id="br0">
      <inkml:brushProperty name="width" value="0.05" units="cm"/>
      <inkml:brushProperty name="height" value="0.05" units="cm"/>
      <inkml:brushProperty name="color" value="#ED1C24"/>
    </inkml:brush>
  </inkml:definitions>
  <inkml:trace contextRef="#ctx0" brushRef="#br0">5 9,'-3'-3,"1"0,2 0,1 3,3 3,36 15,24 2,-36-12,49-4,-38-1,-22-2,-2-1,14 3,-15-2,-4 1,1-1,-2-1,1 1,-2 0,1-1,3 1,5-1,-13 0,7 0,-7-1,3 0,-7 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11.204"/>
    </inkml:context>
    <inkml:brush xml:id="br0">
      <inkml:brushProperty name="width" value="0.04286" units="cm"/>
      <inkml:brushProperty name="height" value="0.04286" units="cm"/>
      <inkml:brushProperty name="color" value="#E71224"/>
    </inkml:brush>
  </inkml:definitions>
  <inkml:trace contextRef="#ctx0" brushRef="#br0">5 67 8032,'-5'3'180,"5"0"722,6-4 1,8 1-694,1-4 1,4-1 0,0 0 0,0 0 69,-1 0-201,3-3 1,-4 5 0,6-3-135,-1 1 0,-4-2 0,-1 3 0,0 2 0,-1 1-1532,0 1 1588,-6 0 0,5-5 0,-3-1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12.263"/>
    </inkml:context>
    <inkml:brush xml:id="br0">
      <inkml:brushProperty name="width" value="0.04286" units="cm"/>
      <inkml:brushProperty name="height" value="0.04286" units="cm"/>
      <inkml:brushProperty name="color" value="#E71224"/>
    </inkml:brush>
  </inkml:definitions>
  <inkml:trace contextRef="#ctx0" brushRef="#br0">33 0 8070,'-4'11'94,"1"0"0,-2 0 0,2 2 0,-1 1 283,-3 5 1,5 8 0,-2 6 0,3 7 12,1 7 1,0-4-1,0 4 1,0 4-1,0-1 65,0-2 1,0-5-383,0-10 1,0-2 0,0-1 0,0-6 0,0-4-1380,0-5 667,0-8 1,0-7-468,0-7 1,0-3 355,0-1 1,0-4 749,0 0 0,5-4 0,1 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12.690"/>
    </inkml:context>
    <inkml:brush xml:id="br0">
      <inkml:brushProperty name="width" value="0.04286" units="cm"/>
      <inkml:brushProperty name="height" value="0.04286" units="cm"/>
      <inkml:brushProperty name="color" value="#E71224"/>
    </inkml:brush>
  </inkml:definitions>
  <inkml:trace contextRef="#ctx0" brushRef="#br0">0 67 7292,'12'0'0,"2"0"0,3 0 394,4 0 0,0 0-154,8 0 0,2-4 0,4 0-54,2 2 1,8 1 0,-1-1-1,3 0-159,2-2 0,-3-1 0,6 3 53,1-2 1,0-3 0,3 3 0,-3 0 0,-1 1-88,-4-1 0,-1-1 0,-1 3-46,-3-2 1,-3 0 0,0 6 0,-3 1 0,-2 5 1,-7 1 0,-3 2 0,-1 0 148,-2 1 0,-5 0 0,-2 1 0,-3 2 13,-1-2 1,-1 1 0,-2-1 0,-2 3 20,-1 1 1,0-2 0,-2 3 10,0 2 37,1 1 0,-4 6-208,0 2 1,0-2 65,0-1 1,0 2 0,0 0 0,0 2-489,0-1 0,0-4 0,0 0 0,0-1 232,0-2 0,0-5 1,0-3-1,0-1-330,0-2 0,-1-1 0,-2-2 549,0-1 0,-11-4 0,2 2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13.041"/>
    </inkml:context>
    <inkml:brush xml:id="br0">
      <inkml:brushProperty name="width" value="0.04286" units="cm"/>
      <inkml:brushProperty name="height" value="0.04286" units="cm"/>
      <inkml:brushProperty name="color" value="#E71224"/>
    </inkml:brush>
  </inkml:definitions>
  <inkml:trace contextRef="#ctx0" brushRef="#br0">0 133 8673,'27'-1'0,"4"-2"282,4 0 0,7-2 0,8 2 0,5-2 0,2-1 125,-1-2 1,6 2-1,3-2 1,3 0-1,3-3 1,0-2 0,-3 1-1557,-4 2 0,0 3 0,-7-2 1,-3 3-1,-5 1 1149,-3 3 0,-2 1 0,0 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57.043"/>
    </inkml:context>
    <inkml:brush xml:id="br0">
      <inkml:brushProperty name="width" value="0.04286" units="cm"/>
      <inkml:brushProperty name="height" value="0.04286" units="cm"/>
      <inkml:brushProperty name="color" value="#E71224"/>
    </inkml:brush>
  </inkml:definitions>
  <inkml:trace contextRef="#ctx0" brushRef="#br0">265 1 8245,'-12'10'288,"-3"4"0,2 6 1,-4 3-1,-1 4-43,1 6 0,-1 0 0,-3 4 0,1-4-8,2-3 0,5 0 0,-2-4-151,3-2 1,1-5 0,1-4 0,1-4 0,3-3-453,1-1-1001,-3-4 714,6 2 0,-3-10 0,7-2 1,0-3 652,2-1 0,4-5 0,-1-1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57.495"/>
    </inkml:context>
    <inkml:brush xml:id="br0">
      <inkml:brushProperty name="width" value="0.04286" units="cm"/>
      <inkml:brushProperty name="height" value="0.04286" units="cm"/>
      <inkml:brushProperty name="color" value="#E71224"/>
    </inkml:brush>
  </inkml:definitions>
  <inkml:trace contextRef="#ctx0" brushRef="#br0">0 23 9184,'0'16'364,"0"2"1,0 4 0,0 4 0,0 3 835,0 3-1011,0 6 1,0-7 0,1 1 0,2-4 0,2-5 0,1-3 118,2-6 0,2-6 0,1-4 0,0-4-254,0-4 1,1-7 0,2-9 0,1-4-3,-2-6 1,3-2 0,0-1 0,0 0-481,0 0 1,-1 5 0,-4 2 0,0 4-60,0 4 0,-4 2 1,-1 5-836,-1 0 0,4 5-735,-2 2 2057,-2 3 0,5 6 0,-4 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25:57.885"/>
    </inkml:context>
    <inkml:brush xml:id="br0">
      <inkml:brushProperty name="width" value="0.04286" units="cm"/>
      <inkml:brushProperty name="height" value="0.04286" units="cm"/>
      <inkml:brushProperty name="color" value="#E71224"/>
    </inkml:brush>
  </inkml:definitions>
  <inkml:trace contextRef="#ctx0" brushRef="#br0">89 100 8017,'0'11'109,"0"0"0,-4 1 0,1 1 723,0 2 0,2 0 0,2-6-449,3-1 0,2-3 0,5-7-252,0-1 0,-1-5 1,-2-6-1,0-5-115,0-1 1,-3-1 0,-1 1 0,-3 2 6,-1-2 1,0 4 0,-1 2 0,-3 3 228,-3 3 1,-3 3-1,-2 5-203,-3 0 0,2 5 1,-5 4-1,1 4-155,0 6 0,5-2 0,0 0 0,4 0 0,3-1 250,3 0-144,1-1 0,11 1 0,2 1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03.710"/>
    </inkml:context>
    <inkml:brush xml:id="br0">
      <inkml:brushProperty name="width" value="0.04286" units="cm"/>
      <inkml:brushProperty name="height" value="0.04286" units="cm"/>
      <inkml:brushProperty name="color" value="#E71224"/>
    </inkml:brush>
  </inkml:definitions>
  <inkml:trace contextRef="#ctx0" brushRef="#br0">65 204 10058,'-11'15'0,"0"2"0,2 2 0,1 6 0,3 3 0,2 6 0,-1 6 0,2 2 0,0 1 0,2-1 330,0-2 1,2-9-1,1-2 1,6-5 0,4-7-1,6-6 1,1-6-1,3-5 1,0-5 0,0-7-1,0-9 1,-2-10-975,0-8 0,-5-1 664,-1-8 0,-3-1 0,-2 1 1,-2 0-1,-2 2 2,-1 2 1,-2-2-1,-8 10 45,-6 0 0,-1 5 0,-6 4 1,1 4-15,0 6 0,-1 5 0,-4 6 0,-2 6-247,-1 6 1,5 8-1,-2 5 1,2 2-1,3 2-278,3 3 1,3-2 0,3 4 471,5-1 0,6-1 0,3-4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04.448"/>
    </inkml:context>
    <inkml:brush xml:id="br0">
      <inkml:brushProperty name="width" value="0.04286" units="cm"/>
      <inkml:brushProperty name="height" value="0.04286" units="cm"/>
      <inkml:brushProperty name="color" value="#E71224"/>
    </inkml:brush>
  </inkml:definitions>
  <inkml:trace contextRef="#ctx0" brushRef="#br0">89 6 8562,'0'-5'491,"0"6"0,0 10-244,0 10 0,0 7 1,-1 10-25,-3 6 0,-2-1 0,-5 5 1,1-2-127,3-5 1,-3-2 0,4-5 0,0-4-412,2-6 1,-1-4 0,1-9-1,2 0-1960,1 0 2274,-4-5 0,4-1 0,-4-5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04.989"/>
    </inkml:context>
    <inkml:brush xml:id="br0">
      <inkml:brushProperty name="width" value="0.04286" units="cm"/>
      <inkml:brushProperty name="height" value="0.04286" units="cm"/>
      <inkml:brushProperty name="color" value="#E71224"/>
    </inkml:brush>
  </inkml:definitions>
  <inkml:trace contextRef="#ctx0" brushRef="#br0">122 1 6442,'-6'1'1429,"2"4"0,3 8-914,1 12 0,-5 9 0,-2 14 0,-3 6 17,-1 7 1,0-6-1,0 6 1,0-3-293,0-5 0,3-7 1,2-8-1,0-5 1,1-8-1789,0-8 231,2-5 1,3-8 1316,0-8 0,0-7 0,0-11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13.559"/>
    </inkml:context>
    <inkml:brush xml:id="br0">
      <inkml:brushProperty name="width" value="0.05" units="cm"/>
      <inkml:brushProperty name="height" value="0.05" units="cm"/>
      <inkml:brushProperty name="color" value="#ED1C24"/>
    </inkml:brush>
  </inkml:definitions>
  <inkml:trace contextRef="#ctx0" brushRef="#br0">32 215,'-3'-2,"-2"-1,0 0,4 2,-4-2,5 8,-2 55,2 4,0-29,0-17,0 74,0-22,0-36,-3 0,1 0,0-10,0 16,1-34,0 15,3-14,-2 5,3-13,-1 6,-3-5,1 3,2-3,-1 1,3 1,-2-1,4 0,-2 1,3-1,-1 0,31 5,13-5,12-2,-53 1,43-7,-22 4,-9-1,-14 3,24-1,-13 1,-11 2,-5-1,7 2,-3-1,-8-2,2 1,2 3,-2-2,-4-4,4 3,0 2,0-2</inkml:trace>
  <inkml:trace contextRef="#ctx0" brushRef="#br0" timeOffset="1062">673 87,'0'-2,"-3"-2,-1 4,-1 0,0 0,2 2,-12 20,-7 18,3 11,9-27,1 6,0-5,3-3,-1 0,2-5,-1 1,2 5,-1-3,1 9,0-7,2 4,-1 8,3-25,-2 11,4-1,-1-1,-1-14,1 7,3 21,-3-24,6 24,-4-13,5-6,-7-8,12 19,-7-11,2-3,-6-6,10 16,-5-9,-1-3,-5-6,10 13,-10-14,12 16,-12-16,14 18,-8-9,-2-2,-4-7,8 12,-5-6,1-4,-5-3,5 4,-5-4</inkml:trace>
  <inkml:trace contextRef="#ctx0" brushRef="#br0" timeOffset="1947">916 214,'-1'-1,"-2"-2,-2 1,3 2,-1 2,-1 1,4 3,2 43,0 28,-1-38,1-8,-1 1,3-2,-1-3,0-3,-1 0,1-5,0 1,-4-3,1 2,0-3,1 0,-2-17,1 5,-2 27,-2-12,2-7,2-9,-1 4,1-3,0 2,0-10,0 4,-3 1,2-1,-2-3,1 2,2 1</inkml:trace>
  <inkml:trace contextRef="#ctx0" brushRef="#br0" timeOffset="2994">933 232,'-1'0,"-2"0,1 0,-2 0,3 1,1 3,1 5,31 72,2-18,-11-22,-20-35,19 21,-19-23,9 11,-5-10,2 4,-7-7,4 3,-1-3,0 1,-4-5,2 3,-2-3,2 1,1-4,-1 3,19-25,10-12,-25 32,24-27,-15 16,8-1,-20 15,32-27,-30 25,21-17,-11 9,-4 5,-10 7,24-20,-24 14,-2 8,1-11,0 5,1 2,1 1,-2 2,3 2,-4-1,-3 4,-4 3,9 6,-2-12,2 6,-2 14,3 19,-3-35,2 17,-2 19,0-12,0 4,0-4,2-3,-1-1,5-1,-3 0,-4-4,1 1,0-2,0 0,3 24,-3-33,1-6,-2 2,1-2,0-6,0 3,0-3,0 2</inkml:trace>
  <inkml:trace contextRef="#ctx0" brushRef="#br0" timeOffset="3960">1556 1,'1'1,"1"2,21 27,9 22,-3-4,-15-25,-4 0,1-3,-5 4,2-3,-2 2,1-2,-5 1,2-2,-4 3,2-3,-1-1,0-1,0 4,0-4,-3 7,2-4,-3 2,1-2,-1 2,-2 13,4-27,-2 10,-2-1,1-1,1 2,0-2,0-18,1 8,-11 18,10-18,-41 42,18-26,22-20,-19 18,10-10,3-6,7-3,-10 7,5-3,9-6,-1 0,5 3,-3-2,-2-1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05.553"/>
    </inkml:context>
    <inkml:brush xml:id="br0">
      <inkml:brushProperty name="width" value="0.04286" units="cm"/>
      <inkml:brushProperty name="height" value="0.04286" units="cm"/>
      <inkml:brushProperty name="color" value="#E71224"/>
    </inkml:brush>
  </inkml:definitions>
  <inkml:trace contextRef="#ctx0" brushRef="#br0">89 283 9263,'-11'5'0,"1"2"0,1 4 0,2 4 443,-2 3 0,3 4 0,0 4 0,1 5 0,2 3 278,-2 3 0,2 6 1,-3-2-18,1 2 1,2-6 0,4-11 0,2-4 0,5-5-512,2-6 0,7-6 1,5-11-1,6-9-611,4-10 0,5-16 0,1-12 0,0-9 67,-1-7 0,-5-3 1,-7 7-1,-6 5-256,-4 2 1,-8 14 0,-3-1 0,-4 8 485,-4 9 1,-7 5 0,-8 6-1,-6 5 1,-4 10 114,-3 8 0,-1 8 0,1 11-133,3 5 1,2 2 0,5 2 0,1 3 138,3 3 0,2 3 0,5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09.834"/>
    </inkml:context>
    <inkml:brush xml:id="br0">
      <inkml:brushProperty name="width" value="0.04286" units="cm"/>
      <inkml:brushProperty name="height" value="0.04286" units="cm"/>
      <inkml:brushProperty name="color" value="#E71224"/>
    </inkml:brush>
  </inkml:definitions>
  <inkml:trace contextRef="#ctx0" brushRef="#br0">10 221 8166,'-6'0'609,"3"0"1,6-1 0,5-1 0,3-3-299,3-1 0,4-2 1,5-3-1,3-1 1,3-1-1,3-2 1,1 0-1,0 0-328,0 1 1,0-1 50,0 4 1,-5-4 0,-2 1 0,-3 0-478,-1 2 0,-4 5 0,-4 0 1,-1 3-3879,-2 1 4321,-5 2 0,-11 6 0,-7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2.466"/>
    </inkml:context>
    <inkml:brush xml:id="br0">
      <inkml:brushProperty name="width" value="0.04286" units="cm"/>
      <inkml:brushProperty name="height" value="0.04286" units="cm"/>
      <inkml:brushProperty name="color" value="#E71224"/>
    </inkml:brush>
  </inkml:definitions>
  <inkml:trace contextRef="#ctx0" brushRef="#br0">133 1 8607,'-7'5'0,"1"3"290,1 6 1,-4 4 0,2 9-41,-3 6 0,3 10 0,-1 8 0,-1 6 334,-5 5 0,6-4 0,-3 4 0,1-5-189,0-6 1,4-7 0,2-8 0,3-7 0,2-7 0,3-7-230,3-7 1,4-4 0,3-9 0,2-7-614,1-9 1,2-7 0,5-8 0,0-2-2143,1-1 0,-4 2 2589,4-3 0,-1 4 0,-2-2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2.998"/>
    </inkml:context>
    <inkml:brush xml:id="br0">
      <inkml:brushProperty name="width" value="0.04286" units="cm"/>
      <inkml:brushProperty name="height" value="0.04286" units="cm"/>
      <inkml:brushProperty name="color" value="#E71224"/>
    </inkml:brush>
  </inkml:definitions>
  <inkml:trace contextRef="#ctx0" brushRef="#br0">67 0 8462,'-10'0'0,"3"8"0,2 9 710,0 7 1,3 4-1,-4 5 1,1 1-274,2-1 1,-2-2 0,0-1 0,1-6-438,-1-4 0,1-9 0,4-6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3.108"/>
    </inkml:context>
    <inkml:brush xml:id="br0">
      <inkml:brushProperty name="width" value="0.04286" units="cm"/>
      <inkml:brushProperty name="height" value="0.04286" units="cm"/>
      <inkml:brushProperty name="color" value="#E71224"/>
    </inkml:brush>
  </inkml:definitions>
  <inkml:trace contextRef="#ctx0" brushRef="#br0">1 453 8152,'11'-16'1288,"0"-4"0,1-4-503,3-6 1,-2-1 0,5-2 0,-1-1 0,0 1 0,1 0-1883,-1 0 0,3 5 807,-5 2 0,4 3 1,-2 1-255,1 0-703,-2 5 0,-2 2 0,1 8-557,-2 3 1804,0 3 0,-2 6 0,0 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3.332"/>
    </inkml:context>
    <inkml:brush xml:id="br0">
      <inkml:brushProperty name="width" value="0.04286" units="cm"/>
      <inkml:brushProperty name="height" value="0.04286" units="cm"/>
      <inkml:brushProperty name="color" value="#E71224"/>
    </inkml:brush>
  </inkml:definitions>
  <inkml:trace contextRef="#ctx0" brushRef="#br0">12 0 8152,'-1'19'183,"-2"-1"0,0 0 0,0 1 0,2-2 0,1-1 0,1-3-183,3 0 0,-3-7 0,4-1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3.541"/>
    </inkml:context>
    <inkml:brush xml:id="br0">
      <inkml:brushProperty name="width" value="0.04286" units="cm"/>
      <inkml:brushProperty name="height" value="0.04286" units="cm"/>
      <inkml:brushProperty name="color" value="#E71224"/>
    </inkml:brush>
  </inkml:definitions>
  <inkml:trace contextRef="#ctx0" brushRef="#br0">34 330 8113,'15'-21'432,"1"-4"1,1-4 0,1-3-1,-1-2 1,-2 1-587,-3 2 1,-1 0 0,-1 7 0,-3 3 214,-3 5 0,-3 4 0,-2 2 0,-3 3 186,-3 3 1,-6 9 0,-3 5-7,-1 3 1,2 11 0,-4-1-1,1 4 244,1 3 1,1 2 0,6 0 0,2-1 0,2-2 93,1 2 1,1-4-1,4-3-668,0-4 0,2-1 0,5-4 0,4-3-292,1-3 0,5-4 1,1-5-1,3 0-367,1 0 1,4-9 0,0-3 0,-2-3-808,-1-1 0,-4-3 1555,-1 0 0,1-6 0,3-4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3.841"/>
    </inkml:context>
    <inkml:brush xml:id="br0">
      <inkml:brushProperty name="width" value="0.04286" units="cm"/>
      <inkml:brushProperty name="height" value="0.04286" units="cm"/>
      <inkml:brushProperty name="color" value="#E71224"/>
    </inkml:brush>
  </inkml:definitions>
  <inkml:trace contextRef="#ctx0" brushRef="#br0">23 249 8454,'-4'15'0,"-1"0"0,0-2 353,0-1 1,2 0-1,3-1-148,0 0 0,5-5 1,3-4-1,4-4-180,3-6 1,5-8 0,-1-6 0,5-6-276,1-4 0,5-4 0,-6-1 1,-2 1-1,-3 3 59,-3 4 0,-7 3 317,-5 8 1,-3 6-1,-2 5 1,-3 4 0,-4 4-1,-6 6 343,-4 7 0,-3 3 0,-1 6 287,0 3 0,5 6 1,1 5-1,3-1 1,0 1 6,3 0 0,7-1 0,-1-4-1071,3-2 0,1-5 0,2-5-201,6-2 1,5-9 0,12-2 0,2-7 0,2-7-820,5-8 1328,-1-9 0,5-9 0,-5-6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5.664"/>
    </inkml:context>
    <inkml:brush xml:id="br0">
      <inkml:brushProperty name="width" value="0.04286" units="cm"/>
      <inkml:brushProperty name="height" value="0.04286" units="cm"/>
      <inkml:brushProperty name="color" value="#E71224"/>
    </inkml:brush>
  </inkml:definitions>
  <inkml:trace contextRef="#ctx0" brushRef="#br0">67 23 9960,'-7'11'0,"1"1"0,1 1 0,2 3 0,1 1 889,-2 3 1,3 4 0,-3 2-512,3-1 0,2-7 0,2-3 0,1-3-257,3-1 0,0-5 0,4-3 0,-1-6-40,-3-4 1,3-8-1,-3-4 1,2-5-175,-2-1 1,2-5-1,-6 4 1,0 2-96,-2 1 177,-1 5 0,-5 3 0,-2 5-73,-3 2 0,-2 4 1,-2 5-1,0 2-161,0 5 1,-2 2 0,2 1 0,1 0-446,5 0 1,3 0-1,5 0-258,0 0 0,1-5 1,4-2 947,6-3 0,0-1 0,5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5.965"/>
    </inkml:context>
    <inkml:brush xml:id="br0">
      <inkml:brushProperty name="width" value="0.04286" units="cm"/>
      <inkml:brushProperty name="height" value="0.04286" units="cm"/>
      <inkml:brushProperty name="color" value="#E71224"/>
    </inkml:brush>
  </inkml:definitions>
  <inkml:trace contextRef="#ctx0" brushRef="#br0">441 1 8207,'-11'0'366,"0"0"1,0 1-1,1 3 208,3 3 0,-2 8 1,4 4-1,1 7-121,-1 7 1,-3 9-1,5 8 1,-1 2 0,0 6-1,1 1 1,-1 2 0,-1-1 692,-2 0 1,-2-1-1,1-4 1,-1-2-882,-3-5 0,1-3 0,-5-11 0,1-3-432,0-3 0,-4-4 0,-1-5 0,-3-6-1322,-3-4 1,-3-1 0,2-5 1488,-1-4 0,-2-14 0,-3-8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35.090"/>
    </inkml:context>
    <inkml:brush xml:id="br0">
      <inkml:brushProperty name="width" value="0.05" units="cm"/>
      <inkml:brushProperty name="height" value="0.05" units="cm"/>
      <inkml:brushProperty name="color" value="#ED1C24"/>
    </inkml:brush>
  </inkml:definitions>
  <inkml:trace contextRef="#ctx0" brushRef="#br0">0 2,'0'-2,"0"10,4 58,5 46,-2-12,-3-51,0-6,-1 0,1-13,0 4,-3-23,2 10,-4-27,2 13,0-5,-1 3,1-8,-1 4,3-2,1 1,2 0,-5 0,9 0,-5 0,11 4,-14-4,28 4,-26-4,36 3,-19-1,16-4,-31 2,61-2,-33 2,16-3,-49 3,86-4,-43 2,-25-4,9 3,-20 3,9-2,-14 2,6-1,-12 0,6 0,-5 0,2 1,0 0,0 0,0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6.124"/>
    </inkml:context>
    <inkml:brush xml:id="br0">
      <inkml:brushProperty name="width" value="0.04286" units="cm"/>
      <inkml:brushProperty name="height" value="0.04286" units="cm"/>
      <inkml:brushProperty name="color" value="#E71224"/>
    </inkml:brush>
  </inkml:definitions>
  <inkml:trace contextRef="#ctx0" brushRef="#br0">1 154 8058,'8'-9'689,"3"0"1,2 2-484,-1-2 1,4 3 0,2-1 0,2-1-629,-2 2 0,4-4 0,-1 2 1,3-5-1,1-1-1625,-2 0 2047,-1 2 0,0 1 0,0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8.308"/>
    </inkml:context>
    <inkml:brush xml:id="br0">
      <inkml:brushProperty name="width" value="0.04286" units="cm"/>
      <inkml:brushProperty name="height" value="0.04286" units="cm"/>
      <inkml:brushProperty name="color" value="#E71224"/>
    </inkml:brush>
  </inkml:definitions>
  <inkml:trace contextRef="#ctx0" brushRef="#br0">287 111 8220,'0'-19'34,"-1"2"0,-3 1 196,-3 3 1,-3 1-1,-1 1 1,-1 1 154,-3 2 1,2 4-1,-6 5 1,0 2 0,-2 5 531,-1 2 0,0 7-577,0 5 1,5 5-1,2 7 1,3 3 59,1 3 0,0 4 0,1 3 1,2-1-151,5-3 0,2-1 1,2-8-1,2-3-360,5-3 0,7-7 1,4-8-1,6-4 0,4-5 1,3-4-1986,1-4 1,1-8-1,3-10 658,3-7 1437,-2-7 0,5-8 0,-4-7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8.542"/>
    </inkml:context>
    <inkml:brush xml:id="br0">
      <inkml:brushProperty name="width" value="0.04286" units="cm"/>
      <inkml:brushProperty name="height" value="0.04286" units="cm"/>
      <inkml:brushProperty name="color" value="#E71224"/>
    </inkml:brush>
  </inkml:definitions>
  <inkml:trace contextRef="#ctx0" brushRef="#br0">77 100 9264,'-14'20'0,"4"0"0,3 4 0,2-1 986,0 0 1,2-6 0,4-1-739,2 0 0,4-5 0,4 0 0,0-7-303,0-7 1,0-4 0,0-9 0,0-6 58,0-6 1,-1-4 0,-3 0 0,-3 3 185,-3 3 0,-2 3 0,-3 2 0,-3 3 68,-3 3 1,-1 8 0,-1 3 0,-2 3-865,-1 1 443,1 0 0,3 5 1,0 2 238,0 3 0,3 1 1,2 0-1949,1 0 1,3 1 1871,5 3 0,4-3 0,4 4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9.127"/>
    </inkml:context>
    <inkml:brush xml:id="br0">
      <inkml:brushProperty name="width" value="0.04286" units="cm"/>
      <inkml:brushProperty name="height" value="0.04286" units="cm"/>
      <inkml:brushProperty name="color" value="#E71224"/>
    </inkml:brush>
  </inkml:definitions>
  <inkml:trace contextRef="#ctx0" brushRef="#br0">11 1 7998,'-11'11'0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9.433"/>
    </inkml:context>
    <inkml:brush xml:id="br0">
      <inkml:brushProperty name="width" value="0.04286" units="cm"/>
      <inkml:brushProperty name="height" value="0.04286" units="cm"/>
      <inkml:brushProperty name="color" value="#E71224"/>
    </inkml:brush>
  </inkml:definitions>
  <inkml:trace contextRef="#ctx0" brushRef="#br0">33 187 8126,'-7'29'227,"1"0"0,0-1 0,1-3 0,0 0 856,2-4 0,2-7-873,1 1 1,0-5-1,0-6 1,0-9-363,0-8 0,5-5 243,2-8 0,3 2 0,1-6 1,0 1-1,0 0-416,0-1 1,0 2 0,0-1-1,0 3 1,0 3 103,0 1 0,1 5 0,-3 2 180,-1 3 0,1 5 125,-1 4 0,-2 4 1,0 6-1,-1 8 0,-3 5 299,0 2 1,-2 3-1,0 2-165,0 2 0,-2-9 1,0 1-1,-2-4 136,2-3 1,1-2-289,1-1 1,5-6 0,1-6 0,1-9 0,2-7-153,3-4 1,0-6-1,5-2 1,-1-2-1,-2 2-247,-2 3 0,-1 8 513,0 3 0,0 7 1,-1 6-1,-3 6 58,-3 7 0,1 6 1,-2 7-1,0 3-291,-2 1 1,-1-5 0,0 0 0,0-2-3973,0-5 2811,5-3 1214,1-7 0,5-6 0,0-6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19.998"/>
    </inkml:context>
    <inkml:brush xml:id="br0">
      <inkml:brushProperty name="width" value="0.04286" units="cm"/>
      <inkml:brushProperty name="height" value="0.04286" units="cm"/>
      <inkml:brushProperty name="color" value="#E71224"/>
    </inkml:brush>
  </inkml:definitions>
  <inkml:trace contextRef="#ctx0" brushRef="#br0">163 1 9230,'-7'6'0,"3"5"0,0 7 0,0 8 303,2 7 1,-4 10-1,-2 10 1,-1 5 0,-3 6-230,1 1 0,-3 2 0,-1-10 0,2-6 0,0-7 0,2-6 0,2-7 0,1-8-336,4-7 0,0-7 166,0-9 1,4-4-2225,4-14 2320,4-6 0,-2-4 0,5-5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0.132"/>
    </inkml:context>
    <inkml:brush xml:id="br0">
      <inkml:brushProperty name="width" value="0.04286" units="cm"/>
      <inkml:brushProperty name="height" value="0.04286" units="cm"/>
      <inkml:brushProperty name="color" value="#E71224"/>
    </inkml:brush>
  </inkml:definitions>
  <inkml:trace contextRef="#ctx0" brushRef="#br0">56 98 8100,'11'-22'258,"0"0"0,1 4 1,3 5-1,3 3 282,3 3 0,4 4 0,1 1 0,0 4-418,1 6 1,-5 5 0,0 3 0,-6 1 0,-5 3-1,-4 1 1,-4 2 10,-6 3 1,-8-3-175,-7 3 0,-7-2 0,-2 1 0,-1 0-299,-2 0 0,-2-1 0,0 0 0,2-1-544,5-2 1,5-5-1,4 1 884,4-1 0,-1-2 0,6-3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0.681"/>
    </inkml:context>
    <inkml:brush xml:id="br0">
      <inkml:brushProperty name="width" value="0.04286" units="cm"/>
      <inkml:brushProperty name="height" value="0.04286" units="cm"/>
      <inkml:brushProperty name="color" value="#E71224"/>
    </inkml:brush>
  </inkml:definitions>
  <inkml:trace contextRef="#ctx0" brushRef="#br0">77 20 8092,'-11'3'366,"2"3"1,0 6 0,3 4 84,1 4 0,-4 5 0,3 6 1,-1 5-1,1 3 15,1 0 1,1-5 0,4-7-287,0-3 0,2-1 1,1-10-1,5-3-218,1-5 0,6-10 1,1-7-1,1-9-206,3-7 0,1-10 1,1-5-1,0-2 62,0 2 0,-5 4 0,-4 7 0,-3 4 1,-4 6 433,-1 6-120,-1 8 1,-4 6 0,0 9 0,-1 9 104,-3 7 1,1 6 0,-3 4-1,0 1-148,0 3 1,4-7-1,-2 1 1,3-5 0,2-7-543,3-2 1,2-3-1,6-7 1,3-3-183,3-3 635,-2-1 0,5-10 0,-4-2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1.155"/>
    </inkml:context>
    <inkml:brush xml:id="br0">
      <inkml:brushProperty name="width" value="0.04286" units="cm"/>
      <inkml:brushProperty name="height" value="0.04286" units="cm"/>
      <inkml:brushProperty name="color" value="#E71224"/>
    </inkml:brush>
  </inkml:definitions>
  <inkml:trace contextRef="#ctx0" brushRef="#br0">122 20 8087,'0'-11'812,"-2"5"0,-1 3-392,-5 6 0,1 10 1,-3 13-1,-2 10 1,0 4 9,0 0 1,-2 6-1,2-6 1,3-2 0,2-2 369,1-3 0,3-9-537,0-2 1,1-7 0,4 0 0,1-4-293,5-4 1,1-2 0,2-5 0,0 0-257,1 0 1,-1 0 0,0-1 0,0-3-992,0-3 0,0-3 0,-2-1 0,-1 0 0,-3-1 1276,0-3 0,-4 3 0,4-4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1.329"/>
    </inkml:context>
    <inkml:brush xml:id="br0">
      <inkml:brushProperty name="width" value="0.04286" units="cm"/>
      <inkml:brushProperty name="height" value="0.04286" units="cm"/>
      <inkml:brushProperty name="color" value="#E71224"/>
    </inkml:brush>
  </inkml:definitions>
  <inkml:trace contextRef="#ctx0" brushRef="#br0">53 187 8399,'-17'0'819,"2"0"1,7 0-507,1 0 0,4 2 0,1 0-205,4 2 1,9-1 0,9-4 78,4-2 0,6-7 0,6-7 1,5-3-1,0-3 233,0-1 1,0 1-421,-4 1 0,5-5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35.886"/>
    </inkml:context>
    <inkml:brush xml:id="br0">
      <inkml:brushProperty name="width" value="0.05" units="cm"/>
      <inkml:brushProperty name="height" value="0.05" units="cm"/>
      <inkml:brushProperty name="color" value="#ED1C24"/>
    </inkml:brush>
  </inkml:definitions>
  <inkml:trace contextRef="#ctx0" brushRef="#br0">183 8,'-2'-2,"-6"-4,3 6,1 0,-2 0,1 4,-14 26,-13 26,-5 6,19-31,1 2,13-24,-12 46,7-25,12 2,-4-26,5 51,-2-27,-1 8,0-33,6 57,-4-28,0-2,-3-29,11 50,-6-26,2-7,-6-19,11 36,-6-20,2-2,-2 0,11-2,-7-1,19-2,-10 2,-20-14,1 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2.987"/>
    </inkml:context>
    <inkml:brush xml:id="br0">
      <inkml:brushProperty name="width" value="0.04286" units="cm"/>
      <inkml:brushProperty name="height" value="0.04286" units="cm"/>
      <inkml:brushProperty name="color" value="#E71224"/>
    </inkml:brush>
  </inkml:definitions>
  <inkml:trace contextRef="#ctx0" brushRef="#br0">78 21 7922,'-5'-7'75,"-3"0"0,-2 4 0,-1 0 0,0 3-75,0 3 0,0-2 0,0 4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3.209"/>
    </inkml:context>
    <inkml:brush xml:id="br0">
      <inkml:brushProperty name="width" value="0.04286" units="cm"/>
      <inkml:brushProperty name="height" value="0.04286" units="cm"/>
      <inkml:brushProperty name="color" value="#E71224"/>
    </inkml:brush>
  </inkml:definitions>
  <inkml:trace contextRef="#ctx0" brushRef="#br0">55 95 8128,'-12'27'717,"0"1"1,-1 1 826,4 0 0,5-5-1472,0-2 0,3-5 0,2-7 0,4-3-300,6-3 0,1-3 0,6-2 0,-1-4 0,1-7 0,4-9 0,3-7 1,-1-4-1,-1-1 0,-2 0-284,-2 0 1,-5 4-1,-6 5 1,-5 4 481,-1 6 131,-2 6 1,-5 8-1,-3 9 145,-1 4 1,-5 4 0,2 5 260,2 1 1,3-3 0,-1 0 0,5-3-550,1-1 1,2-1 0,2-4-502,1 0 0,5-5 0,5-2 1,3-4-610,1-4 1,0-6 1151,2-5 0,2-4 0,-4 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3.440"/>
    </inkml:context>
    <inkml:brush xml:id="br0">
      <inkml:brushProperty name="width" value="0.04286" units="cm"/>
      <inkml:brushProperty name="height" value="0.04286" units="cm"/>
      <inkml:brushProperty name="color" value="#E71224"/>
    </inkml:brush>
  </inkml:definitions>
  <inkml:trace contextRef="#ctx0" brushRef="#br0">99 17 8128,'10'-8'415,"-3"1"1,-2 6 39,-5 1 0,-5 13 0,-2 11 0,-3 4 1,-1 6 0,-4 5 0,0 8 0,-1 1-20,0-2 1,5-5 0,5-6-1,1-4-77,2-6 1,2-6-1,2-6-474,3-4 0,2-4 0,5-6 0,0-3-438,0-3 1,0-7-1,0-2 1,0-1-339,0-3 1,-1 1 0,-3-1 0,-3 3-1097,-3 1 1987,-1 1 0,0 4 0,0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3.620"/>
    </inkml:context>
    <inkml:brush xml:id="br0">
      <inkml:brushProperty name="width" value="0.04286" units="cm"/>
      <inkml:brushProperty name="height" value="0.04286" units="cm"/>
      <inkml:brushProperty name="color" value="#E71224"/>
    </inkml:brush>
  </inkml:definitions>
  <inkml:trace contextRef="#ctx0" brushRef="#br0">20 122 8150,'-11'0'744,"5"0"1,3 0 0,9 0-1,7 0-983,2 0 0,8-5 0,3-3 0,3-4-290,1-3 1,1 0-1253,-2 4 1781,3-5 0,-9-1 0,4-5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3.979"/>
    </inkml:context>
    <inkml:brush xml:id="br0">
      <inkml:brushProperty name="width" value="0.04286" units="cm"/>
      <inkml:brushProperty name="height" value="0.04286" units="cm"/>
      <inkml:brushProperty name="color" value="#E71224"/>
    </inkml:brush>
  </inkml:definitions>
  <inkml:trace contextRef="#ctx0" brushRef="#br0">78 9 9035,'-11'-4'135,"0"2"0,1 0-1279,3 4 0,-3 4 1144,3 5 0,-3 5 0,-1 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4.162"/>
    </inkml:context>
    <inkml:brush xml:id="br0">
      <inkml:brushProperty name="width" value="0.04286" units="cm"/>
      <inkml:brushProperty name="height" value="0.04286" units="cm"/>
      <inkml:brushProperty name="color" value="#E71224"/>
    </inkml:brush>
  </inkml:definitions>
  <inkml:trace contextRef="#ctx0" brushRef="#br0">56 1 8071,'-1'18'-460,"-2"1"1,-1 0 0,1 1 1267,-2-2 0,2 7 0,-3-3 0,0 1-367,0 0 1,4-1 0,-3-1 0,1-2-541,0-5 0,1-1-254,3-2 0,0-7-218,0-4 0,0-4 0,1-9 571,3-1 0,7-8 0,6-7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4.442"/>
    </inkml:context>
    <inkml:brush xml:id="br0">
      <inkml:brushProperty name="width" value="0.04286" units="cm"/>
      <inkml:brushProperty name="height" value="0.04286" units="cm"/>
      <inkml:brushProperty name="color" value="#E71224"/>
    </inkml:brush>
  </inkml:definitions>
  <inkml:trace contextRef="#ctx0" brushRef="#br0">44 56 8498,'-1'16'0,"-2"1"0,0 1 594,0 1 0,2-6 1,1 3-352,0 0 0,5-4 0,2 2 0,3-6-169,1-4 0,0-8 0,1-4 1,2-6-213,1-4 1,-1-3-1,-3-1 1,-1 0 35,-2 0 1,-4 1 0,-4 3-1,0 3 161,0 3 1,-4 6-1,-5 2 1,-5 3-35,-4 1 0,-1 1 0,-1 3 0,2 3 3,-2 3 1,4 2 0,3 2-357,4 0 0,4 1 0,5-4 0,1-1-167,3-3 1,2-2 494,5-5 0,5 5 0,1 1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24.764"/>
    </inkml:context>
    <inkml:brush xml:id="br0">
      <inkml:brushProperty name="width" value="0.04286" units="cm"/>
      <inkml:brushProperty name="height" value="0.04286" units="cm"/>
      <inkml:brushProperty name="color" value="#E71224"/>
    </inkml:brush>
  </inkml:definitions>
  <inkml:trace contextRef="#ctx0" brushRef="#br0">34 119 8438,'-4'15'0,"-1"-2"0,0 0 448,0 0 0,2 3 0,1 0 0,0-1 317,-2 1 1,1 3 0,3-5-417,0 0 0,1-7 1,3-4-175,3-6 1,8-8 0,4-8 0,4-6 0,4-4-595,2-3 0,-4-5 1,5 2 250,0 3 1,-4 5 0,-3 9 0,-4 4 226,-3 5 1,-2 7 0,-4 9 0,-3 8 229,-3 5 0,-6 3 1,-3 1-234,-1 2 0,-2 6 1,-3-5-1,0-4-686,0-1 0,1-6 0,2-1-789,1-3 1419,4-6 0,-2-1 0,5-5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30.816"/>
    </inkml:context>
    <inkml:brush xml:id="br0">
      <inkml:brushProperty name="width" value="0.04286" units="cm"/>
      <inkml:brushProperty name="height" value="0.04286" units="cm"/>
      <inkml:brushProperty name="color" value="#E71224"/>
    </inkml:brush>
  </inkml:definitions>
  <inkml:trace contextRef="#ctx0" brushRef="#br0">133 23 8281,'-6'-1'478,"2"-3"1,2 3-134,-2-3 1,1 2-246,-4-2 0,3 3 0,-3-3 1,-2 3-48,0 1 1,-2 0 0,-2 0 217,-1 0-271,1 5 0,-2-4 0,3 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31.189"/>
    </inkml:context>
    <inkml:brush xml:id="br0">
      <inkml:brushProperty name="width" value="0.04286" units="cm"/>
      <inkml:brushProperty name="height" value="0.04286" units="cm"/>
      <inkml:brushProperty name="color" value="#E71224"/>
    </inkml:brush>
  </inkml:definitions>
  <inkml:trace contextRef="#ctx0" brushRef="#br0">429 0 8225,'-26'34'0,"2"3"554,3 4 1,0 3-1,7 2 1,0 3-190,2 1 0,2 7 0,2 5 1,0 4-431,0 4 1,3 7 0,0 5 0,1-1 11,0-3 0,0-5 0,0-1 0,-3-4 0,-3-6 66,-1-2 1,0-2 0,-2-7 158,-1-3 1,-3-6 0,-4-4 0,1-4 849,2-6-817,-1-3 1,2-5-18,3-1-58,1-8-106,2-6 1,4-5-247,0 0 219,4 0 0,-1-5-56,8-3 0,3-1 97,8-2 1,2 0-176,5 0 0,2-1 113,1 1 1,0 5 196,4 3 0,-1 14 701,2 11 1,-3 13-419,-5 20 0,-5 8 702,-2 21 1,-8 9-1104,-5-36 1,0 0 0,-1 3 0,-1 0 193,0 3 0,0-1 0,-2 4 0,0-1-123,1 2 1,-1-1-1,-2-4 1,-1 1 0,1 0-1,1 1 1,-2-2 0,0 0-1,0-3 1,0-1 26,1-2 0,1 0 0,-2 0 0,1-1 1,2-3-1,0-1 0,0 46-356,1-5 257,1-9 1,2-1-920,6-5 0,1-12 0,12-3 1,5-5 67,5-4 1,2-3 0,10-7 0,3-3 0,4-3-2043,7-3 2018,3-5 1,7-7 820,3-8 0,1-3 0,5-3 0,1-5 0,3-1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36.537"/>
    </inkml:context>
    <inkml:brush xml:id="br0">
      <inkml:brushProperty name="width" value="0.05" units="cm"/>
      <inkml:brushProperty name="height" value="0.05" units="cm"/>
      <inkml:brushProperty name="color" value="#ED1C24"/>
    </inkml:brush>
  </inkml:definitions>
  <inkml:trace contextRef="#ctx0" brushRef="#br0">27 12,'-4'-4,"-1"0,0 0,1 4,-1 6,1 5,6 126,0-47,0-45,7 184,-5-135,-2-50,10-52,-6 24,-11-29,6 15,0-9,0 4,-2-7,1 3,8 2,-8 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3.436"/>
    </inkml:context>
    <inkml:brush xml:id="br0">
      <inkml:brushProperty name="width" value="0.04286" units="cm"/>
      <inkml:brushProperty name="height" value="0.04286" units="cm"/>
      <inkml:brushProperty name="color" value="#E71224"/>
    </inkml:brush>
  </inkml:definitions>
  <inkml:trace contextRef="#ctx0" brushRef="#br0">231 120 8181,'-5'6'423,"3"-1"0,-2-6 1,4-3-1,1-3-313,2-3 1,-1-4-1,3-1 1,-2 1-107,1 2 0,0 1 1,-4 0 37,0 0 1,-2 1-1,-1 3 27,-5 3 0,-3 4 1,-2 5-1,-3 6 140,-1 6 1,-2 4 0,-4 2 0,0 2 54,1 1 0,-1-1 0,8-3 1,3 0-1,2-1 0,4-1 1,0-3 385,-1-1 1,5-1-895,-2-4 0,8-2 0,3-1-108,3-5 0,2-1 1,3-4-1,3-2 200,3-7 0,3-7 0,0-6 0,1-3-496,-5-1 0,0 5 0,-8 0 0,-2 8 773,0 2 0,-5 5 254,-2 4 0,-6 11 0,-6 15 0,-3 7 91,-3 2 0,-3 7 0,2 3 0,0 2 128,0 1 0,3 2 0,4-2 0,3-4-40,1-5 1,1-7 0,4-2 0,0-4-766,0-3 0,5-7 0,3-6 0,1-1-510,2-3 0,2-7 0,0-6 0,2-6 213,-2-4 0,3-3 0,-1 1 1,-2 2 503,0 0 0,-2 0 0,0-1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4.036"/>
    </inkml:context>
    <inkml:brush xml:id="br0">
      <inkml:brushProperty name="width" value="0.04286" units="cm"/>
      <inkml:brushProperty name="height" value="0.04286" units="cm"/>
      <inkml:brushProperty name="color" value="#E71224"/>
    </inkml:brush>
  </inkml:definitions>
  <inkml:trace contextRef="#ctx0" brushRef="#br0">89 33 8692,'-7'7'0,"-2"1"0,1 0 0,-1 3 0,2 4 1105,-1 3 0,6 3 0,-3 0-702,0-3 1,4 2-1,-3-5 1,3-2 0,2-2-412,3-4 0,2-2 1,5-7-74,0-6 1,0-4 0,0-11-76,0-3-231,0-2 1,-1-4 0,-3 4 245,-3 6 1,-3 5 0,-1 6-1,-1 1-56,-3 3 1,-2 3 0,-6 9 0,-2 5-747,0 3 1,-1 7-1,4-2 943,0 3 0,-5 6 0,-1 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5.787"/>
    </inkml:context>
    <inkml:brush xml:id="br0">
      <inkml:brushProperty name="width" value="0.04286" units="cm"/>
      <inkml:brushProperty name="height" value="0.04286" units="cm"/>
      <inkml:brushProperty name="color" value="#E71224"/>
    </inkml:brush>
  </inkml:definitions>
  <inkml:trace contextRef="#ctx0" brushRef="#br0">1083 76 8112,'-8'-11'0,"-4"2"0,-4 0 0,-5 2 0,-4-2 272,-4-1 1,-4 3 0,-4 1 0,-5 1 21,-4 2 0,-1 3 1,-4 4-1,-2 5-123,-1 4 1,-4 6-1,-2 6 1,0 5-41,0 2 0,1 12 0,5 7 0,2 12-73,5 9 1,6 3-1,4 12 1,6 2 118,5 2 0,15-42 0,2 1 0,6 39 1,10 1-90,14-6 1,22-8-1,11-10 1,8-12-64,9-10 1,9-16 0,7-10-1,3-10-264,2-8 1,5-15-1,-8-13 1,-42 11-1,-1-2-182,44-26 1,-44 19 0,-1-1-1,37-27 1,-6-3 126,-7-4 1,-11 3 0,-15 1 0,-10 2 240,-10-2 0,-12-1 0,-12 0 0,-10-2 60,-10-1 1,-11 0 0,-9-2 0,-6 4 46,-4 3 0,-5 6 0,-2 3 0,-6 7-63,-5 7 0,2 9 0,-3 11 1,5 4-246,6 6 1,6 1-1,10 2 1,4 2 253,5 1 0,6 3 0,6 6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7.644"/>
    </inkml:context>
    <inkml:brush xml:id="br0">
      <inkml:brushProperty name="width" value="0.04286" units="cm"/>
      <inkml:brushProperty name="height" value="0.04286" units="cm"/>
      <inkml:brushProperty name="color" value="#E71224"/>
    </inkml:brush>
  </inkml:definitions>
  <inkml:trace contextRef="#ctx0" brushRef="#br0">1366 14 8139,'6'-7'10,"-4"2"1,-9 3-1,-7 9 557,-6 5 1,-7 10-1,-5 9 1,-7 4 50,-9 5 1,-5 8 0,-7 5-1,-5 4-356,-4 6 0,28-27 1,0 0-1,0 2 0,0 0 1,-2 1-1,0 1-137,-2 1 0,-1 1 1,4-2-1,0 1 1,-2-1-1,1 1 1,2-3-1,0-1-4,2-1 0,2-2 0,-29 26 1,12-13-1,10-7-227,10-7 1,7-7 0,8-10-1214,5-5 0,6-9 419,4-2 1,7-6 0,3-7 0,3-3 0,3-1-634,0-3 1533,5-1 0,-4-1 0,2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8.064"/>
    </inkml:context>
    <inkml:brush xml:id="br0">
      <inkml:brushProperty name="width" value="0.04286" units="cm"/>
      <inkml:brushProperty name="height" value="0.04286" units="cm"/>
      <inkml:brushProperty name="color" value="#E71224"/>
    </inkml:brush>
  </inkml:definitions>
  <inkml:trace contextRef="#ctx0" brushRef="#br0">142 1 8146,'0'11'42,"0"1"0,-1 2 0,-3 2 0,-3 3 435,-3 8 0,-2 1 1,-1 9-78,-2-3 0,-1 3 0,3 0 0,-2-2 586,1 0 1,3-11-655,4-2 1,3-8-1,9-3 1,7-8-1,8-5-518,5-5 0,10-12 0,1-3-1141,2-1 0,8-8 0,-2 1 1327,2-1 0,-1 0 0,-1-2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49.687"/>
    </inkml:context>
    <inkml:brush xml:id="br0">
      <inkml:brushProperty name="width" value="0.04286" units="cm"/>
      <inkml:brushProperty name="height" value="0.04286" units="cm"/>
      <inkml:brushProperty name="color" value="#E71224"/>
    </inkml:brush>
  </inkml:definitions>
  <inkml:trace contextRef="#ctx0" brushRef="#br0">78 1 8368,'0'14'0,"0"3"380,0 4 0,0 9-82,0 10 0,0 9 0,0 7 0,0 9 0,0 5 162,0-1 0,-4 4 0,-1-7 0,0 1-147,0-4 0,2-5 1,3-10-1,0-8-213,0-5 0,0-6 0,0-5 0,0-4-227,0-6 1,1-3-484,2-3 1,-3-3 0,0-6-235,-6-3 1,0 1 0,-1-4 0,-2-2 843,-1 0 0,-1-2 0,0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52.219"/>
    </inkml:context>
    <inkml:brush xml:id="br0">
      <inkml:brushProperty name="width" value="0.04286" units="cm"/>
      <inkml:brushProperty name="height" value="0.04286" units="cm"/>
      <inkml:brushProperty name="color" value="#E71224"/>
    </inkml:brush>
  </inkml:definitions>
  <inkml:trace contextRef="#ctx0" brushRef="#br0">0 110 8080,'5'16'0,"1"3"19,0 1 1,4 1 0,-1-1 0,3-2 247,3 2 1,1-3-1,-3 0 1,2-1 0,-1-4-1,0-2 1,-1-4 208,1-1 0,-4 3 1,4-6-231,-1-3 1,-7-4 0,-1-7 0,-2-2-199,1-1 1,0-4 0,-4-1-1,0-3-413,0-3 1,3 1 0,1 2-1,0 1-350,1 0 0,-3 0 0,5 2 0,2 0 715,1 2 0,1 4 0,0-2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53.784"/>
    </inkml:context>
    <inkml:brush xml:id="br0">
      <inkml:brushProperty name="width" value="0.04286" units="cm"/>
      <inkml:brushProperty name="height" value="0.04286" units="cm"/>
      <inkml:brushProperty name="color" value="#E71224"/>
    </inkml:brush>
  </inkml:definitions>
  <inkml:trace contextRef="#ctx0" brushRef="#br0">8 17 8165,'-4'-8'75,"1"1"0,4 6 0,7 1 1,6 6 535,4 4 1,14 12 0,9 7 0,9 9-315,7 5 1,13 15-1,-31-27 1,2 0-1,2 3 1,1-1-189,4 3 0,1-1 0,-1-1 0,2 0 0,1 1 0,2 1 0,-2-2 0,-1 0-38,0 0 1,0-1-1,2-1 1,0-1-1,-4-3 1,-1-1-1,-1 0 1,-1-1 6,38 22 1,0 2-1,-10-10 1,-6-2-46,-6-2 0,-10-7 1,-7 0-1,-8-4-149,-5-4 1,-5 0-1,-8-6 1,-3-3-3482,-3-4 3597,-6 2 0,-11-9 0,-7 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57.122"/>
    </inkml:context>
    <inkml:brush xml:id="br0">
      <inkml:brushProperty name="width" value="0.04286" units="cm"/>
      <inkml:brushProperty name="height" value="0.04286" units="cm"/>
      <inkml:brushProperty name="color" value="#E71224"/>
    </inkml:brush>
  </inkml:definitions>
  <inkml:trace contextRef="#ctx0" brushRef="#br0">0 254 8069,'11'0'-86,"2"1"1,1 3-1,5 5 1,3 4 408,3 5 0,4 0 0,4 0-153,0 2 1,-5-3 0,-1 0 0,-3-1 50,-2-3 1,3-4 0,-8-3-1,0-1-69,-2-3 0,-8-2 0,-3-3-23,-3-5 1,-1-3 0,-1-5 0,-3-4-166,-3-5 1,-7-6 0,-1 2-1,-1-3-179,0-1 1,1 0-1,4 1 1,0 2-531,0 0 0,0 6 1,1-2 744,3 3 0,-3 6 0,4 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59.253"/>
    </inkml:context>
    <inkml:brush xml:id="br0">
      <inkml:brushProperty name="width" value="0.04286" units="cm"/>
      <inkml:brushProperty name="height" value="0.04286" units="cm"/>
      <inkml:brushProperty name="color" value="#E71224"/>
    </inkml:brush>
  </inkml:definitions>
  <inkml:trace contextRef="#ctx0" brushRef="#br0">100 100 8778,'-11'4'0,"0"4"0,1 2 0,3 1 0,3 0 484,3 0 0,-3 1 1,1 1-1,0 2 0,2 0-22,1 1 0,5-8 0,2 2-391,3-4 1,1-2 0,0-5 0,0-4 18,0-6 1,4-6 0,-1-8-1,0-2-14,-2-1 1,-6 2 0,-2-1 0,-3 3 0,-1 4-400,0 3 1,-1 4 225,-3 5 1,-6 3 0,-4 5 0,-1 2-307,-1 1 0,3 5 1,-5 5-1,3 2-504,1-2 0,2 4 0,1 1 907,0-1 0,0 3 0,0-2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37.356"/>
    </inkml:context>
    <inkml:brush xml:id="br0">
      <inkml:brushProperty name="width" value="0.05" units="cm"/>
      <inkml:brushProperty name="height" value="0.05" units="cm"/>
      <inkml:brushProperty name="color" value="#ED1C24"/>
    </inkml:brush>
  </inkml:definitions>
  <inkml:trace contextRef="#ctx0" brushRef="#br0">0 113,'0'-4,"2"6,4 6,39 58,29 31,-39-51,-11-19,-19-21,40 37,-22-20,-12-22,-10 0,21 10,-11-6,-5-14,-6 9,16-24,-9 12,11-18,-6 11,-3-29,1 16,8-23,-4 15,34-77,-24 77,-13 22,-5 23,2-11,-8 14,4-7,-2 2,0-1,0 2,0-2,-3 1,1 0,4 17,-2-10,2 19,-1-10,7 18,1 17,-7-38,7 47,-7-42,0 51,-3-52,1 26,-1-6,1-2,-1-22,2 24,-1-13,4-22,-5 1,2 5,-1-3,-3-8,1 1,2 1,-1 0,-1-2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4:59.913"/>
    </inkml:context>
    <inkml:brush xml:id="br0">
      <inkml:brushProperty name="width" value="0.04286" units="cm"/>
      <inkml:brushProperty name="height" value="0.04286" units="cm"/>
      <inkml:brushProperty name="color" value="#E71224"/>
    </inkml:brush>
  </inkml:definitions>
  <inkml:trace contextRef="#ctx0" brushRef="#br0">56 21 8087,'-11'5'0,"1"3"0,3 1 0,2 4 0,5 0 646,0 2 0,0 4 0,0 0 1,0 0-1,0 0-273,0-5 0,5-3 0,2-2 1,3-3-396,1-1 0,0-3 0,0-6 0,-1-6-11,-3-4 0,3-7 0,-4 1 1,1-5-29,1 1 1,-6 2 0,2 3 0,-4 5 90,-4 1 1,-2 6 0,-5 1 0,-1 1-273,-3 2 1,2 8 0,-4 5 0,1 4-2724,2-1 2965,7 4 0,-3 0 0,4 5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0.519"/>
    </inkml:context>
    <inkml:brush xml:id="br0">
      <inkml:brushProperty name="width" value="0.04286" units="cm"/>
      <inkml:brushProperty name="height" value="0.04286" units="cm"/>
      <inkml:brushProperty name="color" value="#E71224"/>
    </inkml:brush>
  </inkml:definitions>
  <inkml:trace contextRef="#ctx0" brushRef="#br0">23 11 8346,'-7'5'526,"-1"-2"0,4 4 1,2 3-106,0 3 1,2 3 0,0 4-1,0-2-203,0 2 0,2-4 0,1-2 0,5-1-138,2-2 0,1-5 0,0-3 0,0-3-41,0-3 1,0-5-1,0-6 1,-2-3-77,-1-1 1,0-2 0,-4 1 0,-1 0 81,-2 0 1,-4 1-1,-3 6 1,-5 3-160,-1 3 0,0 2 0,1 4 0,0 2-648,0 1 0,3 3 0,2 5 762,1 0 0,2 5 0,3 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3.258"/>
    </inkml:context>
    <inkml:brush xml:id="br0">
      <inkml:brushProperty name="width" value="0.04286" units="cm"/>
      <inkml:brushProperty name="height" value="0.04286" units="cm"/>
      <inkml:brushProperty name="color" value="#E71224"/>
    </inkml:brush>
  </inkml:definitions>
  <inkml:trace contextRef="#ctx0" brushRef="#br0">561 1 9281,'-11'5'0,"0"3"0,-1 6 461,-3 4 1,-4 10-88,-11 9 0,1 7-228,-8 11 0,-5 5 1,1 3-1,0 3 0,2 0 152,4-4-237,0 11 0,2-21 1,3 8-1,3-8 1,6-10-1,4-7 1,4-8-1,4-7-1777,1-9 1,6-3 1715,-2-8 0,13-7 0,3-10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3.605"/>
    </inkml:context>
    <inkml:brush xml:id="br0">
      <inkml:brushProperty name="width" value="0.04286" units="cm"/>
      <inkml:brushProperty name="height" value="0.04286" units="cm"/>
      <inkml:brushProperty name="color" value="#E71224"/>
    </inkml:brush>
  </inkml:definitions>
  <inkml:trace contextRef="#ctx0" brushRef="#br0">67 0 8147,'-7'12'12,"1"4"0,-1 5 147,1 4 0,3 5 1,-5 1 401,0 4 1,2 0-1,-1 0 1,3-4-214,1-5 0,2-8 0,2-5-365,3-4 1,3-7 0,9-9-1,6-10-647,6-10 0,5-9 0,4-11 664,4-5 0,1-2 0,3-1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4.205"/>
    </inkml:context>
    <inkml:brush xml:id="br0">
      <inkml:brushProperty name="width" value="0.04286" units="cm"/>
      <inkml:brushProperty name="height" value="0.04286" units="cm"/>
      <inkml:brushProperty name="color" value="#E71224"/>
    </inkml:brush>
  </inkml:definitions>
  <inkml:trace contextRef="#ctx0" brushRef="#br0">67 4 8119,'0'-4'291,"0"8"0,0 12 947,0 11 0,4 10-946,-1 14 0,1 2 0,-4 9-211,0 2 0,-1-4 0,-2-1 0,-2-5 1,0-7-1,1-6 0,1-7 0,2-6-587,1-6 1,0-1 0,-1-7 0,-3-3-523,-3-3 0,0-5 1028,0 0 0,-5-1 0,-5-2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4.468"/>
    </inkml:context>
    <inkml:brush xml:id="br0">
      <inkml:brushProperty name="width" value="0.04286" units="cm"/>
      <inkml:brushProperty name="height" value="0.04286" units="cm"/>
      <inkml:brushProperty name="color" value="#E71224"/>
    </inkml:brush>
  </inkml:definitions>
  <inkml:trace contextRef="#ctx0" brushRef="#br0">1 243 8839,'0'16'0,"0"3"0,1 1 0,1 4 677,2 1 0,3 0 1,-2 3-1,1-1-146,3-3 0,2-5 0,2-6 0,3-4-358,1-5 1,-2-6 0,3-6 0,2-11-138,1-8 1,1-14 0,0-7 0,1-5-723,3-2 0,-8 3 0,1 4 0,-6 9-829,-2 7 1,-1 6 1514,-3 8 0,3 2 0,-4 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5.136"/>
    </inkml:context>
    <inkml:brush xml:id="br0">
      <inkml:brushProperty name="width" value="0.04286" units="cm"/>
      <inkml:brushProperty name="height" value="0.04286" units="cm"/>
      <inkml:brushProperty name="color" value="#E71224"/>
    </inkml:brush>
  </inkml:definitions>
  <inkml:trace contextRef="#ctx0" brushRef="#br0">11 31 8065,'-4'-11'51,"0"0"1,2 5 0,5 3 222,5 6 1,6 5-1,6 11 1,5 8-1,4 7 1,4 10 543,4 10 1,-4 0 0,1 10-592,-3-7 0,-7 3 0,3-8 0,-2-5-103,-3-4 0,1-6 0,-8-8 0,-2-3-980,-1-3 1,-5-5-295,-4-4 0,-4-6 1150,-6-5 0,-1-6 0,-8-4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5.529"/>
    </inkml:context>
    <inkml:brush xml:id="br0">
      <inkml:brushProperty name="width" value="0.04286" units="cm"/>
      <inkml:brushProperty name="height" value="0.04286" units="cm"/>
      <inkml:brushProperty name="color" value="#E71224"/>
    </inkml:brush>
  </inkml:definitions>
  <inkml:trace contextRef="#ctx0" brushRef="#br0">1 243 8964,'0'7'176,"2"1"0,4 0 296,5 2 0,8 2 0,0 2 0,5 1 158,1-2 1,5-2 0,-3-2 0,0-3-342,0-1 1,-2-6 0,-3-8 0,1-5-185,-1-4 0,-5-6 1,-3-3-1,-3 0-72,-3 0 1,-3-3 0,-5 5 0,-2 0-605,-1 2 0,-3 1 0,-5 0 571,0 0 0,-5 0 0,-1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7.760"/>
    </inkml:context>
    <inkml:brush xml:id="br0">
      <inkml:brushProperty name="width" value="0.04286" units="cm"/>
      <inkml:brushProperty name="height" value="0.04286" units="cm"/>
      <inkml:brushProperty name="color" value="#E71224"/>
    </inkml:brush>
  </inkml:definitions>
  <inkml:trace contextRef="#ctx0" brushRef="#br0">429 1 7809,'-10'5'0,"2"2"-14,0 3 0,-4 3 1,-5 4-1,-3 7 634,-2 3 0,3 7 0,-8 8-327,0 4 0,0 3 1,-4 4-1,3-3-163,1-1 0,-2-2 0,3-7 0,3-3 20,3-3 1,4-7 0,6-5 0,2-6-1327,0-4 1,6-4 1175,-2-1 0,8-14 0,2-1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8.013"/>
    </inkml:context>
    <inkml:brush xml:id="br0">
      <inkml:brushProperty name="width" value="0.04286" units="cm"/>
      <inkml:brushProperty name="height" value="0.04286" units="cm"/>
      <inkml:brushProperty name="color" value="#E71224"/>
    </inkml:brush>
  </inkml:definitions>
  <inkml:trace contextRef="#ctx0" brushRef="#br0">22 1 8367,'0'12'0,"0"3"0,0 3 0,-1 4 348,-3 4 1,2 3-1,-4 7 1,1 2 47,2 1 1,2-7-1,1 0 1,0-4-222,0-4 1,1-5-1,3-6 1,3-4-346,3-6 0,6-3 0,2-5 0,3-7-750,1-9 0,5-7 920,3-9 0,1-7 0,3-6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38.034"/>
    </inkml:context>
    <inkml:brush xml:id="br0">
      <inkml:brushProperty name="width" value="0.05" units="cm"/>
      <inkml:brushProperty name="height" value="0.05" units="cm"/>
      <inkml:brushProperty name="color" value="#ED1C24"/>
    </inkml:brush>
  </inkml:definitions>
  <inkml:trace contextRef="#ctx0" brushRef="#br0">6 2,'-2'0,"-2"-2,4 8,3 1,5 3,31 38,26 29,16 21,-61-66,-13-21,48 100,-45-49,-8-50,1 47,0-25,-21 71,-6-30,23-70,-26 59,13-29,-2-13,14-18,-23 25,12-13,2-17,10 2,-4 2,3-1,6-6,-4 4,0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8.433"/>
    </inkml:context>
    <inkml:brush xml:id="br0">
      <inkml:brushProperty name="width" value="0.04286" units="cm"/>
      <inkml:brushProperty name="height" value="0.04286" units="cm"/>
      <inkml:brushProperty name="color" value="#E71224"/>
    </inkml:brush>
  </inkml:definitions>
  <inkml:trace contextRef="#ctx0" brushRef="#br0">22 0 8134,'0'16'0,"0"4"0,0 4 246,0 5 1,0 7-1,0 3-35,0 4 1,0-4-1,0 7 1,-1-2-1,-1-4 77,-2-1 1,0-3 0,4-8 0,0-5-99,0-3 1,0-7-769,0 2 1,0-9 94,0-6 1,0-5 482,0-6 0,-5 0 0,-1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8.687"/>
    </inkml:context>
    <inkml:brush xml:id="br0">
      <inkml:brushProperty name="width" value="0.04286" units="cm"/>
      <inkml:brushProperty name="height" value="0.04286" units="cm"/>
      <inkml:brushProperty name="color" value="#E71224"/>
    </inkml:brush>
  </inkml:definitions>
  <inkml:trace contextRef="#ctx0" brushRef="#br0">0 144 8237,'0'12'0,"0"3"0,0 2 448,0 0 1,1 4 0,2-3 0,2 3 51,1 1 0,-2-3 0,3-3 0,0-3-292,-1-3 1,4-6 0,-2-2 0,0-6-171,-1-7 1,7-10 0,-3-8-1,2-3-298,3-1 1,-3 1 0,1 2 0,-1 1-678,-2 3 0,1 0 1,0 5 936,-1 3 0,7-3 0,-5 4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9.195"/>
    </inkml:context>
    <inkml:brush xml:id="br0">
      <inkml:brushProperty name="width" value="0.04286" units="cm"/>
      <inkml:brushProperty name="height" value="0.04286" units="cm"/>
      <inkml:brushProperty name="color" value="#E71224"/>
    </inkml:brush>
  </inkml:definitions>
  <inkml:trace contextRef="#ctx0" brushRef="#br0">1 0 8466,'11'28'0,"1"4"0,3 5 532,3 2 1,7 9-1,2 4 1,1 1-221,3 1 1,-5-5 0,1-1 0,-1-4 0,0-5 0,-2-5 0,-2-5 0,-3-5 129,-5-3 0,-1-8 1,-2-2 12,0-6 1,-6-5 0,-5-5-284,-6-6 0,-4-1 0,-2-6 0,-2-2-703,-1-1 0,-4-4 0,0-2 0,0 0 1,0-1-2083,5-1 0,1 4 2613,2-5 0,0 1 0,0-4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09.773"/>
    </inkml:context>
    <inkml:brush xml:id="br0">
      <inkml:brushProperty name="width" value="0.04286" units="cm"/>
      <inkml:brushProperty name="height" value="0.04286" units="cm"/>
      <inkml:brushProperty name="color" value="#E71224"/>
    </inkml:brush>
  </inkml:definitions>
  <inkml:trace contextRef="#ctx0" brushRef="#br0">0 0 7996,'11'1'0,"0"3"451,0 3 1,5 3-1,3 1 1,1 1-117,2 3 1,1-3-1,-1 3 1,-2-1-162,-1 0 0,-3-5 0,-5 2 1,0-3-444,0-1-556,-5-2 0,-2-5 0,-8-2 825,-3-1 0,-3-4 0,-1-4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4.302"/>
    </inkml:context>
    <inkml:brush xml:id="br0">
      <inkml:brushProperty name="width" value="0.04286" units="cm"/>
      <inkml:brushProperty name="height" value="0.04286" units="cm"/>
      <inkml:brushProperty name="color" value="#E71224"/>
    </inkml:brush>
  </inkml:definitions>
  <inkml:trace contextRef="#ctx0" brushRef="#br0">12 320 7638,'0'-11'73,"0"0"1,-4 4 0,1 0 0,0-2 112,2-1 0,1-1 0,0-1 0,0-3-372,0-3 1,0-3 0,0-1 0,0 0 177,0 0 0,0-4 8,0 1 0,0-11 0,0 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7.187"/>
    </inkml:context>
    <inkml:brush xml:id="br0">
      <inkml:brushProperty name="width" value="0.04286" units="cm"/>
      <inkml:brushProperty name="height" value="0.04286" units="cm"/>
      <inkml:brushProperty name="color" value="#E71224"/>
    </inkml:brush>
  </inkml:definitions>
  <inkml:trace contextRef="#ctx0" brushRef="#br0">287 11 8576,'-1'-6'-19,"-3"2"0,-2 4 0,-1 5 0,-1 6 222,0 6 1,-2 9 0,-2 4 0,-2 5 0,0 4 0,-1 3-1,0 4 1,-1 2-140,-1 1 0,4-3 0,-2-5 0,3-6-223,1-4 1,0-4 0,1-6 0,1-3-277,2-3 0,3-7 0,-3-1-353,-2-3 0,3 0 327,-1-4 1,4-5 460,0-2 0,-3-3 0,-1-1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7.429"/>
    </inkml:context>
    <inkml:brush xml:id="br0">
      <inkml:brushProperty name="width" value="0.04286" units="cm"/>
      <inkml:brushProperty name="height" value="0.04286" units="cm"/>
      <inkml:brushProperty name="color" value="#E71224"/>
    </inkml:brush>
  </inkml:definitions>
  <inkml:trace contextRef="#ctx0" brushRef="#br0">11 22 8478,'-1'-10'-87,"-2"2"0,1 5-145,-1 6 1,1 3 0,2 6 0,0 0 276,0 2 1,0 5-1,0 7 1,2 3 265,1 3 0,-1 5 0,1-2 0,0-2-76,0-2 0,-1-7 1,2 1-1,1-6-136,3-4 0,-2-8 0,1-3 1,2-3-168,1-1 0,1-9 0,1-7 0,1-6-314,2-4 1,3-8 0,-2 0-1,1 0-1104,3 0 1486,1 1 0,1 0 0,0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7.898"/>
    </inkml:context>
    <inkml:brush xml:id="br0">
      <inkml:brushProperty name="width" value="0.04286" units="cm"/>
      <inkml:brushProperty name="height" value="0.04286" units="cm"/>
      <inkml:brushProperty name="color" value="#E71224"/>
    </inkml:brush>
  </inkml:definitions>
  <inkml:trace contextRef="#ctx0" brushRef="#br0">1 1 8192,'0'22'0,"0"1"0,1 3 100,3 3 1,0 4 0,4 4 0,-5 2 78,-1 1 1,1-2-1,1-5 1,-1-1-220,-2-3 1,-1 0 0,1-5-169,3-4 1,-3-5-1488,3 0 1695,-3-8 0,4-7 0,1-6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8.146"/>
    </inkml:context>
    <inkml:brush xml:id="br0">
      <inkml:brushProperty name="width" value="0.04286" units="cm"/>
      <inkml:brushProperty name="height" value="0.04286" units="cm"/>
      <inkml:brushProperty name="color" value="#E71224"/>
    </inkml:brush>
  </inkml:definitions>
  <inkml:trace contextRef="#ctx0" brushRef="#br0">1 122 8402,'7'5'163,"0"2"1,1 8 0,3 3 0,1 3 141,3 1 0,-3 4 0,3-2 1,-3-2 107,-1-2 0,0-7 0,0 1 1,0-6-369,0-4 1,0-3-1,0-3 1,0-4-239,0-5 0,0-13 1,0-1-1,0-6-297,0-2 0,0 1 0,-1 1 0,-3 3-538,-3 1 1,-3 2 1027,-1 3 0,0 0 0,0-1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8.586"/>
    </inkml:context>
    <inkml:brush xml:id="br0">
      <inkml:brushProperty name="width" value="0.04286" units="cm"/>
      <inkml:brushProperty name="height" value="0.04286" units="cm"/>
      <inkml:brushProperty name="color" value="#E71224"/>
    </inkml:brush>
  </inkml:definitions>
  <inkml:trace contextRef="#ctx0" brushRef="#br0">0 1 8402,'5'12'337,"3"4"1,3 6 101,3 6 0,0 9 0,4 5 1,1 3-58,-2 3 1,3 3-1,-1-3 1,0-3-288,0-3 1,2-5 0,-4-8-1,0-3-192,-2-3 1,-3-6 0,-2-2 0,-2-3-532,0-1 1,-6-4-304,2 1 1,-4-6-853,-4 2 1783,-2-3 0,-10-6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4:44.408"/>
    </inkml:context>
    <inkml:brush xml:id="br0">
      <inkml:brushProperty name="width" value="0.035" units="cm"/>
      <inkml:brushProperty name="height" value="0.035" units="cm"/>
      <inkml:brushProperty name="color" value="#ED1C24"/>
    </inkml:brush>
  </inkml:definitions>
  <inkml:trace contextRef="#ctx0" brushRef="#br0">278 27,'-4'0,"-9"0,9 0,-4 0,-4 0,-33 7,-24 12,19 10,10 14,21-23,11 20,6-36,-2 59,21-3,-16-53,35 25,-18-14,17-31,-10 15,9-40,-30 36,41-54,-22 29,-15-16,-7 41,26-58,-13 31,-15 5,1 24,-3-26,2 13,-6 16,3-7,6 11,-2-6,-4 17,2-9,4 27,-2-14,8 24,-4-15,-6 12,4 14,-2-49,2 22,3-12,-2 4,-2-35,-1 13</inkml:trace>
  <inkml:trace contextRef="#ctx0" brushRef="#br0" timeOffset="503">436 22,'-5'0,"2"0,-5 5,3 4,5 6,-7 71,-2 20,9-46,8-39,-5-11,5-22,-8 12,13-34,-12 31,18-51,-10 28,11-15,-7 9,7-1,-4 2,6 9,-4-3,5 19,-4-9,-9 35,4-18,-7 36,2-18,-16 30,9-17,-10 16,4-11,-3-7,2 2,3-39,2 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46.747"/>
    </inkml:context>
    <inkml:brush xml:id="br0">
      <inkml:brushProperty name="width" value="0.05" units="cm"/>
      <inkml:brushProperty name="height" value="0.05" units="cm"/>
      <inkml:brushProperty name="color" value="#ED1C24"/>
    </inkml:brush>
  </inkml:definitions>
  <inkml:trace contextRef="#ctx0" brushRef="#br0">1 3,'0'-2,"3"2,1 0,61 22,-47-18,48-2,40-2,96 4,-25-2,-148-2,217 5,-95-10,-148 4,151-4,-80 2,-6 2,-1-1,-9 4,1-2,-16-4,5 3,-10 4,2-2,-12 0,5 0,-27-2,13 1,-18-4,14 3,-13 1,6-1,-10 2,4-1,-2 0,1 0,-3 0,2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5:18.831"/>
    </inkml:context>
    <inkml:brush xml:id="br0">
      <inkml:brushProperty name="width" value="0.04286" units="cm"/>
      <inkml:brushProperty name="height" value="0.04286" units="cm"/>
      <inkml:brushProperty name="color" value="#E71224"/>
    </inkml:brush>
  </inkml:definitions>
  <inkml:trace contextRef="#ctx0" brushRef="#br0">1 210 8402,'3'16'0,"2"2"376,1 3 1,2 1-1,3 0 1,0-1 204,0-3 0,3-2 1,2-5-1,0-1-319,0-2 1,3-4-1,-5-5-121,0-2 0,-6-5 0,-2-7 0,-1-3 24,-2-3 0,-2-2 1,-1-1-1,-1-3-716,-3-2 0,2 1 0,-4-1 0,-1 2-919,1 0 1,4 2 1469,-2-4 0,-2 0 0,0-4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34.350"/>
    </inkml:context>
    <inkml:brush xml:id="br0">
      <inkml:brushProperty name="width" value="0.04286" units="cm"/>
      <inkml:brushProperty name="height" value="0.04286" units="cm"/>
      <inkml:brushProperty name="color" value="#E71224"/>
    </inkml:brush>
  </inkml:definitions>
  <inkml:trace contextRef="#ctx0" brushRef="#br0">33 6 8178,'-4'-5'119,"-3"5"1,1 8 0,3 10 780,1 7 0,1 16-602,-2 6 0,1 7 0,-1 4 0,1 1 0,2 0 0,0-2 454,0-2 1,0-3-509,0-12 1,4-2-455,0-5 0,1-8 1,-3-5-505,2-2 1,-1-7 249,-3-4 428,0-5-526,0 3 1,0-10 0,0-2 0,0-4 0,0-4 561,0-3 0,0-8 0,0-2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38.107"/>
    </inkml:context>
    <inkml:brush xml:id="br0">
      <inkml:brushProperty name="width" value="0.04286" units="cm"/>
      <inkml:brushProperty name="height" value="0.04286" units="cm"/>
      <inkml:brushProperty name="color" value="#E71224"/>
    </inkml:brush>
  </inkml:definitions>
  <inkml:trace contextRef="#ctx0" brushRef="#br0">1 0 8209,'12'0'0,"4"0"0,7 2 240,9 1 1,7-2-1,13 3 1,8-1 0,8-1-1,6 3 1,5 0-1,9 0 1020,8-3-1090,-44-1 1,0-1 0,47-1 0,-46 0 0,1 0 0,1-2-1,0 1-77,0-1 1,0 0 0,-1 1 0,-1 1 0,44-2 0,-1 1-496,-2 2 1,-5 0-1,-7 0 1,-6 0-43,-5 0 0,-11 0 0,3 0 25,-6 0 1,-10 0-1,-4 0 1,-5 0-1631,-7 0 2049,-2-5 0,-7 4 0,0-4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39.070"/>
    </inkml:context>
    <inkml:brush xml:id="br0">
      <inkml:brushProperty name="width" value="0.04286" units="cm"/>
      <inkml:brushProperty name="height" value="0.04286" units="cm"/>
      <inkml:brushProperty name="color" value="#E71224"/>
    </inkml:brush>
  </inkml:definitions>
  <inkml:trace contextRef="#ctx0" brushRef="#br0">0 133 8379,'11'0'0,"2"0"0,1-2 0,7 0 333,7-2 1,9-3 0,15 3 0,6 2-80,6 1 0,12-1 0,7 0 0,10-3 0,-42 3 0,1-1 0,3 0 0,-1 0 122,3 0 1,0 0 0,2 0-1,1 0-305,5-1 1,-1 0 0,-6 0 0,0 0 0,2 2 0,-1 0-70,-3 1 0,-1 0 0,0-2 0,-2 1 0,-2 0 1,-1 0-1,49 0 0,-4-1-330,0 0 1,-10-2 0,2-4-1,-5 3-1868,-6 1 1788,-8-3 0,-6 6 0,-7-1 0,-6 1 408,-6 2 0,-5 5 0,-5 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39.685"/>
    </inkml:context>
    <inkml:brush xml:id="br0">
      <inkml:brushProperty name="width" value="0.04286" units="cm"/>
      <inkml:brushProperty name="height" value="0.04286" units="cm"/>
      <inkml:brushProperty name="color" value="#E71224"/>
    </inkml:brush>
  </inkml:definitions>
  <inkml:trace contextRef="#ctx0" brushRef="#br0">0 2 8383,'0'-2'0,"0"8"0,0 12 0,0 11 598,0 9 0,0 7 0,0 5 0,0 6-153,0 0 1,0-1 0,0-3-443,0-5 0,1-1 0,2-4 0,0-2 1,0-6-1,-2-6 0,-1-3 0,0-6-3,0-2 0,-5-2 0,-1-4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42.199"/>
    </inkml:context>
    <inkml:brush xml:id="br0">
      <inkml:brushProperty name="width" value="0.04286" units="cm"/>
      <inkml:brushProperty name="height" value="0.04286" units="cm"/>
      <inkml:brushProperty name="color" value="#E71224"/>
    </inkml:brush>
  </inkml:definitions>
  <inkml:trace contextRef="#ctx0" brushRef="#br0">540 56 8284,'-23'-6'24,"-4"2"1,-5 3 110,-4 1 1,-5 6 0,-1 5-1,-3 7 1,-2 7 0,3 6 0,2 4-1,2 8 242,1 7 0,7 4 0,10 12 0,7 4-117,6 1 1,6 3 0,9-8 0,9-5-186,9-3 0,13-9 1,8-7-1,10-9-124,10-9 0,3-12 1,5-11-1,2-8 76,1-12 0,0-16 0,-2-14 0,-1-7-282,-2-7 0,-8 2 0,-9-2 0,-10 1 206,-9 1 1,-10 1 0,-11 5-1,-10 1 3,-9 2 0,-19 3 0,-7 6 1,-10 3 15,-8 3 0,-5 11 1,-5 6-1,-3 4-90,-3 6 0,0 4 0,-2 8 0,-4 4 0,0 7-1166,-2 3 1,12 2 1285,2 4 0,3 5 0,6 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1T08:07:44.702"/>
    </inkml:context>
    <inkml:brush xml:id="br0">
      <inkml:brushProperty name="width" value="0.04286" units="cm"/>
      <inkml:brushProperty name="height" value="0.04286" units="cm"/>
      <inkml:brushProperty name="color" value="#E71224"/>
    </inkml:brush>
  </inkml:definitions>
  <inkml:trace contextRef="#ctx0" brushRef="#br0">592 106 8210,'-50'0'228,"-1"0"1,5 2 0,-2 5-1,0 9 1,1 9-14,-1 8 1,-1 6-1,3 9 75,2 3 0,0 12-49,11 3 1,9 9 0,13 3 0,8 8 0,9 3 0,12-1-1,8-2 1,10-16 0,13-5-1,5-12-243,3-13 0,16-8-156,0-14 1,8-13 0,-1-14 0,-4-11-68,-4-12 0,0-17 0,-11-16 0,1-14 0,-32 35 0,-2-2 111,2-2 1,-3-1 0,-5 3 0,-3 0 0,16-43-15,-10 2 30,-10 2 1,-14 12 0,-13 2 0,-14 3-1,-12 8-139,-8 6 0,-8 8 1,-7 10-7,-4 11 180,1 11-1408,-17 14 1318,8 16 0,-12 12 1,6 14 152,-1 4 0,5 6 0,-2 7 0,5 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49.090"/>
    </inkml:context>
    <inkml:brush xml:id="br0">
      <inkml:brushProperty name="width" value="0.05" units="cm"/>
      <inkml:brushProperty name="height" value="0.05" units="cm"/>
      <inkml:brushProperty name="color" value="#ED1C24"/>
    </inkml:brush>
  </inkml:definitions>
  <inkml:trace contextRef="#ctx0" brushRef="#br0">363 19,'-4'-3,"-4"-3,4 4,-6-2,-2 1,-54 4,35 0,-44 27,66-23,-27 14,16-8,1 8,13-15,-17 22,9-12,7 4,6-15,-10 28,5-15,10 1,-4-15,4 23,-2-13,4-2,-5-9,10 19,-6-10,13-3,-7 1,17-1,-9 0,20-7,-13 4,13-6,-7 3,1-4,-2 2,-6-2,1 2,-8 2,3-1,-13 4,5-2,-11 0,5 0,-7-4,3 2,-3 2,0-2</inkml:trace>
  <inkml:trace contextRef="#ctx0" brushRef="#br0" timeOffset="603">69 546,'-7'0,"1"0,4 0,-2 0,6 0,43 4,22 4,-5-5,-32-1,63-2,-26-11,-35 6,-13-1,5 1,-13 0,5 1,-13 1,6-1,-9 6,5-3,-13 4,7-2,-2 5,3-6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37:51.554"/>
    </inkml:context>
    <inkml:brush xml:id="br0">
      <inkml:brushProperty name="width" value="0.05" units="cm"/>
      <inkml:brushProperty name="height" value="0.05" units="cm"/>
      <inkml:brushProperty name="color" value="#ED1C24"/>
    </inkml:brush>
  </inkml:definitions>
  <inkml:trace contextRef="#ctx0" brushRef="#br0">158 310,'0'-2,"-2"-4,0 4,2 10,0 5,12 107,0-7,-12-111,5 48,-3 8,2-6,-1 9,-3-59,11 137,-5-73,-2-50,0 23,-4-55,2 26,1-11,0 6,-7-6,7 4,-3-2,6 0,-4 0,-1-2,0 1,3 4,-1-2,-3-2,2 1,11 6,7-4,-10-1,14-4,-8 2,61-5,19 1,-74 3,61 2,-33-1,-15-2,-20 2,35-2,-19 1,-13-2,-11 3,15-1,-9 0,-17 2,5-1,-7-2,4-2,2 4</inkml:trace>
  <inkml:trace contextRef="#ctx0" brushRef="#br0" timeOffset="907">7 2,'-4'0,"2"0,5 0,53 8,40-3,1-6,-79 0,36 1,72-7,-41 3,9 8,-19-4,-56 0,25 0,-37-4,18 2,-24 4,5-2,-4 0,2 0,-14 0,1 2,6 0,3-2,0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4:31.900"/>
    </inkml:context>
    <inkml:brush xml:id="br0">
      <inkml:brushProperty name="width" value="0.04286" units="cm"/>
      <inkml:brushProperty name="height" value="0.04286" units="cm"/>
    </inkml:brush>
  </inkml:definitions>
  <inkml:trace contextRef="#ctx0" brushRef="#br0">89 23 6836,'6'0'-897,"-1"0"1854,-5 0 230,0 0-416,0-5 78,0 4-646,0-9 0,-1 9-134,-3-3 0,2 3 1,-6 1-1,0 0 34,-2 0 0,-1 4 0,0 0-152,0 3 1,0 0 0,1 4 0,3 0 81,3 0 1,3 0-271,1 0 0,2 0 167,6 0 1,-3 0 0,8 0 0,0 1-6,0 3 1,-1-3-1,-2 3-44,-3-3 0,-1-1 0,-3 0 223,0 0 0,0 0 1,-7 0-1,-2 0 0,-1-1 319,-1-2 1,1 0 0,-3-3 0,2 0 615,0 0 1,6 0-674,-2-2 1,4 0 0,3 4-326,0 2 0,6 2 0,-3 3 0,1 5 0,-1 3 182,-1 4 1,-1 2 0,-4 5-9,0 0 0,-1-5 0,-2-2 1,-2-3-1,1-2 0,-1-3-315,2-3 0,-2-6-357,2-2 0,0-5 0,7 2 0,3-4-80,3-4 1,1 3 0,1-4 536,3 0 0,-3 4 0,4-4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4:33.186"/>
    </inkml:context>
    <inkml:brush xml:id="br0">
      <inkml:brushProperty name="width" value="0.04286" units="cm"/>
      <inkml:brushProperty name="height" value="0.04286" units="cm"/>
    </inkml:brush>
  </inkml:definitions>
  <inkml:trace contextRef="#ctx0" brushRef="#br0">89 55 6442,'3'-7'0,"1"0"221,-2-2 1,0 3 0,-1 0 1008,3 1-780,-3-4 0,-1 8 0,-8-2-175,-1 1 0,1 7 0,1 1 0,-2 2-23,0-1 1,-2 0 0,1 4 0,1-1 7,2-2 0,4 1 1,-2-3-1,2 2-26,-1-1 1,0-3 0,6 2-296,1-1 0,0-1 0,4-4 222,2 0 1,1 0 0,1 0-1053,0 0-139,-5 0 0,-1 4 659,-5 4 1,-4 2-1,-1 1 1,0 0 998,0 0 0,0-2 0,3 0 796,-2-2 0,2-1-831,5 2 0,5-3 0,5-6-690,2-3 1,0-1-1,-4-4 1,0 2 348,0-2 1,-4 3-253,0-1 0,1 0 0,3-4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4:34.759"/>
    </inkml:context>
    <inkml:brush xml:id="br0">
      <inkml:brushProperty name="width" value="0.04286" units="cm"/>
      <inkml:brushProperty name="height" value="0.04286" units="cm"/>
    </inkml:brush>
  </inkml:definitions>
  <inkml:trace contextRef="#ctx0" brushRef="#br0">34 1 8092,'0'6'-1789,"0"-2"2149,0-8 498,0 3-249,0-4-273,0 5 1,1 0-129,3 0 1,2 0-1,5 0-80,0 0 1,-4 1 0,1 1 0,-1 3 44,-1 2 0,4 0 0,-4 4 0,0 1 110,-2 3 1,1-2 0,-2 4 0,0-1-105,-2-2 1,-1 2-1,0-2 1,0 0 99,0-2 0,1-2 0,2-1 0,2-3-420,1-1 0,-2-2 1,3-3-341,1 0 1,1-1 248,-2-3 0,-3 4-67,-8 0 0,2 7 0,-5 7 1,-1 5 892,2 1 1,-2 2-1,4 2 1,1 0-233,2 2 0,1 3 0,1-2 0,3 0 82,3 0 1,0-1-1,-1-5 1,-1-2-431,-3 0 1,-1-2 0,-1 1 0,-1-2 37,-3 0 1,-5-4 0,-7 4 0,-2-1-21,-1 0 0,-2 3 0,0-2 0,3-1-32,3-3 0,-2 6 0,0-5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4:37.297"/>
    </inkml:context>
    <inkml:brush xml:id="br0">
      <inkml:brushProperty name="width" value="0.04286" units="cm"/>
      <inkml:brushProperty name="height" value="0.04286" units="cm"/>
    </inkml:brush>
  </inkml:definitions>
  <inkml:trace contextRef="#ctx0" brushRef="#br0">1 34 8153,'11'0'0,"1"0"99,3 0 0,3 0 0,8-1 0,3-2 559,3-1 1,1 1 0,0 3 0,-1 0 0,-2 0-378,0 0 1,-6 0 0,1 0-706,-6 0 0,1 0-198,-5 0 1,-4-1 621,-4-3 0,-4-2 0,2-5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4:37.719"/>
    </inkml:context>
    <inkml:brush xml:id="br0">
      <inkml:brushProperty name="width" value="0.04286" units="cm"/>
      <inkml:brushProperty name="height" value="0.04286" units="cm"/>
    </inkml:brush>
  </inkml:definitions>
  <inkml:trace contextRef="#ctx0" brushRef="#br0">0 0 8022,'11'2'255,"0"1"1,5-1 0,1 3 0,2-1 0,-1 4 59,2 2 1,-4 4 0,-2 1-1,-1 0-129,-2 1 0,-4-4 1,-1 3-271,-1-3 1,-6-1 0,-6 0 0,-5 0-294,-2 0 0,-2 0 1,-4 0-1,3 0-1131,1 0 1508,2 0 0,-2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5:16.122"/>
    </inkml:context>
    <inkml:brush xml:id="br0">
      <inkml:brushProperty name="width" value="0.04286" units="cm"/>
      <inkml:brushProperty name="height" value="0.04286" units="cm"/>
    </inkml:brush>
  </inkml:definitions>
  <inkml:trace contextRef="#ctx0" brushRef="#br0">725 155 8205,'-6'5'-36,"3"-5"0,1-5 1,2-6-1,-1 0 369,-3 0 0,2 0 1,-5 0 154,-2 0-338,-1 0 0,-4 0 0,-2 0 13,-1 0 0,-5 1 1,-7 3-1,-1 3-70,-5 3 0,-4 6 0,1 3 0,-1 6-140,-3 4 0,-4 3 0,-1 2 595,4 3-365,4-3 0,7 9 1,2-1-1,3 3-35,4 3 1,-1 6 0,10-1-1,0 5 72,2-1 0,6 8 1,3 1-1,6 1-204,4-4 1,8 1-1,4-5 1,6-3-183,4-3 0,9-6 0,6-7 0,7-7-92,2-6 0,4-5 1,2-4-1,2-3-9,0-3 1,3-7 0,-5-4 0,-3-5 2,-3-2 1,-4-6 0,-7-7 0,-2-1-23,-7-3 1,-1-3-1,-8-4 694,-3-2-314,-4 4 0,-7-3 0,-3 6 78,-3 0 1,-4-2 0,-4 1 0,-4 1-1,-6-2 25,-4-3 1,-8-2 0,-3-1 0,-3 1 26,-1 3 1,-6-2 0,-4 7 0,-4 3 85,1 5 0,-2 6 1,2 5-344,4 5 1,5 4 0,1 0 0,7 3-1,7 3-524,6 1 557,4 0 0,6 9 0,1 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5:49.441"/>
    </inkml:context>
    <inkml:brush xml:id="br0">
      <inkml:brushProperty name="width" value="0.04286" units="cm"/>
      <inkml:brushProperty name="height" value="0.04286" units="cm"/>
    </inkml:brush>
  </inkml:definitions>
  <inkml:trace contextRef="#ctx0" brushRef="#br0">1 10 8244,'0'-6'306,"0"2"1,0 8 0,0 4 0,0 7-1,0 7 1,1 6 130,3 4 0,-3 5 0,4 1 0,-1 0 0,-1 1-95,0 0 0,-2-3 0,-1-1 0,0-3-58,0-2 0,4-3-265,-1-2 1,1 1 0,-4-9 0,0 0-717,0-2-1659,0-3 1419,0-6-153,0-6 0,0-6 1090,0-5 0,-5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22:04:47.591"/>
    </inkml:context>
    <inkml:brush xml:id="br0">
      <inkml:brushProperty name="width" value="0.035" units="cm"/>
      <inkml:brushProperty name="height" value="0.035" units="cm"/>
      <inkml:brushProperty name="color" value="#ED1C24"/>
    </inkml:brush>
  </inkml:definitions>
  <inkml:trace contextRef="#ctx0" brushRef="#br0">208 303,'-5'-5,"2"2,3-1,-4-1,-3 0,-2 0,-5 0,-56-2,26 5,23 1,16 11,-1-7,-6 18,4-9,8 17,0-29,2 51,-2-28,9 4,-5-3,7-12,14 6,-23-17,11 8,4-20,-3 10,1-25,-1 14,-1-16,0 8,4-16,-3 10,-4 0,2 1,-9 11,4-4,-6 15,3-8,-4 17,2-9,-10 30,9 28,0-29,3-21,-1 9,4 44,-3-22,15 41,-11-53,-4-12,1-14,-5 2</inkml:trace>
  <inkml:trace contextRef="#ctx0" brushRef="#br0" timeOffset="930">691 211,'-2'-2,"-4"2,0-2,0-3,-2 0,-1 0,-26 0,-21 15,30-6,5 21,20-25,-41 43,20-21,10 6,-3-5,12-2,-5-1,15 5,-7-24,16 41,-8-21,7-1,-4-1,20-9,-12 3,20-16,-12 7,15-18,-8 9,0-16,-3 8,-31 13</inkml:trace>
  <inkml:trace contextRef="#ctx0" brushRef="#br0" timeOffset="1417">980 192,'-2'-2,"-2"-3,-2 3,-2-3,-1 2,-26 8,-17 10,16 1,19-8,10 20,4-24,-13 48,7-26,10 15,-2-37,11 47,-6-25,19-18,-22-7,38 12,-19-6,16-7,-10 4,9-10,-8 5,-25-3,-2 4</inkml:trace>
  <inkml:trace contextRef="#ctx0" brushRef="#br0" timeOffset="2079">1098 343,'0'-2,"1"4,10-2,1-2,80-27,-46-9,-25-5,-10 21,-17 5,6 16,-18-27,9 14,-23 12,30 1,-43-1,23 1,1 21,20-19,-29 37,15-20,10 29,-4-19,16 23,-7-12,11-1,-6-2,16-22,-10 8,17-18,-8 10,3-18,21 4,-39 0,18 0,-15 2,-8-2</inkml:trace>
  <inkml:trace contextRef="#ctx0" brushRef="#br0" timeOffset="2994">1545 207,'-6'-3,"1"3,-2 5,-1 2,1 8,-17 126,11-21,12-112,0 87,-3-11,4-81,-4 50,2-27,-1-26,0 12,3-22,-1 12,7-8,0-4,-4 6,-2-26,2 14,-4-28,2 16,10-32,-6 20,-1-16,0 8,-4 4,3 4,13 8,-8-2,7 6,10-8,-19 29,24-15,-15 12,6 15,7 3,-19-6,20 11,-19-9,8 4,20 27,-23 6,-11-34,-15 29,8-16,-23 1,24-18,-43 27,22-13,0-17,18 2,-29-4,17 2,8-19,5 16,4-6,-1 3,2 6</inkml:trace>
  <inkml:trace contextRef="#ctx0" brushRef="#br0" timeOffset="3500">1903 0,'-6'0,"3"5,21 115,-13-29,-3-71,0 51,0-30,-4 2,2-33,0 43,0-24,6-25,-6-1,0 2,0-2,0-9,0 6</inkml:trace>
  <inkml:trace contextRef="#ctx0" brushRef="#br0" timeOffset="3857">1793 243,'-3'-3,"5"-2,1 3,9-5,3 2,122-24,-54 9,-67 16,46-10,-49 11,23-5,-19 9,8-4,-20 9,-5-6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5:49.961"/>
    </inkml:context>
    <inkml:brush xml:id="br0">
      <inkml:brushProperty name="width" value="0.04286" units="cm"/>
      <inkml:brushProperty name="height" value="0.04286" units="cm"/>
    </inkml:brush>
  </inkml:definitions>
  <inkml:trace contextRef="#ctx0" brushRef="#br0">1 67 8041,'7'4'0,"0"1"306,2 1 1,-3 2-1,2 7 1,0 3-36,2 3 1,-3 0-1,1-3 1,0-3 68,2-3 1,1-1 0,0-1 0,0-3-113,0-3 1,0-5 0,-1-5 0,-2-6 0,0-4 22,0-4 0,1-1 0,0-1-687,-2 0 0,-1 0 1,3 0-1472,-2 0 1907,0 5 0,4-4 0,0 4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5:50.725"/>
    </inkml:context>
    <inkml:brush xml:id="br0">
      <inkml:brushProperty name="width" value="0.04286" units="cm"/>
      <inkml:brushProperty name="height" value="0.04286" units="cm"/>
    </inkml:brush>
  </inkml:definitions>
  <inkml:trace contextRef="#ctx0" brushRef="#br0">111 88 7914,'0'-11'126,"0"0"77,0 0 0,0 0-84,0-1 1,0 1 0,-1 2 0,-3 1 0,-3 5-1,-3 3 233,-1 3 1,0 5 0,0 5-162,0 2 0,1 4 1,1 0-1,3 2 244,1 1 1,-2 0 0,3-1-331,2-3 0,1-2 1,2-6-1,3-2-296,3 0 1,0-6-1,3 0 1,2-5 0,1-7 60,-1-3 0,0-7 0,0 2-237,-1-3 0,3 2 1,-8 2-1,1 1-583,1 3 1649,-6 1 0,3 10 0,-5 6-552,0 5 1,0 3-1,0 1 1,0 3-1,1 0 351,3 0 1,-2-1-1,6-4 1,0-1-835,2-3 1,1-1 335,0-2 0,0-3 0,0 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13.999"/>
    </inkml:context>
    <inkml:brush xml:id="br0">
      <inkml:brushProperty name="width" value="0.04286" units="cm"/>
      <inkml:brushProperty name="height" value="0.04286" units="cm"/>
    </inkml:brush>
  </inkml:definitions>
  <inkml:trace contextRef="#ctx0" brushRef="#br0">485 34 6077,'-6'-5'180,"1"2"28,5-4 1,0 3 152,0-3 30,0 4 1,-1-2-155,-2 5 1,-4 0 0,-2 2-74,1 1 1,2-1 20,2 1 0,-2-1-99,-5-2 1,2-2 0,0 0 8,2-2 1,-1 0-1,-3 4-4,0 0 1,0 0-1,0 0 1,0 0 21,0 0 1,0 0 0,0 0-19,0 0 0,0 0 0,0 2-69,0 1 1,0 0 0,0 4-14,0 2 1,0-3 0,0 1 38,0 2 0,3-3 0,1 1-4,-1 2 1,-2-1-1,0 1 1,1-2 13,2 2 0,1-3 0,-3 1 0,2 2-6,-2 1 1,4-3-1,1 0 1,0 2 17,0 1 1,-3-3-1,3 1-25,2 0 1,-3 2-1,0 1 1,0 0 8,0 0 0,-2 0 0,2 0 0,0 0-12,0 0 1,0 0 0,3 0-6,-2 0 0,-1 0 0,3 0 0,-2 0 1,0 0 0,4 0-1,0 0 0,0 0 0,0 0-17,0 0 0,4 0 0,0 0 0,-1-1-15,2-2 0,-2 1 1,3-1-14,-1 2 0,3-1 0,-2 0 27,1-2 0,1-3 0,-3 2 1,1 0-1,3 0 29,1 3 0,1-3-6,0 1 1,0-1 0,-2 3 0,0-3 3,-2-1 0,-1 0 0,3-3 0,-2 2-23,2-1 0,4-2 0,2-1 0,-1 0-11,-2 0 0,0 3 0,2 1 0,0-1-19,0-2 1,2-1 0,-2 0-1,0 1-12,-2 3 0,-1-3 1,0 3-1,0-3-27,0-1 44,0 0 0,0 0 14,0 0 0,0 0 0,0 0 0,0 0-2,0 0 1,0-4 0,0-1 0,0-1 4,0-2 0,1 1 0,-1 0-11,0-1 0,-2 1 0,0 1 1,-2 0-22,2 0 0,-1 2 1,1-2-1,-3 0 0,-1 0 0,2 2 0,-2-2 0,0 0 5,0 0 0,0 2 0,-3-3-30,2-2 1,3 3-1,-2-1-46,1-2 1,-2 3 0,2-1 31,-1-2 0,3 3 26,-5-1 0,2 1 193,-1-2 1,-3-2-52,3 3 0,-3 1 1,-1-1-117,0-2 0,0-1 0,0-1 36,0 0 1,0 0-1,0 0-78,0 0 0,0 4 1,0-1 31,0 0 0,0 2 1,-1-2 91,-3 0 1,3 2 0,-4 0-1,1-1-33,1 1 1,-2 3-1,2-5 1,-2 0-20,-1-2 1,2 0 0,-2 2-1,0 0 33,0 0 1,2-2-1,-2-1 1,0 1 49,0 3 1,-1-3-1,-3 3 1,1-2-58,2 2 0,0-3 0,-4 4 0,0-2 6,0 1 0,0 1 1,0-3-1,-2 3-381,-1 1 1,1-2-1,-3 2 1,2 0-774,-1 0 0,-1 2 0,3 3 0,-2 0-1742,1 0 2834,2 0 0,1 4 0,0 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16.644"/>
    </inkml:context>
    <inkml:brush xml:id="br0">
      <inkml:brushProperty name="width" value="0.04286" units="cm"/>
      <inkml:brushProperty name="height" value="0.04286" units="cm"/>
    </inkml:brush>
  </inkml:definitions>
  <inkml:trace contextRef="#ctx0" brushRef="#br0">1 45 7727,'11'-4'0,"1"-1"0,4 0 308,6 1 1,6-4-1,8 3 1,2 0-157,1 1 0,0 0 0,0 4 0,-4 1-148,-5 3 1,-9 2 111,1 5 0,-8 0 1,-3 0-1,-6 1-206,-4 3 0,-9 2 0,-5 5 0,-9 0 135,-5 0 0,0-3 1,-5-1-1,-2 0-105,0-1 0,0-4 0,5-7 0,5-1-750,4-3 810,4-1 0,10-5 0,1-3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17.147"/>
    </inkml:context>
    <inkml:brush xml:id="br0">
      <inkml:brushProperty name="width" value="0.04286" units="cm"/>
      <inkml:brushProperty name="height" value="0.04286" units="cm"/>
    </inkml:brush>
  </inkml:definitions>
  <inkml:trace contextRef="#ctx0" brushRef="#br0">78 16 8038,'5'-11'403,"-5"6"0,0 5 32,-6 6 0,-4 5 1,-1 4-1,0 4-167,0 1 0,0-1 0,1-2 0,3-1 43,3-3 0,3 0 0,2-4-83,3-1 0,2-2 0,6-4 0,3 2-985,3-2 1,3 0 0,2-2 0,2 0-1505,1 0 2261,4 0 0,-7 0 0,4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17.956"/>
    </inkml:context>
    <inkml:brush xml:id="br0">
      <inkml:brushProperty name="width" value="0.04286" units="cm"/>
      <inkml:brushProperty name="height" value="0.04286" units="cm"/>
    </inkml:brush>
  </inkml:definitions>
  <inkml:trace contextRef="#ctx0" brushRef="#br0">154 34 7599,'-1'-10'0,"-1"2"192,-2 0 1,-1 6 0,2-2 0,-5 3 94,-2 1 1,-2 0-1,-1 1-108,-2 3 0,0 2 1,4 6-1,0 2 155,0 0 1,0 1 0,1-3-173,3 3 0,2 1 0,6 1-135,3-6 1,2-1 0,6-6 0,2-2 48,1-1 1,1-6 0,-2-3-1,2-5-491,-2-1 1,4-1 0,-8 4 0,0 0-1534,-2 0 2302,-5 0 0,2 6-205,-5 5 0,0 6 1,0 8-1,-2 0-206,-1 0 0,1 2 0,0-2 0,3 0-707,3-2 764,4-1 0,3 0 0,7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33.550"/>
    </inkml:context>
    <inkml:brush xml:id="br0">
      <inkml:brushProperty name="width" value="0.04286" units="cm"/>
      <inkml:brushProperty name="height" value="0.04286" units="cm"/>
      <inkml:brushProperty name="color" value="#E71224"/>
    </inkml:brush>
  </inkml:definitions>
  <inkml:trace contextRef="#ctx0" brushRef="#br0">8 931 8454,'-6'-11'578,"5"-8"0,8-12 1,11-10-1,9-5 0,8-7 1,4-4-1,6-7-164,4-5 0,3 0 1,2-2-1,-3 6 1,-4 6-1,-5 9-568,-1 8 1,-6 6-1,1 6-251,-6 4 0,0 0 1,-8 9-163,-5 0 1,-3 2-1,-5 7-346,-1 0 1,-5 7 252,-6 1 1,-5 5 0,-5 6 659,-2 0 0,-4 5 0,1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5T05:56:33.975"/>
    </inkml:context>
    <inkml:brush xml:id="br0">
      <inkml:brushProperty name="width" value="0.04286" units="cm"/>
      <inkml:brushProperty name="height" value="0.04286" units="cm"/>
      <inkml:brushProperty name="color" value="#E71224"/>
    </inkml:brush>
  </inkml:definitions>
  <inkml:trace contextRef="#ctx0" brushRef="#br0">10 28 8303,'-6'-7'400,"2"-1"1,4 1 0,5 2 733,6 5 0,11 12 1,11 14-1,7 11-314,2 8 0,6 10 0,1 9 0,0 4-539,0 6 1,-1-7 0,-4-2 0,0-5-1,-1-6-339,-3-5 1,2-5 0,-5-5-245,-2-5 0,-5-4 1,-5-7 7,-1-2 0,-3-2 0,-4-1 0,-5-2 0,-5-1 294,-2-1 0,-6 6 0,-5-3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5T23:17:47.746"/>
    </inkml:context>
    <inkml:brush xml:id="br0">
      <inkml:brushProperty name="width" value="0.1" units="cm"/>
      <inkml:brushProperty name="height" value="0.6" units="cm"/>
      <inkml:brushProperty name="color" value="#66CC00"/>
      <inkml:brushProperty name="inkEffects" value="pencil"/>
    </inkml:brush>
  </inkml:definitions>
  <inkml:trace contextRef="#ctx0" brushRef="#br0">783 22 12341 203356 46949,'-23'-2'61'0'21,"-2"0"0"0"0,-2-3 0 0 1,-1 0 0 0-1,-4 0 0 0 1,-5 3 0 0-1,-5 2 0 0 1,-6 5 712 0-16,-2 6 0 0-1,-2 9-646 0-5,-3 10 0 0 0,2 4 1 0 0,1 5-1 0 0,-1 5 257 0 0,4 2 0 0 0,9 6 0 0 0,7 1 0 0 0,7 1 0 0 0,7 2 163 0 0,8 2 1 0 0,6 11-1 0 0,10-1 1 0 0,6 2 2 0 0,7-4 1 0 0,12-1 0 0 0,8-9 0 0 0,7-4-83 0 0,7-7 1 0 0,8-13-1 0 0,7-5 1 0 0,8-10-65 0 0,5-10 0 0 0,2-10 0 0 0,-3-11 0 0 0,1-10-517 0 30,-4-12 1 0 0,-1-15 0 0 0,-9-9 0 0 0,-5-8 0 0 0,-6-5-251 0 93,-7-3 0 0-1,-11 7 1 0 1,-15 4-1 0 0,-9 4 175 0-70,-8 4 0 0 0,-13 2 1 0 0,-17 3-1 0 0,-12 4 5 0-51,-12 3 0 0-1,-5 2 0 0 0,-17 4-50 0-1,0 6 1 0 0,-5 7 0 0 0,-8 11 194 0 0,-7 8 1 0 0,12 7-340 0 0,-10 7 1 0 0,16 2 0 0 0,1 9 0 0 0,7 2-159 0 0,6 1 0 0 0,12 1 0 0 0,7 0 1 0 0,6 1-2295 0 0,4 3 2829 0 0,8-3 0 0 0,6 14 0 0 0,5-3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02:47:38.252"/>
    </inkml:context>
    <inkml:brush xml:id="br0">
      <inkml:brushProperty name="width" value="0.04286" units="cm"/>
      <inkml:brushProperty name="height" value="0.04286" units="cm"/>
    </inkml:brush>
  </inkml:definitions>
  <inkml:trace contextRef="#ctx0" brushRef="#br0">45 0 8536,'-6'11'406,"1"0"1,5 0 0,0 3 0,0 4 0,0 8 0,0 6 0,0 6 419,0 6 0,0-2 0,0 4 0,-2 2-567,-1 1 1,2-3 0,-4 1 0,1-5 79,0-6 1,1 1 0,3-3-1,-2-3-20,-1-3 1,1-6-1,-1-5 1,2-1-236,1-2 0,1-3-60,2-4 1,4 2-1,4-6 125,0 0 0,3-2 0,2-1 1,0 0-1,0 0 0,-1-1-116,1-3 0,0 3 0,2-4-436,-3 0 1,-3 4 0,-1-4-296,0 0 0,0 3 0,0-4-2117,0 1 1,-4-3 2814,1 5 0,-6-1 0,3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2A3182-03D1-EE48-B075-CAC39A519CAF}" type="datetimeFigureOut">
              <a:t>8/26/2020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9186F-B426-ED40-841C-B135B848B5E8}" type="slidenum">
              <a:t>‹#›</a:t>
            </a:fld>
            <a:endParaRPr lang="en-US"/>
          </a:p>
        </p:txBody>
      </p:sp>
    </p:spTree>
    <p:extLst>
      <p:ext uri="{BB962C8B-B14F-4D97-AF65-F5344CB8AC3E}">
        <p14:creationId xmlns:p14="http://schemas.microsoft.com/office/powerpoint/2010/main" val="28672803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7</a:t>
            </a:fld>
            <a:endParaRPr lang="en-US"/>
          </a:p>
        </p:txBody>
      </p:sp>
    </p:spTree>
    <p:extLst>
      <p:ext uri="{BB962C8B-B14F-4D97-AF65-F5344CB8AC3E}">
        <p14:creationId xmlns:p14="http://schemas.microsoft.com/office/powerpoint/2010/main" val="204701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12</a:t>
            </a:fld>
            <a:endParaRPr lang="en-US"/>
          </a:p>
        </p:txBody>
      </p:sp>
    </p:spTree>
    <p:extLst>
      <p:ext uri="{BB962C8B-B14F-4D97-AF65-F5344CB8AC3E}">
        <p14:creationId xmlns:p14="http://schemas.microsoft.com/office/powerpoint/2010/main" val="122030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9186F-B426-ED40-841C-B135B848B5E8}" type="slidenum">
              <a:rPr lang="en-US" smtClean="0"/>
              <a:t>16</a:t>
            </a:fld>
            <a:endParaRPr lang="en-US"/>
          </a:p>
        </p:txBody>
      </p:sp>
    </p:spTree>
    <p:extLst>
      <p:ext uri="{BB962C8B-B14F-4D97-AF65-F5344CB8AC3E}">
        <p14:creationId xmlns:p14="http://schemas.microsoft.com/office/powerpoint/2010/main" val="409455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38</a:t>
            </a:fld>
            <a:endParaRPr lang="en-US"/>
          </a:p>
        </p:txBody>
      </p:sp>
    </p:spTree>
    <p:extLst>
      <p:ext uri="{BB962C8B-B14F-4D97-AF65-F5344CB8AC3E}">
        <p14:creationId xmlns:p14="http://schemas.microsoft.com/office/powerpoint/2010/main" val="65741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9186F-B426-ED40-841C-B135B848B5E8}" type="slidenum">
              <a:rPr lang="en-US" smtClean="0"/>
              <a:t>68</a:t>
            </a:fld>
            <a:endParaRPr lang="en-US"/>
          </a:p>
        </p:txBody>
      </p:sp>
    </p:spTree>
    <p:extLst>
      <p:ext uri="{BB962C8B-B14F-4D97-AF65-F5344CB8AC3E}">
        <p14:creationId xmlns:p14="http://schemas.microsoft.com/office/powerpoint/2010/main" val="251619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9186F-B426-ED40-841C-B135B848B5E8}" type="slidenum">
              <a:rPr lang="en-US" smtClean="0"/>
              <a:t>88</a:t>
            </a:fld>
            <a:endParaRPr lang="en-US"/>
          </a:p>
        </p:txBody>
      </p:sp>
    </p:spTree>
    <p:extLst>
      <p:ext uri="{BB962C8B-B14F-4D97-AF65-F5344CB8AC3E}">
        <p14:creationId xmlns:p14="http://schemas.microsoft.com/office/powerpoint/2010/main" val="238757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7"/>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18" indent="0" algn="ctr">
              <a:buNone/>
              <a:defRPr>
                <a:solidFill>
                  <a:schemeClr val="tx1">
                    <a:tint val="75000"/>
                  </a:schemeClr>
                </a:solidFill>
              </a:defRPr>
            </a:lvl2pPr>
            <a:lvl3pPr marL="914243" indent="0" algn="ctr">
              <a:buNone/>
              <a:defRPr>
                <a:solidFill>
                  <a:schemeClr val="tx1">
                    <a:tint val="75000"/>
                  </a:schemeClr>
                </a:solidFill>
              </a:defRPr>
            </a:lvl3pPr>
            <a:lvl4pPr marL="1371362" indent="0" algn="ctr">
              <a:buNone/>
              <a:defRPr>
                <a:solidFill>
                  <a:schemeClr val="tx1">
                    <a:tint val="75000"/>
                  </a:schemeClr>
                </a:solidFill>
              </a:defRPr>
            </a:lvl4pPr>
            <a:lvl5pPr marL="1828484" indent="0" algn="ctr">
              <a:buNone/>
              <a:defRPr>
                <a:solidFill>
                  <a:schemeClr val="tx1">
                    <a:tint val="75000"/>
                  </a:schemeClr>
                </a:solidFill>
              </a:defRPr>
            </a:lvl5pPr>
            <a:lvl6pPr marL="2285601" indent="0" algn="ctr">
              <a:buNone/>
              <a:defRPr>
                <a:solidFill>
                  <a:schemeClr val="tx1">
                    <a:tint val="75000"/>
                  </a:schemeClr>
                </a:solidFill>
              </a:defRPr>
            </a:lvl6pPr>
            <a:lvl7pPr marL="2742719"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18" indent="0">
              <a:buNone/>
              <a:defRPr sz="1800">
                <a:solidFill>
                  <a:schemeClr val="tx1">
                    <a:tint val="75000"/>
                  </a:schemeClr>
                </a:solidFill>
              </a:defRPr>
            </a:lvl2pPr>
            <a:lvl3pPr marL="914243" indent="0">
              <a:buNone/>
              <a:defRPr sz="1600">
                <a:solidFill>
                  <a:schemeClr val="tx1">
                    <a:tint val="75000"/>
                  </a:schemeClr>
                </a:solidFill>
              </a:defRPr>
            </a:lvl3pPr>
            <a:lvl4pPr marL="1371362" indent="0">
              <a:buNone/>
              <a:defRPr sz="1400">
                <a:solidFill>
                  <a:schemeClr val="tx1">
                    <a:tint val="75000"/>
                  </a:schemeClr>
                </a:solidFill>
              </a:defRPr>
            </a:lvl4pPr>
            <a:lvl5pPr marL="1828484" indent="0">
              <a:buNone/>
              <a:defRPr sz="1400">
                <a:solidFill>
                  <a:schemeClr val="tx1">
                    <a:tint val="75000"/>
                  </a:schemeClr>
                </a:solidFill>
              </a:defRPr>
            </a:lvl5pPr>
            <a:lvl6pPr marL="2285601" indent="0">
              <a:buNone/>
              <a:defRPr sz="1400">
                <a:solidFill>
                  <a:schemeClr val="tx1">
                    <a:tint val="75000"/>
                  </a:schemeClr>
                </a:solidFill>
              </a:defRPr>
            </a:lvl6pPr>
            <a:lvl7pPr marL="2742719" indent="0">
              <a:buNone/>
              <a:defRPr sz="1400">
                <a:solidFill>
                  <a:schemeClr val="tx1">
                    <a:tint val="75000"/>
                  </a:schemeClr>
                </a:solidFill>
              </a:defRPr>
            </a:lvl7pPr>
            <a:lvl8pPr marL="3199840" indent="0">
              <a:buNone/>
              <a:defRPr sz="1400">
                <a:solidFill>
                  <a:schemeClr val="tx1">
                    <a:tint val="75000"/>
                  </a:schemeClr>
                </a:solidFill>
              </a:defRPr>
            </a:lvl8pPr>
            <a:lvl9pPr marL="365696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30" indent="0">
              <a:buNone/>
              <a:defRPr sz="1800">
                <a:solidFill>
                  <a:schemeClr val="tx1">
                    <a:tint val="75000"/>
                  </a:schemeClr>
                </a:solidFill>
              </a:defRPr>
            </a:lvl2pPr>
            <a:lvl3pPr marL="914265" indent="0">
              <a:buNone/>
              <a:defRPr sz="1600">
                <a:solidFill>
                  <a:schemeClr val="tx1">
                    <a:tint val="75000"/>
                  </a:schemeClr>
                </a:solidFill>
              </a:defRPr>
            </a:lvl3pPr>
            <a:lvl4pPr marL="1371396" indent="0">
              <a:buNone/>
              <a:defRPr sz="1400">
                <a:solidFill>
                  <a:schemeClr val="tx1">
                    <a:tint val="75000"/>
                  </a:schemeClr>
                </a:solidFill>
              </a:defRPr>
            </a:lvl4pPr>
            <a:lvl5pPr marL="1828529" indent="0">
              <a:buNone/>
              <a:defRPr sz="1400">
                <a:solidFill>
                  <a:schemeClr val="tx1">
                    <a:tint val="75000"/>
                  </a:schemeClr>
                </a:solidFill>
              </a:defRPr>
            </a:lvl5pPr>
            <a:lvl6pPr marL="2285658" indent="0">
              <a:buNone/>
              <a:defRPr sz="1400">
                <a:solidFill>
                  <a:schemeClr val="tx1">
                    <a:tint val="75000"/>
                  </a:schemeClr>
                </a:solidFill>
              </a:defRPr>
            </a:lvl6pPr>
            <a:lvl7pPr marL="2742788" indent="0">
              <a:buNone/>
              <a:defRPr sz="1400">
                <a:solidFill>
                  <a:schemeClr val="tx1">
                    <a:tint val="75000"/>
                  </a:schemeClr>
                </a:solidFill>
              </a:defRPr>
            </a:lvl7pPr>
            <a:lvl8pPr marL="3199920" indent="0">
              <a:buNone/>
              <a:defRPr sz="1400">
                <a:solidFill>
                  <a:schemeClr val="tx1">
                    <a:tint val="75000"/>
                  </a:schemeClr>
                </a:solidFill>
              </a:defRPr>
            </a:lvl8pPr>
            <a:lvl9pPr marL="3657052"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42" indent="0">
              <a:buNone/>
              <a:defRPr sz="1800">
                <a:solidFill>
                  <a:schemeClr val="tx1">
                    <a:tint val="75000"/>
                  </a:schemeClr>
                </a:solidFill>
              </a:defRPr>
            </a:lvl2pPr>
            <a:lvl3pPr marL="914288" indent="0">
              <a:buNone/>
              <a:defRPr sz="1600">
                <a:solidFill>
                  <a:schemeClr val="tx1">
                    <a:tint val="75000"/>
                  </a:schemeClr>
                </a:solidFill>
              </a:defRPr>
            </a:lvl3pPr>
            <a:lvl4pPr marL="1371430" indent="0">
              <a:buNone/>
              <a:defRPr sz="1400">
                <a:solidFill>
                  <a:schemeClr val="tx1">
                    <a:tint val="75000"/>
                  </a:schemeClr>
                </a:solidFill>
              </a:defRPr>
            </a:lvl4pPr>
            <a:lvl5pPr marL="1828574" indent="0">
              <a:buNone/>
              <a:defRPr sz="1400">
                <a:solidFill>
                  <a:schemeClr val="tx1">
                    <a:tint val="75000"/>
                  </a:schemeClr>
                </a:solidFill>
              </a:defRPr>
            </a:lvl5pPr>
            <a:lvl6pPr marL="2285715" indent="0">
              <a:buNone/>
              <a:defRPr sz="1400">
                <a:solidFill>
                  <a:schemeClr val="tx1">
                    <a:tint val="75000"/>
                  </a:schemeClr>
                </a:solidFill>
              </a:defRPr>
            </a:lvl6pPr>
            <a:lvl7pPr marL="2742857"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54" indent="0">
              <a:buNone/>
              <a:defRPr sz="1800">
                <a:solidFill>
                  <a:schemeClr val="tx1">
                    <a:tint val="75000"/>
                  </a:schemeClr>
                </a:solidFill>
              </a:defRPr>
            </a:lvl2pPr>
            <a:lvl3pPr marL="914310" indent="0">
              <a:buNone/>
              <a:defRPr sz="1600">
                <a:solidFill>
                  <a:schemeClr val="tx1">
                    <a:tint val="75000"/>
                  </a:schemeClr>
                </a:solidFill>
              </a:defRPr>
            </a:lvl3pPr>
            <a:lvl4pPr marL="1371464" indent="0">
              <a:buNone/>
              <a:defRPr sz="1400">
                <a:solidFill>
                  <a:schemeClr val="tx1">
                    <a:tint val="75000"/>
                  </a:schemeClr>
                </a:solidFill>
              </a:defRPr>
            </a:lvl4pPr>
            <a:lvl5pPr marL="1828619" indent="0">
              <a:buNone/>
              <a:defRPr sz="1400">
                <a:solidFill>
                  <a:schemeClr val="tx1">
                    <a:tint val="75000"/>
                  </a:schemeClr>
                </a:solidFill>
              </a:defRPr>
            </a:lvl5pPr>
            <a:lvl6pPr marL="2285772"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29" indent="0">
              <a:buNone/>
              <a:defRPr sz="1400">
                <a:solidFill>
                  <a:schemeClr val="tx1">
                    <a:tint val="75000"/>
                  </a:schemeClr>
                </a:solidFill>
              </a:defRPr>
            </a:lvl6pPr>
            <a:lvl7pPr marL="2742995" indent="0">
              <a:buNone/>
              <a:defRPr sz="1400">
                <a:solidFill>
                  <a:schemeClr val="tx1">
                    <a:tint val="75000"/>
                  </a:schemeClr>
                </a:solidFill>
              </a:defRPr>
            </a:lvl7pPr>
            <a:lvl8pPr marL="3200160" indent="0">
              <a:buNone/>
              <a:defRPr sz="1400">
                <a:solidFill>
                  <a:schemeClr val="tx1">
                    <a:tint val="75000"/>
                  </a:schemeClr>
                </a:solidFill>
              </a:defRPr>
            </a:lvl8pPr>
            <a:lvl9pPr marL="3657326"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78" indent="0">
              <a:buNone/>
              <a:defRPr sz="1800">
                <a:solidFill>
                  <a:schemeClr val="tx1">
                    <a:tint val="75000"/>
                  </a:schemeClr>
                </a:solidFill>
              </a:defRPr>
            </a:lvl2pPr>
            <a:lvl3pPr marL="914355"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4"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6"/>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65" indent="0" algn="ctr">
              <a:buNone/>
              <a:defRPr>
                <a:solidFill>
                  <a:schemeClr val="tx1">
                    <a:tint val="75000"/>
                  </a:schemeClr>
                </a:solidFill>
              </a:defRPr>
            </a:lvl3pPr>
            <a:lvl4pPr marL="1371396" indent="0" algn="ctr">
              <a:buNone/>
              <a:defRPr>
                <a:solidFill>
                  <a:schemeClr val="tx1">
                    <a:tint val="75000"/>
                  </a:schemeClr>
                </a:solidFill>
              </a:defRPr>
            </a:lvl4pPr>
            <a:lvl5pPr marL="1828529" indent="0" algn="ctr">
              <a:buNone/>
              <a:defRPr>
                <a:solidFill>
                  <a:schemeClr val="tx1">
                    <a:tint val="75000"/>
                  </a:schemeClr>
                </a:solidFill>
              </a:defRPr>
            </a:lvl5pPr>
            <a:lvl6pPr marL="2285658" indent="0" algn="ctr">
              <a:buNone/>
              <a:defRPr>
                <a:solidFill>
                  <a:schemeClr val="tx1">
                    <a:tint val="75000"/>
                  </a:schemeClr>
                </a:solidFill>
              </a:defRPr>
            </a:lvl6pPr>
            <a:lvl7pPr marL="2742788" indent="0" algn="ctr">
              <a:buNone/>
              <a:defRPr>
                <a:solidFill>
                  <a:schemeClr val="tx1">
                    <a:tint val="75000"/>
                  </a:schemeClr>
                </a:solidFill>
              </a:defRPr>
            </a:lvl7pPr>
            <a:lvl8pPr marL="3199920" indent="0" algn="ctr">
              <a:buNone/>
              <a:defRPr>
                <a:solidFill>
                  <a:schemeClr val="tx1">
                    <a:tint val="75000"/>
                  </a:schemeClr>
                </a:solidFill>
              </a:defRPr>
            </a:lvl8pPr>
            <a:lvl9pPr marL="3657052"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30" indent="0">
              <a:buNone/>
              <a:defRPr sz="2000" b="1"/>
            </a:lvl2pPr>
            <a:lvl3pPr marL="914265" indent="0">
              <a:buNone/>
              <a:defRPr sz="1800" b="1"/>
            </a:lvl3pPr>
            <a:lvl4pPr marL="1371396" indent="0">
              <a:buNone/>
              <a:defRPr sz="1600" b="1"/>
            </a:lvl4pPr>
            <a:lvl5pPr marL="1828529" indent="0">
              <a:buNone/>
              <a:defRPr sz="1600" b="1"/>
            </a:lvl5pPr>
            <a:lvl6pPr marL="2285658" indent="0">
              <a:buNone/>
              <a:defRPr sz="1600" b="1"/>
            </a:lvl6pPr>
            <a:lvl7pPr marL="2742788" indent="0">
              <a:buNone/>
              <a:defRPr sz="1600" b="1"/>
            </a:lvl7pPr>
            <a:lvl8pPr marL="3199920" indent="0">
              <a:buNone/>
              <a:defRPr sz="1600" b="1"/>
            </a:lvl8pPr>
            <a:lvl9pPr marL="3657052"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30" indent="0">
              <a:buNone/>
              <a:defRPr sz="2000" b="1"/>
            </a:lvl2pPr>
            <a:lvl3pPr marL="914265" indent="0">
              <a:buNone/>
              <a:defRPr sz="1800" b="1"/>
            </a:lvl3pPr>
            <a:lvl4pPr marL="1371396" indent="0">
              <a:buNone/>
              <a:defRPr sz="1600" b="1"/>
            </a:lvl4pPr>
            <a:lvl5pPr marL="1828529" indent="0">
              <a:buNone/>
              <a:defRPr sz="1600" b="1"/>
            </a:lvl5pPr>
            <a:lvl6pPr marL="2285658" indent="0">
              <a:buNone/>
              <a:defRPr sz="1600" b="1"/>
            </a:lvl6pPr>
            <a:lvl7pPr marL="2742788" indent="0">
              <a:buNone/>
              <a:defRPr sz="1600" b="1"/>
            </a:lvl7pPr>
            <a:lvl8pPr marL="3199920" indent="0">
              <a:buNone/>
              <a:defRPr sz="1600" b="1"/>
            </a:lvl8pPr>
            <a:lvl9pPr marL="3657052"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2"/>
            <a:ext cx="2139696" cy="3182711"/>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5"/>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18" indent="0">
              <a:buNone/>
              <a:defRPr sz="2800"/>
            </a:lvl2pPr>
            <a:lvl3pPr marL="914243" indent="0">
              <a:buNone/>
              <a:defRPr sz="2400"/>
            </a:lvl3pPr>
            <a:lvl4pPr marL="1371362" indent="0">
              <a:buNone/>
              <a:defRPr sz="2000"/>
            </a:lvl4pPr>
            <a:lvl5pPr marL="1828484" indent="0">
              <a:buNone/>
              <a:defRPr sz="2000"/>
            </a:lvl5pPr>
            <a:lvl6pPr marL="2285601" indent="0">
              <a:buNone/>
              <a:defRPr sz="2000"/>
            </a:lvl6pPr>
            <a:lvl7pPr marL="2742719" indent="0">
              <a:buNone/>
              <a:defRPr sz="2000"/>
            </a:lvl7pPr>
            <a:lvl8pPr marL="3199840" indent="0">
              <a:buNone/>
              <a:defRPr sz="2000"/>
            </a:lvl8pPr>
            <a:lvl9pPr marL="365696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1"/>
            <a:ext cx="2139696" cy="3182711"/>
          </a:xfrm>
        </p:spPr>
        <p:txBody>
          <a:bodyPr/>
          <a:lstStyle>
            <a:lvl1pPr marL="0" indent="0">
              <a:buNone/>
              <a:defRPr sz="1400"/>
            </a:lvl1pPr>
            <a:lvl2pPr marL="457130" indent="0">
              <a:buNone/>
              <a:defRPr sz="1200"/>
            </a:lvl2pPr>
            <a:lvl3pPr marL="914265" indent="0">
              <a:buNone/>
              <a:defRPr sz="1000"/>
            </a:lvl3pPr>
            <a:lvl4pPr marL="1371396" indent="0">
              <a:buNone/>
              <a:defRPr sz="900"/>
            </a:lvl4pPr>
            <a:lvl5pPr marL="1828529" indent="0">
              <a:buNone/>
              <a:defRPr sz="900"/>
            </a:lvl5pPr>
            <a:lvl6pPr marL="2285658" indent="0">
              <a:buNone/>
              <a:defRPr sz="900"/>
            </a:lvl6pPr>
            <a:lvl7pPr marL="2742788" indent="0">
              <a:buNone/>
              <a:defRPr sz="900"/>
            </a:lvl7pPr>
            <a:lvl8pPr marL="3199920" indent="0">
              <a:buNone/>
              <a:defRPr sz="900"/>
            </a:lvl8pPr>
            <a:lvl9pPr marL="3657052"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30" indent="0">
              <a:buNone/>
              <a:defRPr sz="2800"/>
            </a:lvl2pPr>
            <a:lvl3pPr marL="914265" indent="0">
              <a:buNone/>
              <a:defRPr sz="2400"/>
            </a:lvl3pPr>
            <a:lvl4pPr marL="1371396" indent="0">
              <a:buNone/>
              <a:defRPr sz="2000"/>
            </a:lvl4pPr>
            <a:lvl5pPr marL="1828529" indent="0">
              <a:buNone/>
              <a:defRPr sz="2000"/>
            </a:lvl5pPr>
            <a:lvl6pPr marL="2285658" indent="0">
              <a:buNone/>
              <a:defRPr sz="2000"/>
            </a:lvl6pPr>
            <a:lvl7pPr marL="2742788" indent="0">
              <a:buNone/>
              <a:defRPr sz="2000"/>
            </a:lvl7pPr>
            <a:lvl8pPr marL="3199920" indent="0">
              <a:buNone/>
              <a:defRPr sz="2000"/>
            </a:lvl8pPr>
            <a:lvl9pPr marL="3657052"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30" indent="0">
              <a:buNone/>
              <a:defRPr sz="1200"/>
            </a:lvl2pPr>
            <a:lvl3pPr marL="914265" indent="0">
              <a:buNone/>
              <a:defRPr sz="1000"/>
            </a:lvl3pPr>
            <a:lvl4pPr marL="1371396" indent="0">
              <a:buNone/>
              <a:defRPr sz="900"/>
            </a:lvl4pPr>
            <a:lvl5pPr marL="1828529" indent="0">
              <a:buNone/>
              <a:defRPr sz="900"/>
            </a:lvl5pPr>
            <a:lvl6pPr marL="2285658" indent="0">
              <a:buNone/>
              <a:defRPr sz="900"/>
            </a:lvl6pPr>
            <a:lvl7pPr marL="2742788" indent="0">
              <a:buNone/>
              <a:defRPr sz="900"/>
            </a:lvl7pPr>
            <a:lvl8pPr marL="3199920" indent="0">
              <a:buNone/>
              <a:defRPr sz="900"/>
            </a:lvl8pPr>
            <a:lvl9pPr marL="3657052"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0"/>
            <a:ext cx="2139696" cy="3182711"/>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9"/>
            <a:ext cx="2139696" cy="3182711"/>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54" indent="0">
              <a:buNone/>
              <a:defRPr sz="2800"/>
            </a:lvl2pPr>
            <a:lvl3pPr marL="914310" indent="0">
              <a:buNone/>
              <a:defRPr sz="2400"/>
            </a:lvl3pPr>
            <a:lvl4pPr marL="1371464" indent="0">
              <a:buNone/>
              <a:defRPr sz="2000"/>
            </a:lvl4pPr>
            <a:lvl5pPr marL="1828619" indent="0">
              <a:buNone/>
              <a:defRPr sz="2000"/>
            </a:lvl5pPr>
            <a:lvl6pPr marL="2285772" indent="0">
              <a:buNone/>
              <a:defRPr sz="2000"/>
            </a:lvl6pPr>
            <a:lvl7pPr marL="2742926" indent="0">
              <a:buNone/>
              <a:defRPr sz="2000"/>
            </a:lvl7pPr>
            <a:lvl8pPr marL="3200080" indent="0">
              <a:buNone/>
              <a:defRPr sz="2000"/>
            </a:lvl8pPr>
            <a:lvl9pPr marL="3657235"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8"/>
            <a:ext cx="2139696" cy="3182711"/>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7"/>
            <a:ext cx="2139696" cy="3182711"/>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4"/>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6"/>
            <a:ext cx="2139696" cy="3182711"/>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7"/>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3"/>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2"/>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1"/>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1"/>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210" r:id="rId1"/>
    <p:sldLayoutId id="2147484205" r:id="rId2"/>
    <p:sldLayoutId id="2147484200" r:id="rId3"/>
    <p:sldLayoutId id="2147484195" r:id="rId4"/>
    <p:sldLayoutId id="2147484190" r:id="rId5"/>
    <p:sldLayoutId id="2147484185" r:id="rId6"/>
    <p:sldLayoutId id="2147484180" r:id="rId7"/>
    <p:sldLayoutId id="2147484169" r:id="rId8"/>
    <p:sldLayoutId id="2147484170" r:id="rId9"/>
    <p:sldLayoutId id="2147484211" r:id="rId10"/>
    <p:sldLayoutId id="2147484206" r:id="rId11"/>
    <p:sldLayoutId id="2147484201" r:id="rId12"/>
    <p:sldLayoutId id="2147484196" r:id="rId13"/>
    <p:sldLayoutId id="2147484191" r:id="rId14"/>
    <p:sldLayoutId id="2147484186" r:id="rId15"/>
    <p:sldLayoutId id="2147484181" r:id="rId16"/>
    <p:sldLayoutId id="2147484171" r:id="rId17"/>
    <p:sldLayoutId id="2147484172" r:id="rId18"/>
    <p:sldLayoutId id="2147484212" r:id="rId19"/>
    <p:sldLayoutId id="2147484207" r:id="rId20"/>
    <p:sldLayoutId id="2147484202" r:id="rId21"/>
    <p:sldLayoutId id="2147484197" r:id="rId22"/>
    <p:sldLayoutId id="2147484192" r:id="rId23"/>
    <p:sldLayoutId id="2147484187" r:id="rId24"/>
    <p:sldLayoutId id="2147484182" r:id="rId25"/>
    <p:sldLayoutId id="2147484173" r:id="rId26"/>
    <p:sldLayoutId id="2147484174" r:id="rId27"/>
    <p:sldLayoutId id="2147484175" r:id="rId28"/>
    <p:sldLayoutId id="2147484213" r:id="rId29"/>
    <p:sldLayoutId id="2147484214" r:id="rId30"/>
    <p:sldLayoutId id="2147484208" r:id="rId31"/>
    <p:sldLayoutId id="2147484209" r:id="rId32"/>
    <p:sldLayoutId id="2147484203" r:id="rId33"/>
    <p:sldLayoutId id="2147484204" r:id="rId34"/>
    <p:sldLayoutId id="2147484198" r:id="rId35"/>
    <p:sldLayoutId id="2147484199" r:id="rId36"/>
    <p:sldLayoutId id="2147484193" r:id="rId37"/>
    <p:sldLayoutId id="2147484194" r:id="rId38"/>
    <p:sldLayoutId id="2147484188" r:id="rId39"/>
    <p:sldLayoutId id="2147484189" r:id="rId40"/>
    <p:sldLayoutId id="2147484183" r:id="rId41"/>
    <p:sldLayoutId id="2147484184" r:id="rId42"/>
    <p:sldLayoutId id="2147484176" r:id="rId43"/>
    <p:sldLayoutId id="2147484177" r:id="rId44"/>
    <p:sldLayoutId id="2147484178" r:id="rId45"/>
    <p:sldLayoutId id="2147484179" r:id="rId46"/>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2.png"/><Relationship Id="rId21" Type="http://schemas.openxmlformats.org/officeDocument/2006/relationships/image" Target="../media/image13.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slideLayout" Target="../slideLayouts/slideLayout9.xml"/><Relationship Id="rId16" Type="http://schemas.openxmlformats.org/officeDocument/2006/relationships/customXml" Target="../ink/ink8.xml"/><Relationship Id="rId29" Type="http://schemas.openxmlformats.org/officeDocument/2006/relationships/image" Target="../media/image17.png"/><Relationship Id="rId11" Type="http://schemas.openxmlformats.org/officeDocument/2006/relationships/image" Target="../media/image8.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1.png"/><Relationship Id="rId40" Type="http://schemas.openxmlformats.org/officeDocument/2006/relationships/customXml" Target="../ink/ink20.xml"/><Relationship Id="rId45"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png"/><Relationship Id="rId10" Type="http://schemas.openxmlformats.org/officeDocument/2006/relationships/customXml" Target="../ink/ink5.xml"/><Relationship Id="rId19" Type="http://schemas.openxmlformats.org/officeDocument/2006/relationships/image" Target="../media/image12.png"/><Relationship Id="rId31" Type="http://schemas.openxmlformats.org/officeDocument/2006/relationships/image" Target="../media/image18.png"/><Relationship Id="rId44" Type="http://schemas.openxmlformats.org/officeDocument/2006/relationships/customXml" Target="../ink/ink22.xml"/><Relationship Id="rId4" Type="http://schemas.openxmlformats.org/officeDocument/2006/relationships/customXml" Target="../ink/ink2.xml"/><Relationship Id="rId9" Type="http://schemas.openxmlformats.org/officeDocument/2006/relationships/image" Target="../media/image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png"/><Relationship Id="rId30" Type="http://schemas.openxmlformats.org/officeDocument/2006/relationships/customXml" Target="../ink/ink15.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4.xml"/><Relationship Id="rId8" Type="http://schemas.openxmlformats.org/officeDocument/2006/relationships/customXml" Target="../ink/ink4.xml"/><Relationship Id="rId3" Type="http://schemas.openxmlformats.org/officeDocument/2006/relationships/image" Target="../media/image3.jpeg"/><Relationship Id="rId12" Type="http://schemas.openxmlformats.org/officeDocument/2006/relationships/customXml" Target="../ink/ink6.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3.png"/><Relationship Id="rId1" Type="http://schemas.openxmlformats.org/officeDocument/2006/relationships/tags" Target="../tags/tag4.xml"/><Relationship Id="rId6" Type="http://schemas.openxmlformats.org/officeDocument/2006/relationships/customXml" Target="../ink/ink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wsDwv_QAeF7wmBfhXf7dulUJ2WcWqa7t/view" TargetMode="Externa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customXml" Target="../ink/ink2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6" Type="http://schemas.openxmlformats.org/officeDocument/2006/relationships/image" Target="../media/image41.png"/><Relationship Id="rId21" Type="http://schemas.openxmlformats.org/officeDocument/2006/relationships/customXml" Target="../ink/ink35.xml"/><Relationship Id="rId34" Type="http://schemas.openxmlformats.org/officeDocument/2006/relationships/image" Target="../media/image45.png"/><Relationship Id="rId42" Type="http://schemas.openxmlformats.org/officeDocument/2006/relationships/image" Target="../media/image49.png"/><Relationship Id="rId47" Type="http://schemas.openxmlformats.org/officeDocument/2006/relationships/customXml" Target="../ink/ink48.xml"/><Relationship Id="rId50" Type="http://schemas.openxmlformats.org/officeDocument/2006/relationships/image" Target="../media/image53.png"/><Relationship Id="rId55" Type="http://schemas.openxmlformats.org/officeDocument/2006/relationships/customXml" Target="../ink/ink52.xml"/><Relationship Id="rId63" Type="http://schemas.openxmlformats.org/officeDocument/2006/relationships/customXml" Target="../ink/ink56.xml"/><Relationship Id="rId68" Type="http://schemas.openxmlformats.org/officeDocument/2006/relationships/image" Target="../media/image62.png"/><Relationship Id="rId7" Type="http://schemas.openxmlformats.org/officeDocument/2006/relationships/customXml" Target="../ink/ink28.xml"/><Relationship Id="rId2" Type="http://schemas.openxmlformats.org/officeDocument/2006/relationships/image" Target="../media/image4.png"/><Relationship Id="rId16" Type="http://schemas.openxmlformats.org/officeDocument/2006/relationships/image" Target="../media/image36.png"/><Relationship Id="rId29" Type="http://schemas.openxmlformats.org/officeDocument/2006/relationships/customXml" Target="../ink/ink39.xml"/><Relationship Id="rId11" Type="http://schemas.openxmlformats.org/officeDocument/2006/relationships/customXml" Target="../ink/ink30.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43.xml"/><Relationship Id="rId40" Type="http://schemas.openxmlformats.org/officeDocument/2006/relationships/image" Target="../media/image48.png"/><Relationship Id="rId45" Type="http://schemas.openxmlformats.org/officeDocument/2006/relationships/customXml" Target="../ink/ink47.xml"/><Relationship Id="rId53" Type="http://schemas.openxmlformats.org/officeDocument/2006/relationships/customXml" Target="../ink/ink51.xml"/><Relationship Id="rId58" Type="http://schemas.openxmlformats.org/officeDocument/2006/relationships/image" Target="../media/image57.png"/><Relationship Id="rId66" Type="http://schemas.openxmlformats.org/officeDocument/2006/relationships/image" Target="../media/image61.png"/><Relationship Id="rId5" Type="http://schemas.openxmlformats.org/officeDocument/2006/relationships/customXml" Target="../ink/ink27.xml"/><Relationship Id="rId61" Type="http://schemas.openxmlformats.org/officeDocument/2006/relationships/customXml" Target="../ink/ink55.xml"/><Relationship Id="rId19" Type="http://schemas.openxmlformats.org/officeDocument/2006/relationships/customXml" Target="../ink/ink34.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38.xml"/><Relationship Id="rId30" Type="http://schemas.openxmlformats.org/officeDocument/2006/relationships/image" Target="../media/image43.png"/><Relationship Id="rId35" Type="http://schemas.openxmlformats.org/officeDocument/2006/relationships/customXml" Target="../ink/ink42.xml"/><Relationship Id="rId43" Type="http://schemas.openxmlformats.org/officeDocument/2006/relationships/customXml" Target="../ink/ink46.xml"/><Relationship Id="rId48" Type="http://schemas.openxmlformats.org/officeDocument/2006/relationships/image" Target="../media/image52.png"/><Relationship Id="rId56" Type="http://schemas.openxmlformats.org/officeDocument/2006/relationships/image" Target="../media/image56.png"/><Relationship Id="rId64" Type="http://schemas.openxmlformats.org/officeDocument/2006/relationships/image" Target="../media/image60.png"/><Relationship Id="rId8" Type="http://schemas.openxmlformats.org/officeDocument/2006/relationships/image" Target="../media/image32.png"/><Relationship Id="rId51" Type="http://schemas.openxmlformats.org/officeDocument/2006/relationships/customXml" Target="../ink/ink50.xml"/><Relationship Id="rId3" Type="http://schemas.openxmlformats.org/officeDocument/2006/relationships/customXml" Target="../ink/ink26.xml"/><Relationship Id="rId12" Type="http://schemas.openxmlformats.org/officeDocument/2006/relationships/image" Target="../media/image34.png"/><Relationship Id="rId17" Type="http://schemas.openxmlformats.org/officeDocument/2006/relationships/customXml" Target="../ink/ink33.xml"/><Relationship Id="rId25" Type="http://schemas.openxmlformats.org/officeDocument/2006/relationships/customXml" Target="../ink/ink37.xml"/><Relationship Id="rId33" Type="http://schemas.openxmlformats.org/officeDocument/2006/relationships/customXml" Target="../ink/ink41.xml"/><Relationship Id="rId38" Type="http://schemas.openxmlformats.org/officeDocument/2006/relationships/image" Target="../media/image47.png"/><Relationship Id="rId46" Type="http://schemas.openxmlformats.org/officeDocument/2006/relationships/image" Target="../media/image51.png"/><Relationship Id="rId59" Type="http://schemas.openxmlformats.org/officeDocument/2006/relationships/customXml" Target="../ink/ink54.xml"/><Relationship Id="rId67" Type="http://schemas.openxmlformats.org/officeDocument/2006/relationships/customXml" Target="../ink/ink58.xml"/><Relationship Id="rId20" Type="http://schemas.openxmlformats.org/officeDocument/2006/relationships/image" Target="../media/image38.png"/><Relationship Id="rId41" Type="http://schemas.openxmlformats.org/officeDocument/2006/relationships/customXml" Target="../ink/ink45.xml"/><Relationship Id="rId54" Type="http://schemas.openxmlformats.org/officeDocument/2006/relationships/image" Target="../media/image55.png"/><Relationship Id="rId6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image" Target="../media/image31.png"/><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customXml" Target="../ink/ink49.xml"/><Relationship Id="rId57" Type="http://schemas.openxmlformats.org/officeDocument/2006/relationships/customXml" Target="../ink/ink53.xml"/><Relationship Id="rId10" Type="http://schemas.openxmlformats.org/officeDocument/2006/relationships/image" Target="../media/image33.png"/><Relationship Id="rId31" Type="http://schemas.openxmlformats.org/officeDocument/2006/relationships/customXml" Target="../ink/ink40.xml"/><Relationship Id="rId44" Type="http://schemas.openxmlformats.org/officeDocument/2006/relationships/image" Target="../media/image50.png"/><Relationship Id="rId52" Type="http://schemas.openxmlformats.org/officeDocument/2006/relationships/image" Target="../media/image54.png"/><Relationship Id="rId60" Type="http://schemas.openxmlformats.org/officeDocument/2006/relationships/image" Target="../media/image58.png"/><Relationship Id="rId65" Type="http://schemas.openxmlformats.org/officeDocument/2006/relationships/customXml" Target="../ink/ink57.xml"/><Relationship Id="rId4" Type="http://schemas.openxmlformats.org/officeDocument/2006/relationships/image" Target="../media/image30.png"/><Relationship Id="rId9" Type="http://schemas.openxmlformats.org/officeDocument/2006/relationships/customXml" Target="../ink/ink29.xml"/><Relationship Id="rId13" Type="http://schemas.openxmlformats.org/officeDocument/2006/relationships/customXml" Target="../ink/ink31.xml"/><Relationship Id="rId18" Type="http://schemas.openxmlformats.org/officeDocument/2006/relationships/image" Target="../media/image37.png"/><Relationship Id="rId39" Type="http://schemas.openxmlformats.org/officeDocument/2006/relationships/customXml" Target="../ink/ink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rive.google.com/file/d/1M2AaN6KxF6Z1jGO6gFvmJb2QB9ISHl0M/view" TargetMode="Externa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00.xml"/><Relationship Id="rId18" Type="http://schemas.openxmlformats.org/officeDocument/2006/relationships/slide" Target="slide37.xml"/><Relationship Id="rId3" Type="http://schemas.openxmlformats.org/officeDocument/2006/relationships/slide" Target="slide42.xml"/><Relationship Id="rId21" Type="http://schemas.openxmlformats.org/officeDocument/2006/relationships/slide" Target="slide4.xml"/><Relationship Id="rId7" Type="http://schemas.openxmlformats.org/officeDocument/2006/relationships/slide" Target="slide89.xml"/><Relationship Id="rId12" Type="http://schemas.openxmlformats.org/officeDocument/2006/relationships/slide" Target="slide62.xml"/><Relationship Id="rId17" Type="http://schemas.openxmlformats.org/officeDocument/2006/relationships/slide" Target="slide75.xml"/><Relationship Id="rId2" Type="http://schemas.openxmlformats.org/officeDocument/2006/relationships/slide" Target="slide5.xml"/><Relationship Id="rId16" Type="http://schemas.openxmlformats.org/officeDocument/2006/relationships/slide" Target="slide27.xml"/><Relationship Id="rId20" Type="http://schemas.openxmlformats.org/officeDocument/2006/relationships/slide" Target="slide39.xml"/><Relationship Id="rId1" Type="http://schemas.openxmlformats.org/officeDocument/2006/relationships/slideLayout" Target="../slideLayouts/slideLayout9.xml"/><Relationship Id="rId6" Type="http://schemas.openxmlformats.org/officeDocument/2006/relationships/slide" Target="slide46.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69.xml"/><Relationship Id="rId23" Type="http://schemas.openxmlformats.org/officeDocument/2006/relationships/slide" Target="slide78.xml"/><Relationship Id="rId10" Type="http://schemas.openxmlformats.org/officeDocument/2006/relationships/slide" Target="slide98.xml"/><Relationship Id="rId19" Type="http://schemas.openxmlformats.org/officeDocument/2006/relationships/slide" Target="slide76.xml"/><Relationship Id="rId4" Type="http://schemas.openxmlformats.org/officeDocument/2006/relationships/slide" Target="slide79.xml"/><Relationship Id="rId9" Type="http://schemas.openxmlformats.org/officeDocument/2006/relationships/slide" Target="slide58.xml"/><Relationship Id="rId14" Type="http://schemas.openxmlformats.org/officeDocument/2006/relationships/slide" Target="slide23.xml"/><Relationship Id="rId22" Type="http://schemas.openxmlformats.org/officeDocument/2006/relationships/slide" Target="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67.xml"/><Relationship Id="rId26" Type="http://schemas.openxmlformats.org/officeDocument/2006/relationships/customXml" Target="../ink/ink71.xml"/><Relationship Id="rId39" Type="http://schemas.openxmlformats.org/officeDocument/2006/relationships/image" Target="../media/image82.png"/><Relationship Id="rId21" Type="http://schemas.openxmlformats.org/officeDocument/2006/relationships/image" Target="../media/image73.png"/><Relationship Id="rId34" Type="http://schemas.openxmlformats.org/officeDocument/2006/relationships/customXml" Target="../ink/ink75.xml"/><Relationship Id="rId42" Type="http://schemas.openxmlformats.org/officeDocument/2006/relationships/customXml" Target="../ink/ink79.xml"/><Relationship Id="rId47" Type="http://schemas.openxmlformats.org/officeDocument/2006/relationships/image" Target="../media/image86.png"/><Relationship Id="rId7" Type="http://schemas.openxmlformats.org/officeDocument/2006/relationships/image" Target="../media/image66.png"/><Relationship Id="rId2" Type="http://schemas.openxmlformats.org/officeDocument/2006/relationships/customXml" Target="../ink/ink59.xml"/><Relationship Id="rId16" Type="http://schemas.openxmlformats.org/officeDocument/2006/relationships/customXml" Target="../ink/ink66.xml"/><Relationship Id="rId29" Type="http://schemas.openxmlformats.org/officeDocument/2006/relationships/image" Target="../media/image77.png"/><Relationship Id="rId11" Type="http://schemas.openxmlformats.org/officeDocument/2006/relationships/image" Target="../media/image68.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81.png"/><Relationship Id="rId40" Type="http://schemas.openxmlformats.org/officeDocument/2006/relationships/customXml" Target="../ink/ink78.xml"/><Relationship Id="rId45" Type="http://schemas.openxmlformats.org/officeDocument/2006/relationships/image" Target="../media/image85.png"/><Relationship Id="rId5" Type="http://schemas.openxmlformats.org/officeDocument/2006/relationships/image" Target="../media/image65.png"/><Relationship Id="rId15" Type="http://schemas.openxmlformats.org/officeDocument/2006/relationships/image" Target="../media/image70.png"/><Relationship Id="rId23" Type="http://schemas.openxmlformats.org/officeDocument/2006/relationships/image" Target="../media/image74.png"/><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87.png"/><Relationship Id="rId10" Type="http://schemas.openxmlformats.org/officeDocument/2006/relationships/customXml" Target="../ink/ink63.xml"/><Relationship Id="rId19" Type="http://schemas.openxmlformats.org/officeDocument/2006/relationships/image" Target="../media/image72.png"/><Relationship Id="rId31" Type="http://schemas.openxmlformats.org/officeDocument/2006/relationships/image" Target="../media/image78.png"/><Relationship Id="rId44" Type="http://schemas.openxmlformats.org/officeDocument/2006/relationships/customXml" Target="../ink/ink80.xml"/><Relationship Id="rId4" Type="http://schemas.openxmlformats.org/officeDocument/2006/relationships/customXml" Target="../ink/ink60.xml"/><Relationship Id="rId9" Type="http://schemas.openxmlformats.org/officeDocument/2006/relationships/image" Target="../media/image67.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76.png"/><Relationship Id="rId30" Type="http://schemas.openxmlformats.org/officeDocument/2006/relationships/customXml" Target="../ink/ink73.xml"/><Relationship Id="rId35" Type="http://schemas.openxmlformats.org/officeDocument/2006/relationships/image" Target="../media/image80.png"/><Relationship Id="rId43" Type="http://schemas.openxmlformats.org/officeDocument/2006/relationships/image" Target="../media/image84.png"/><Relationship Id="rId48" Type="http://schemas.openxmlformats.org/officeDocument/2006/relationships/customXml" Target="../ink/ink82.xml"/><Relationship Id="rId8" Type="http://schemas.openxmlformats.org/officeDocument/2006/relationships/customXml" Target="../ink/ink62.xml"/><Relationship Id="rId3" Type="http://schemas.openxmlformats.org/officeDocument/2006/relationships/image" Target="../media/image64.png"/><Relationship Id="rId12" Type="http://schemas.openxmlformats.org/officeDocument/2006/relationships/customXml" Target="../ink/ink64.xml"/><Relationship Id="rId17" Type="http://schemas.openxmlformats.org/officeDocument/2006/relationships/image" Target="../media/image71.png"/><Relationship Id="rId25" Type="http://schemas.openxmlformats.org/officeDocument/2006/relationships/image" Target="../media/image75.png"/><Relationship Id="rId33" Type="http://schemas.openxmlformats.org/officeDocument/2006/relationships/image" Target="../media/image79.png"/><Relationship Id="rId38" Type="http://schemas.openxmlformats.org/officeDocument/2006/relationships/customXml" Target="../ink/ink77.xml"/><Relationship Id="rId46" Type="http://schemas.openxmlformats.org/officeDocument/2006/relationships/customXml" Target="../ink/ink81.xml"/><Relationship Id="rId20" Type="http://schemas.openxmlformats.org/officeDocument/2006/relationships/customXml" Target="../ink/ink68.xml"/><Relationship Id="rId41"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customXml" Target="../ink/ink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1kA9SWNKwG8yM6m8izqsY1Sv1hOGvEQ1Y/view" TargetMode="Externa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88.png"/><Relationship Id="rId21" Type="http://schemas.openxmlformats.org/officeDocument/2006/relationships/image" Target="../media/image97.png"/><Relationship Id="rId7" Type="http://schemas.openxmlformats.org/officeDocument/2006/relationships/image" Target="../media/image90.png"/><Relationship Id="rId12" Type="http://schemas.openxmlformats.org/officeDocument/2006/relationships/customXml" Target="../ink/ink88.xml"/><Relationship Id="rId17" Type="http://schemas.openxmlformats.org/officeDocument/2006/relationships/image" Target="../media/image95.png"/><Relationship Id="rId25" Type="http://schemas.openxmlformats.org/officeDocument/2006/relationships/image" Target="../media/image99.png"/><Relationship Id="rId33" Type="http://schemas.openxmlformats.org/officeDocument/2006/relationships/image" Target="../media/image63.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customXml" Target="../ink/ink85.xml"/><Relationship Id="rId11" Type="http://schemas.openxmlformats.org/officeDocument/2006/relationships/image" Target="../media/image92.png"/><Relationship Id="rId24" Type="http://schemas.openxmlformats.org/officeDocument/2006/relationships/customXml" Target="../ink/ink94.xml"/><Relationship Id="rId32" Type="http://schemas.openxmlformats.org/officeDocument/2006/relationships/customXml" Target="../ink/ink98.xml"/><Relationship Id="rId5" Type="http://schemas.openxmlformats.org/officeDocument/2006/relationships/image" Target="../media/image89.png"/><Relationship Id="rId15" Type="http://schemas.openxmlformats.org/officeDocument/2006/relationships/image" Target="../media/image94.png"/><Relationship Id="rId23" Type="http://schemas.openxmlformats.org/officeDocument/2006/relationships/image" Target="../media/image98.png"/><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96.png"/><Relationship Id="rId31" Type="http://schemas.openxmlformats.org/officeDocument/2006/relationships/image" Target="../media/image102.png"/><Relationship Id="rId4" Type="http://schemas.openxmlformats.org/officeDocument/2006/relationships/customXml" Target="../ink/ink84.xml"/><Relationship Id="rId9" Type="http://schemas.openxmlformats.org/officeDocument/2006/relationships/image" Target="../media/image91.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100.png"/><Relationship Id="rId30" Type="http://schemas.openxmlformats.org/officeDocument/2006/relationships/customXml" Target="../ink/ink97.xml"/><Relationship Id="rId8" Type="http://schemas.openxmlformats.org/officeDocument/2006/relationships/customXml" Target="../ink/ink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hyperlink" Target="https://drive.google.com/file/d/1_ylX3cK--Uf7wL0OVp9qM_iz8vf2vzID/view" TargetMode="Externa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17" Type="http://schemas.openxmlformats.org/officeDocument/2006/relationships/image" Target="../media/image160.png"/><Relationship Id="rId21" Type="http://schemas.openxmlformats.org/officeDocument/2006/relationships/image" Target="../media/image112.png"/><Relationship Id="rId63" Type="http://schemas.openxmlformats.org/officeDocument/2006/relationships/image" Target="../media/image133.png"/><Relationship Id="rId159" Type="http://schemas.openxmlformats.org/officeDocument/2006/relationships/customXml" Target="../ink/ink177.xml"/><Relationship Id="rId170" Type="http://schemas.openxmlformats.org/officeDocument/2006/relationships/image" Target="../media/image186.png"/><Relationship Id="rId226" Type="http://schemas.openxmlformats.org/officeDocument/2006/relationships/image" Target="../media/image214.png"/><Relationship Id="rId268" Type="http://schemas.openxmlformats.org/officeDocument/2006/relationships/image" Target="../media/image235.png"/><Relationship Id="rId32" Type="http://schemas.openxmlformats.org/officeDocument/2006/relationships/customXml" Target="../ink/ink113.xml"/><Relationship Id="rId74" Type="http://schemas.openxmlformats.org/officeDocument/2006/relationships/customXml" Target="../ink/ink134.xml"/><Relationship Id="rId128" Type="http://schemas.openxmlformats.org/officeDocument/2006/relationships/customXml" Target="../ink/ink161.xml"/><Relationship Id="rId5" Type="http://schemas.openxmlformats.org/officeDocument/2006/relationships/image" Target="../media/image104.png"/><Relationship Id="rId95" Type="http://schemas.openxmlformats.org/officeDocument/2006/relationships/image" Target="../media/image149.png"/><Relationship Id="rId160" Type="http://schemas.openxmlformats.org/officeDocument/2006/relationships/image" Target="../media/image181.png"/><Relationship Id="rId181" Type="http://schemas.openxmlformats.org/officeDocument/2006/relationships/customXml" Target="../ink/ink188.xml"/><Relationship Id="rId216" Type="http://schemas.openxmlformats.org/officeDocument/2006/relationships/image" Target="../media/image209.png"/><Relationship Id="rId237" Type="http://schemas.openxmlformats.org/officeDocument/2006/relationships/customXml" Target="../ink/ink216.xml"/><Relationship Id="rId258" Type="http://schemas.openxmlformats.org/officeDocument/2006/relationships/image" Target="../media/image230.png"/><Relationship Id="rId22" Type="http://schemas.openxmlformats.org/officeDocument/2006/relationships/customXml" Target="../ink/ink108.xml"/><Relationship Id="rId43" Type="http://schemas.openxmlformats.org/officeDocument/2006/relationships/image" Target="../media/image123.png"/><Relationship Id="rId64" Type="http://schemas.openxmlformats.org/officeDocument/2006/relationships/customXml" Target="../ink/ink129.xml"/><Relationship Id="rId118" Type="http://schemas.openxmlformats.org/officeDocument/2006/relationships/customXml" Target="../ink/ink156.xml"/><Relationship Id="rId139" Type="http://schemas.openxmlformats.org/officeDocument/2006/relationships/image" Target="../media/image171.png"/><Relationship Id="rId85" Type="http://schemas.openxmlformats.org/officeDocument/2006/relationships/image" Target="../media/image144.png"/><Relationship Id="rId150" Type="http://schemas.openxmlformats.org/officeDocument/2006/relationships/image" Target="../media/image176.png"/><Relationship Id="rId171" Type="http://schemas.openxmlformats.org/officeDocument/2006/relationships/customXml" Target="../ink/ink183.xml"/><Relationship Id="rId192" Type="http://schemas.openxmlformats.org/officeDocument/2006/relationships/image" Target="../media/image197.png"/><Relationship Id="rId206" Type="http://schemas.openxmlformats.org/officeDocument/2006/relationships/image" Target="../media/image204.png"/><Relationship Id="rId227" Type="http://schemas.openxmlformats.org/officeDocument/2006/relationships/customXml" Target="../ink/ink211.xml"/><Relationship Id="rId248" Type="http://schemas.openxmlformats.org/officeDocument/2006/relationships/image" Target="../media/image225.png"/><Relationship Id="rId269" Type="http://schemas.openxmlformats.org/officeDocument/2006/relationships/customXml" Target="../ink/ink232.xml"/><Relationship Id="rId12" Type="http://schemas.openxmlformats.org/officeDocument/2006/relationships/customXml" Target="../ink/ink103.xml"/><Relationship Id="rId33" Type="http://schemas.openxmlformats.org/officeDocument/2006/relationships/image" Target="../media/image118.png"/><Relationship Id="rId108" Type="http://schemas.openxmlformats.org/officeDocument/2006/relationships/customXml" Target="../ink/ink151.xml"/><Relationship Id="rId129" Type="http://schemas.openxmlformats.org/officeDocument/2006/relationships/image" Target="../media/image166.png"/><Relationship Id="rId54" Type="http://schemas.openxmlformats.org/officeDocument/2006/relationships/customXml" Target="../ink/ink124.xml"/><Relationship Id="rId75" Type="http://schemas.openxmlformats.org/officeDocument/2006/relationships/image" Target="../media/image139.png"/><Relationship Id="rId96" Type="http://schemas.openxmlformats.org/officeDocument/2006/relationships/customXml" Target="../ink/ink145.xml"/><Relationship Id="rId140" Type="http://schemas.openxmlformats.org/officeDocument/2006/relationships/customXml" Target="../ink/ink167.xml"/><Relationship Id="rId161" Type="http://schemas.openxmlformats.org/officeDocument/2006/relationships/customXml" Target="../ink/ink178.xml"/><Relationship Id="rId182" Type="http://schemas.openxmlformats.org/officeDocument/2006/relationships/image" Target="../media/image192.png"/><Relationship Id="rId217" Type="http://schemas.openxmlformats.org/officeDocument/2006/relationships/customXml" Target="../ink/ink206.xml"/><Relationship Id="rId6" Type="http://schemas.openxmlformats.org/officeDocument/2006/relationships/customXml" Target="../ink/ink100.xml"/><Relationship Id="rId238" Type="http://schemas.openxmlformats.org/officeDocument/2006/relationships/image" Target="../media/image220.png"/><Relationship Id="rId259" Type="http://schemas.openxmlformats.org/officeDocument/2006/relationships/customXml" Target="../ink/ink227.xml"/><Relationship Id="rId23" Type="http://schemas.openxmlformats.org/officeDocument/2006/relationships/image" Target="../media/image113.png"/><Relationship Id="rId119" Type="http://schemas.openxmlformats.org/officeDocument/2006/relationships/image" Target="../media/image161.png"/><Relationship Id="rId270" Type="http://schemas.openxmlformats.org/officeDocument/2006/relationships/image" Target="../media/image236.png"/><Relationship Id="rId44" Type="http://schemas.openxmlformats.org/officeDocument/2006/relationships/customXml" Target="../ink/ink119.xml"/><Relationship Id="rId65" Type="http://schemas.openxmlformats.org/officeDocument/2006/relationships/image" Target="../media/image134.png"/><Relationship Id="rId86" Type="http://schemas.openxmlformats.org/officeDocument/2006/relationships/customXml" Target="../ink/ink140.xml"/><Relationship Id="rId130" Type="http://schemas.openxmlformats.org/officeDocument/2006/relationships/customXml" Target="../ink/ink162.xml"/><Relationship Id="rId151" Type="http://schemas.openxmlformats.org/officeDocument/2006/relationships/customXml" Target="../ink/ink173.xml"/><Relationship Id="rId172" Type="http://schemas.openxmlformats.org/officeDocument/2006/relationships/image" Target="../media/image187.png"/><Relationship Id="rId193" Type="http://schemas.openxmlformats.org/officeDocument/2006/relationships/customXml" Target="../ink/ink194.xml"/><Relationship Id="rId207" Type="http://schemas.openxmlformats.org/officeDocument/2006/relationships/customXml" Target="../ink/ink201.xml"/><Relationship Id="rId228" Type="http://schemas.openxmlformats.org/officeDocument/2006/relationships/image" Target="../media/image215.png"/><Relationship Id="rId249" Type="http://schemas.openxmlformats.org/officeDocument/2006/relationships/customXml" Target="../ink/ink222.xml"/><Relationship Id="rId13" Type="http://schemas.openxmlformats.org/officeDocument/2006/relationships/image" Target="../media/image108.png"/><Relationship Id="rId109" Type="http://schemas.openxmlformats.org/officeDocument/2006/relationships/image" Target="../media/image156.png"/><Relationship Id="rId260" Type="http://schemas.openxmlformats.org/officeDocument/2006/relationships/image" Target="../media/image231.png"/><Relationship Id="rId34" Type="http://schemas.openxmlformats.org/officeDocument/2006/relationships/customXml" Target="../ink/ink114.xml"/><Relationship Id="rId55" Type="http://schemas.openxmlformats.org/officeDocument/2006/relationships/image" Target="../media/image129.png"/><Relationship Id="rId76" Type="http://schemas.openxmlformats.org/officeDocument/2006/relationships/customXml" Target="../ink/ink135.xml"/><Relationship Id="rId97" Type="http://schemas.openxmlformats.org/officeDocument/2006/relationships/image" Target="../media/image150.png"/><Relationship Id="rId120" Type="http://schemas.openxmlformats.org/officeDocument/2006/relationships/customXml" Target="../ink/ink157.xml"/><Relationship Id="rId141" Type="http://schemas.openxmlformats.org/officeDocument/2006/relationships/image" Target="../media/image172.png"/><Relationship Id="rId7" Type="http://schemas.openxmlformats.org/officeDocument/2006/relationships/image" Target="../media/image105.png"/><Relationship Id="rId162" Type="http://schemas.openxmlformats.org/officeDocument/2006/relationships/image" Target="../media/image182.png"/><Relationship Id="rId183" Type="http://schemas.openxmlformats.org/officeDocument/2006/relationships/customXml" Target="../ink/ink189.xml"/><Relationship Id="rId218" Type="http://schemas.openxmlformats.org/officeDocument/2006/relationships/image" Target="../media/image210.png"/><Relationship Id="rId239" Type="http://schemas.openxmlformats.org/officeDocument/2006/relationships/customXml" Target="../ink/ink217.xml"/><Relationship Id="rId250" Type="http://schemas.openxmlformats.org/officeDocument/2006/relationships/image" Target="../media/image226.png"/><Relationship Id="rId271" Type="http://schemas.openxmlformats.org/officeDocument/2006/relationships/customXml" Target="../ink/ink233.xml"/><Relationship Id="rId24" Type="http://schemas.openxmlformats.org/officeDocument/2006/relationships/customXml" Target="../ink/ink109.xml"/><Relationship Id="rId45" Type="http://schemas.openxmlformats.org/officeDocument/2006/relationships/image" Target="../media/image124.png"/><Relationship Id="rId66" Type="http://schemas.openxmlformats.org/officeDocument/2006/relationships/customXml" Target="../ink/ink130.xml"/><Relationship Id="rId87" Type="http://schemas.openxmlformats.org/officeDocument/2006/relationships/image" Target="../media/image145.png"/><Relationship Id="rId110" Type="http://schemas.openxmlformats.org/officeDocument/2006/relationships/customXml" Target="../ink/ink152.xml"/><Relationship Id="rId131" Type="http://schemas.openxmlformats.org/officeDocument/2006/relationships/image" Target="../media/image167.png"/><Relationship Id="rId152" Type="http://schemas.openxmlformats.org/officeDocument/2006/relationships/image" Target="../media/image177.png"/><Relationship Id="rId173" Type="http://schemas.openxmlformats.org/officeDocument/2006/relationships/customXml" Target="../ink/ink184.xml"/><Relationship Id="rId194" Type="http://schemas.openxmlformats.org/officeDocument/2006/relationships/image" Target="../media/image198.png"/><Relationship Id="rId208" Type="http://schemas.openxmlformats.org/officeDocument/2006/relationships/image" Target="../media/image205.png"/><Relationship Id="rId229" Type="http://schemas.openxmlformats.org/officeDocument/2006/relationships/customXml" Target="../ink/ink212.xml"/><Relationship Id="rId240" Type="http://schemas.openxmlformats.org/officeDocument/2006/relationships/image" Target="../media/image221.png"/><Relationship Id="rId261" Type="http://schemas.openxmlformats.org/officeDocument/2006/relationships/customXml" Target="../ink/ink228.xml"/><Relationship Id="rId14" Type="http://schemas.openxmlformats.org/officeDocument/2006/relationships/customXml" Target="../ink/ink104.xml"/><Relationship Id="rId35" Type="http://schemas.openxmlformats.org/officeDocument/2006/relationships/image" Target="../media/image119.png"/><Relationship Id="rId56" Type="http://schemas.openxmlformats.org/officeDocument/2006/relationships/customXml" Target="../ink/ink125.xml"/><Relationship Id="rId77" Type="http://schemas.openxmlformats.org/officeDocument/2006/relationships/image" Target="../media/image140.png"/><Relationship Id="rId100" Type="http://schemas.openxmlformats.org/officeDocument/2006/relationships/customXml" Target="../ink/ink147.xml"/><Relationship Id="rId8" Type="http://schemas.openxmlformats.org/officeDocument/2006/relationships/customXml" Target="../ink/ink101.xml"/><Relationship Id="rId98" Type="http://schemas.openxmlformats.org/officeDocument/2006/relationships/customXml" Target="../ink/ink146.xml"/><Relationship Id="rId121" Type="http://schemas.openxmlformats.org/officeDocument/2006/relationships/image" Target="../media/image162.png"/><Relationship Id="rId142" Type="http://schemas.openxmlformats.org/officeDocument/2006/relationships/customXml" Target="../ink/ink168.xml"/><Relationship Id="rId163" Type="http://schemas.openxmlformats.org/officeDocument/2006/relationships/customXml" Target="../ink/ink179.xml"/><Relationship Id="rId184" Type="http://schemas.openxmlformats.org/officeDocument/2006/relationships/image" Target="../media/image193.png"/><Relationship Id="rId219" Type="http://schemas.openxmlformats.org/officeDocument/2006/relationships/customXml" Target="../ink/ink207.xml"/><Relationship Id="rId230" Type="http://schemas.openxmlformats.org/officeDocument/2006/relationships/image" Target="../media/image216.png"/><Relationship Id="rId251" Type="http://schemas.openxmlformats.org/officeDocument/2006/relationships/customXml" Target="../ink/ink223.xml"/><Relationship Id="rId25" Type="http://schemas.openxmlformats.org/officeDocument/2006/relationships/image" Target="../media/image114.png"/><Relationship Id="rId46" Type="http://schemas.openxmlformats.org/officeDocument/2006/relationships/customXml" Target="../ink/ink120.xml"/><Relationship Id="rId67" Type="http://schemas.openxmlformats.org/officeDocument/2006/relationships/image" Target="../media/image135.png"/><Relationship Id="rId272" Type="http://schemas.openxmlformats.org/officeDocument/2006/relationships/image" Target="../media/image237.png"/><Relationship Id="rId88" Type="http://schemas.openxmlformats.org/officeDocument/2006/relationships/customXml" Target="../ink/ink141.xml"/><Relationship Id="rId111" Type="http://schemas.openxmlformats.org/officeDocument/2006/relationships/image" Target="../media/image157.png"/><Relationship Id="rId132" Type="http://schemas.openxmlformats.org/officeDocument/2006/relationships/customXml" Target="../ink/ink163.xml"/><Relationship Id="rId153" Type="http://schemas.openxmlformats.org/officeDocument/2006/relationships/customXml" Target="../ink/ink174.xml"/><Relationship Id="rId174" Type="http://schemas.openxmlformats.org/officeDocument/2006/relationships/image" Target="../media/image188.png"/><Relationship Id="rId195" Type="http://schemas.openxmlformats.org/officeDocument/2006/relationships/customXml" Target="../ink/ink195.xml"/><Relationship Id="rId209" Type="http://schemas.openxmlformats.org/officeDocument/2006/relationships/customXml" Target="../ink/ink202.xml"/><Relationship Id="rId220" Type="http://schemas.openxmlformats.org/officeDocument/2006/relationships/image" Target="../media/image211.png"/><Relationship Id="rId241" Type="http://schemas.openxmlformats.org/officeDocument/2006/relationships/customXml" Target="../ink/ink218.xml"/><Relationship Id="rId15" Type="http://schemas.openxmlformats.org/officeDocument/2006/relationships/image" Target="../media/image109.png"/><Relationship Id="rId36" Type="http://schemas.openxmlformats.org/officeDocument/2006/relationships/customXml" Target="../ink/ink115.xml"/><Relationship Id="rId57" Type="http://schemas.openxmlformats.org/officeDocument/2006/relationships/image" Target="../media/image130.png"/><Relationship Id="rId262" Type="http://schemas.openxmlformats.org/officeDocument/2006/relationships/image" Target="../media/image232.png"/><Relationship Id="rId78" Type="http://schemas.openxmlformats.org/officeDocument/2006/relationships/customXml" Target="../ink/ink136.xml"/><Relationship Id="rId99" Type="http://schemas.openxmlformats.org/officeDocument/2006/relationships/image" Target="../media/image151.png"/><Relationship Id="rId101" Type="http://schemas.openxmlformats.org/officeDocument/2006/relationships/image" Target="../media/image152.png"/><Relationship Id="rId122" Type="http://schemas.openxmlformats.org/officeDocument/2006/relationships/customXml" Target="../ink/ink158.xml"/><Relationship Id="rId143" Type="http://schemas.openxmlformats.org/officeDocument/2006/relationships/image" Target="../media/image173.png"/><Relationship Id="rId164" Type="http://schemas.openxmlformats.org/officeDocument/2006/relationships/image" Target="../media/image183.png"/><Relationship Id="rId185" Type="http://schemas.openxmlformats.org/officeDocument/2006/relationships/customXml" Target="../ink/ink190.xml"/><Relationship Id="rId9" Type="http://schemas.openxmlformats.org/officeDocument/2006/relationships/image" Target="../media/image106.png"/><Relationship Id="rId210" Type="http://schemas.openxmlformats.org/officeDocument/2006/relationships/image" Target="../media/image206.png"/><Relationship Id="rId26" Type="http://schemas.openxmlformats.org/officeDocument/2006/relationships/customXml" Target="../ink/ink110.xml"/><Relationship Id="rId231" Type="http://schemas.openxmlformats.org/officeDocument/2006/relationships/customXml" Target="../ink/ink213.xml"/><Relationship Id="rId252" Type="http://schemas.openxmlformats.org/officeDocument/2006/relationships/image" Target="../media/image227.png"/><Relationship Id="rId273" Type="http://schemas.openxmlformats.org/officeDocument/2006/relationships/customXml" Target="../ink/ink234.xml"/><Relationship Id="rId47" Type="http://schemas.openxmlformats.org/officeDocument/2006/relationships/image" Target="../media/image125.png"/><Relationship Id="rId68" Type="http://schemas.openxmlformats.org/officeDocument/2006/relationships/customXml" Target="../ink/ink131.xml"/><Relationship Id="rId89" Type="http://schemas.openxmlformats.org/officeDocument/2006/relationships/image" Target="../media/image146.png"/><Relationship Id="rId112" Type="http://schemas.openxmlformats.org/officeDocument/2006/relationships/customXml" Target="../ink/ink153.xml"/><Relationship Id="rId133" Type="http://schemas.openxmlformats.org/officeDocument/2006/relationships/image" Target="../media/image168.png"/><Relationship Id="rId154" Type="http://schemas.openxmlformats.org/officeDocument/2006/relationships/image" Target="../media/image178.png"/><Relationship Id="rId175" Type="http://schemas.openxmlformats.org/officeDocument/2006/relationships/customXml" Target="../ink/ink185.xml"/><Relationship Id="rId196" Type="http://schemas.openxmlformats.org/officeDocument/2006/relationships/image" Target="../media/image199.png"/><Relationship Id="rId200" Type="http://schemas.openxmlformats.org/officeDocument/2006/relationships/image" Target="../media/image201.png"/><Relationship Id="rId16" Type="http://schemas.openxmlformats.org/officeDocument/2006/relationships/customXml" Target="../ink/ink105.xml"/><Relationship Id="rId221" Type="http://schemas.openxmlformats.org/officeDocument/2006/relationships/customXml" Target="../ink/ink208.xml"/><Relationship Id="rId242" Type="http://schemas.openxmlformats.org/officeDocument/2006/relationships/image" Target="../media/image222.png"/><Relationship Id="rId263" Type="http://schemas.openxmlformats.org/officeDocument/2006/relationships/customXml" Target="../ink/ink229.xml"/><Relationship Id="rId37" Type="http://schemas.openxmlformats.org/officeDocument/2006/relationships/image" Target="../media/image120.png"/><Relationship Id="rId58" Type="http://schemas.openxmlformats.org/officeDocument/2006/relationships/customXml" Target="../ink/ink126.xml"/><Relationship Id="rId79" Type="http://schemas.openxmlformats.org/officeDocument/2006/relationships/image" Target="../media/image141.png"/><Relationship Id="rId102" Type="http://schemas.openxmlformats.org/officeDocument/2006/relationships/customXml" Target="../ink/ink148.xml"/><Relationship Id="rId123" Type="http://schemas.openxmlformats.org/officeDocument/2006/relationships/image" Target="../media/image163.png"/><Relationship Id="rId144" Type="http://schemas.openxmlformats.org/officeDocument/2006/relationships/customXml" Target="../ink/ink169.xml"/><Relationship Id="rId90" Type="http://schemas.openxmlformats.org/officeDocument/2006/relationships/customXml" Target="../ink/ink142.xml"/><Relationship Id="rId165" Type="http://schemas.openxmlformats.org/officeDocument/2006/relationships/customXml" Target="../ink/ink180.xml"/><Relationship Id="rId186" Type="http://schemas.openxmlformats.org/officeDocument/2006/relationships/image" Target="../media/image194.png"/><Relationship Id="rId211" Type="http://schemas.openxmlformats.org/officeDocument/2006/relationships/customXml" Target="../ink/ink203.xml"/><Relationship Id="rId232" Type="http://schemas.openxmlformats.org/officeDocument/2006/relationships/image" Target="../media/image217.png"/><Relationship Id="rId253" Type="http://schemas.openxmlformats.org/officeDocument/2006/relationships/customXml" Target="../ink/ink224.xml"/><Relationship Id="rId274" Type="http://schemas.openxmlformats.org/officeDocument/2006/relationships/image" Target="../media/image238.png"/><Relationship Id="rId27" Type="http://schemas.openxmlformats.org/officeDocument/2006/relationships/image" Target="../media/image115.png"/><Relationship Id="rId48" Type="http://schemas.openxmlformats.org/officeDocument/2006/relationships/customXml" Target="../ink/ink121.xml"/><Relationship Id="rId69" Type="http://schemas.openxmlformats.org/officeDocument/2006/relationships/image" Target="../media/image136.png"/><Relationship Id="rId113" Type="http://schemas.openxmlformats.org/officeDocument/2006/relationships/image" Target="../media/image158.png"/><Relationship Id="rId134" Type="http://schemas.openxmlformats.org/officeDocument/2006/relationships/customXml" Target="../ink/ink164.xml"/><Relationship Id="rId80" Type="http://schemas.openxmlformats.org/officeDocument/2006/relationships/customXml" Target="../ink/ink137.xml"/><Relationship Id="rId155" Type="http://schemas.openxmlformats.org/officeDocument/2006/relationships/customXml" Target="../ink/ink175.xml"/><Relationship Id="rId176" Type="http://schemas.openxmlformats.org/officeDocument/2006/relationships/image" Target="../media/image189.png"/><Relationship Id="rId197" Type="http://schemas.openxmlformats.org/officeDocument/2006/relationships/customXml" Target="../ink/ink196.xml"/><Relationship Id="rId201" Type="http://schemas.openxmlformats.org/officeDocument/2006/relationships/customXml" Target="../ink/ink198.xml"/><Relationship Id="rId222" Type="http://schemas.openxmlformats.org/officeDocument/2006/relationships/image" Target="../media/image212.png"/><Relationship Id="rId243" Type="http://schemas.openxmlformats.org/officeDocument/2006/relationships/customXml" Target="../ink/ink219.xml"/><Relationship Id="rId264" Type="http://schemas.openxmlformats.org/officeDocument/2006/relationships/image" Target="../media/image233.png"/><Relationship Id="rId17" Type="http://schemas.openxmlformats.org/officeDocument/2006/relationships/image" Target="../media/image110.png"/><Relationship Id="rId38" Type="http://schemas.openxmlformats.org/officeDocument/2006/relationships/customXml" Target="../ink/ink116.xml"/><Relationship Id="rId59" Type="http://schemas.openxmlformats.org/officeDocument/2006/relationships/image" Target="../media/image131.png"/><Relationship Id="rId103" Type="http://schemas.openxmlformats.org/officeDocument/2006/relationships/image" Target="../media/image153.png"/><Relationship Id="rId124" Type="http://schemas.openxmlformats.org/officeDocument/2006/relationships/customXml" Target="../ink/ink159.xml"/><Relationship Id="rId70" Type="http://schemas.openxmlformats.org/officeDocument/2006/relationships/customXml" Target="../ink/ink132.xml"/><Relationship Id="rId91" Type="http://schemas.openxmlformats.org/officeDocument/2006/relationships/image" Target="../media/image147.png"/><Relationship Id="rId145" Type="http://schemas.openxmlformats.org/officeDocument/2006/relationships/image" Target="../media/image174.png"/><Relationship Id="rId166" Type="http://schemas.openxmlformats.org/officeDocument/2006/relationships/image" Target="../media/image184.png"/><Relationship Id="rId187" Type="http://schemas.openxmlformats.org/officeDocument/2006/relationships/customXml" Target="../ink/ink191.xml"/><Relationship Id="rId1" Type="http://schemas.openxmlformats.org/officeDocument/2006/relationships/tags" Target="../tags/tag6.xml"/><Relationship Id="rId212" Type="http://schemas.openxmlformats.org/officeDocument/2006/relationships/image" Target="../media/image207.png"/><Relationship Id="rId233" Type="http://schemas.openxmlformats.org/officeDocument/2006/relationships/customXml" Target="../ink/ink214.xml"/><Relationship Id="rId254" Type="http://schemas.openxmlformats.org/officeDocument/2006/relationships/image" Target="../media/image228.png"/><Relationship Id="rId28" Type="http://schemas.openxmlformats.org/officeDocument/2006/relationships/customXml" Target="../ink/ink111.xml"/><Relationship Id="rId49" Type="http://schemas.openxmlformats.org/officeDocument/2006/relationships/image" Target="../media/image126.png"/><Relationship Id="rId114" Type="http://schemas.openxmlformats.org/officeDocument/2006/relationships/customXml" Target="../ink/ink154.xml"/><Relationship Id="rId275" Type="http://schemas.openxmlformats.org/officeDocument/2006/relationships/customXml" Target="../ink/ink235.xml"/><Relationship Id="rId60" Type="http://schemas.openxmlformats.org/officeDocument/2006/relationships/customXml" Target="../ink/ink127.xml"/><Relationship Id="rId81" Type="http://schemas.openxmlformats.org/officeDocument/2006/relationships/image" Target="../media/image142.png"/><Relationship Id="rId135" Type="http://schemas.openxmlformats.org/officeDocument/2006/relationships/image" Target="../media/image169.png"/><Relationship Id="rId156" Type="http://schemas.openxmlformats.org/officeDocument/2006/relationships/image" Target="../media/image179.png"/><Relationship Id="rId177" Type="http://schemas.openxmlformats.org/officeDocument/2006/relationships/customXml" Target="../ink/ink186.xml"/><Relationship Id="rId198" Type="http://schemas.openxmlformats.org/officeDocument/2006/relationships/image" Target="../media/image200.png"/><Relationship Id="rId202" Type="http://schemas.openxmlformats.org/officeDocument/2006/relationships/image" Target="../media/image202.png"/><Relationship Id="rId223" Type="http://schemas.openxmlformats.org/officeDocument/2006/relationships/customXml" Target="../ink/ink209.xml"/><Relationship Id="rId244" Type="http://schemas.openxmlformats.org/officeDocument/2006/relationships/image" Target="../media/image223.png"/><Relationship Id="rId18" Type="http://schemas.openxmlformats.org/officeDocument/2006/relationships/customXml" Target="../ink/ink106.xml"/><Relationship Id="rId39" Type="http://schemas.openxmlformats.org/officeDocument/2006/relationships/image" Target="../media/image121.png"/><Relationship Id="rId265" Type="http://schemas.openxmlformats.org/officeDocument/2006/relationships/customXml" Target="../ink/ink230.xml"/><Relationship Id="rId50" Type="http://schemas.openxmlformats.org/officeDocument/2006/relationships/customXml" Target="../ink/ink122.xml"/><Relationship Id="rId104" Type="http://schemas.openxmlformats.org/officeDocument/2006/relationships/customXml" Target="../ink/ink149.xml"/><Relationship Id="rId125" Type="http://schemas.openxmlformats.org/officeDocument/2006/relationships/image" Target="../media/image164.png"/><Relationship Id="rId146" Type="http://schemas.openxmlformats.org/officeDocument/2006/relationships/customXml" Target="../ink/ink170.xml"/><Relationship Id="rId167" Type="http://schemas.openxmlformats.org/officeDocument/2006/relationships/customXml" Target="../ink/ink181.xml"/><Relationship Id="rId188" Type="http://schemas.openxmlformats.org/officeDocument/2006/relationships/image" Target="../media/image195.png"/><Relationship Id="rId71" Type="http://schemas.openxmlformats.org/officeDocument/2006/relationships/image" Target="../media/image137.png"/><Relationship Id="rId92" Type="http://schemas.openxmlformats.org/officeDocument/2006/relationships/customXml" Target="../ink/ink143.xml"/><Relationship Id="rId213" Type="http://schemas.openxmlformats.org/officeDocument/2006/relationships/customXml" Target="../ink/ink204.xml"/><Relationship Id="rId234" Type="http://schemas.openxmlformats.org/officeDocument/2006/relationships/image" Target="../media/image218.png"/><Relationship Id="rId2" Type="http://schemas.openxmlformats.org/officeDocument/2006/relationships/slideLayout" Target="../slideLayouts/slideLayout9.xml"/><Relationship Id="rId29" Type="http://schemas.openxmlformats.org/officeDocument/2006/relationships/image" Target="../media/image116.png"/><Relationship Id="rId255" Type="http://schemas.openxmlformats.org/officeDocument/2006/relationships/customXml" Target="../ink/ink225.xml"/><Relationship Id="rId276" Type="http://schemas.openxmlformats.org/officeDocument/2006/relationships/image" Target="../media/image239.png"/><Relationship Id="rId40" Type="http://schemas.openxmlformats.org/officeDocument/2006/relationships/customXml" Target="../ink/ink117.xml"/><Relationship Id="rId115" Type="http://schemas.openxmlformats.org/officeDocument/2006/relationships/image" Target="../media/image159.png"/><Relationship Id="rId136" Type="http://schemas.openxmlformats.org/officeDocument/2006/relationships/customXml" Target="../ink/ink165.xml"/><Relationship Id="rId157" Type="http://schemas.openxmlformats.org/officeDocument/2006/relationships/customXml" Target="../ink/ink176.xml"/><Relationship Id="rId178" Type="http://schemas.openxmlformats.org/officeDocument/2006/relationships/image" Target="../media/image190.png"/><Relationship Id="rId61" Type="http://schemas.openxmlformats.org/officeDocument/2006/relationships/image" Target="../media/image132.png"/><Relationship Id="rId82" Type="http://schemas.openxmlformats.org/officeDocument/2006/relationships/customXml" Target="../ink/ink138.xml"/><Relationship Id="rId199" Type="http://schemas.openxmlformats.org/officeDocument/2006/relationships/customXml" Target="../ink/ink197.xml"/><Relationship Id="rId203" Type="http://schemas.openxmlformats.org/officeDocument/2006/relationships/customXml" Target="../ink/ink199.xml"/><Relationship Id="rId19" Type="http://schemas.openxmlformats.org/officeDocument/2006/relationships/image" Target="../media/image111.png"/><Relationship Id="rId224" Type="http://schemas.openxmlformats.org/officeDocument/2006/relationships/image" Target="../media/image213.png"/><Relationship Id="rId245" Type="http://schemas.openxmlformats.org/officeDocument/2006/relationships/customXml" Target="../ink/ink220.xml"/><Relationship Id="rId266" Type="http://schemas.openxmlformats.org/officeDocument/2006/relationships/image" Target="../media/image234.png"/><Relationship Id="rId30" Type="http://schemas.openxmlformats.org/officeDocument/2006/relationships/customXml" Target="../ink/ink112.xml"/><Relationship Id="rId105" Type="http://schemas.openxmlformats.org/officeDocument/2006/relationships/image" Target="../media/image154.png"/><Relationship Id="rId126" Type="http://schemas.openxmlformats.org/officeDocument/2006/relationships/customXml" Target="../ink/ink160.xml"/><Relationship Id="rId147" Type="http://schemas.openxmlformats.org/officeDocument/2006/relationships/image" Target="../media/image175.png"/><Relationship Id="rId168" Type="http://schemas.openxmlformats.org/officeDocument/2006/relationships/image" Target="../media/image185.png"/><Relationship Id="rId51" Type="http://schemas.openxmlformats.org/officeDocument/2006/relationships/image" Target="../media/image127.png"/><Relationship Id="rId72" Type="http://schemas.openxmlformats.org/officeDocument/2006/relationships/customXml" Target="../ink/ink133.xml"/><Relationship Id="rId93" Type="http://schemas.openxmlformats.org/officeDocument/2006/relationships/image" Target="../media/image148.png"/><Relationship Id="rId189" Type="http://schemas.openxmlformats.org/officeDocument/2006/relationships/customXml" Target="../ink/ink192.xml"/><Relationship Id="rId3" Type="http://schemas.openxmlformats.org/officeDocument/2006/relationships/image" Target="../media/image3.jpeg"/><Relationship Id="rId214" Type="http://schemas.openxmlformats.org/officeDocument/2006/relationships/image" Target="../media/image208.png"/><Relationship Id="rId235" Type="http://schemas.openxmlformats.org/officeDocument/2006/relationships/customXml" Target="../ink/ink215.xml"/><Relationship Id="rId256" Type="http://schemas.openxmlformats.org/officeDocument/2006/relationships/image" Target="../media/image229.png"/><Relationship Id="rId116" Type="http://schemas.openxmlformats.org/officeDocument/2006/relationships/customXml" Target="../ink/ink155.xml"/><Relationship Id="rId137" Type="http://schemas.openxmlformats.org/officeDocument/2006/relationships/image" Target="../media/image170.png"/><Relationship Id="rId158" Type="http://schemas.openxmlformats.org/officeDocument/2006/relationships/image" Target="../media/image180.png"/><Relationship Id="rId20" Type="http://schemas.openxmlformats.org/officeDocument/2006/relationships/customXml" Target="../ink/ink107.xml"/><Relationship Id="rId41" Type="http://schemas.openxmlformats.org/officeDocument/2006/relationships/image" Target="../media/image122.png"/><Relationship Id="rId62" Type="http://schemas.openxmlformats.org/officeDocument/2006/relationships/customXml" Target="../ink/ink128.xml"/><Relationship Id="rId83" Type="http://schemas.openxmlformats.org/officeDocument/2006/relationships/image" Target="../media/image143.png"/><Relationship Id="rId179" Type="http://schemas.openxmlformats.org/officeDocument/2006/relationships/customXml" Target="../ink/ink187.xml"/><Relationship Id="rId190" Type="http://schemas.openxmlformats.org/officeDocument/2006/relationships/image" Target="../media/image196.png"/><Relationship Id="rId204" Type="http://schemas.openxmlformats.org/officeDocument/2006/relationships/image" Target="../media/image203.png"/><Relationship Id="rId225" Type="http://schemas.openxmlformats.org/officeDocument/2006/relationships/customXml" Target="../ink/ink210.xml"/><Relationship Id="rId246" Type="http://schemas.openxmlformats.org/officeDocument/2006/relationships/image" Target="../media/image224.png"/><Relationship Id="rId267" Type="http://schemas.openxmlformats.org/officeDocument/2006/relationships/customXml" Target="../ink/ink231.xml"/><Relationship Id="rId106" Type="http://schemas.openxmlformats.org/officeDocument/2006/relationships/customXml" Target="../ink/ink150.xml"/><Relationship Id="rId127" Type="http://schemas.openxmlformats.org/officeDocument/2006/relationships/image" Target="../media/image165.png"/><Relationship Id="rId10" Type="http://schemas.openxmlformats.org/officeDocument/2006/relationships/customXml" Target="../ink/ink102.xml"/><Relationship Id="rId31" Type="http://schemas.openxmlformats.org/officeDocument/2006/relationships/image" Target="../media/image117.png"/><Relationship Id="rId52" Type="http://schemas.openxmlformats.org/officeDocument/2006/relationships/customXml" Target="../ink/ink123.xml"/><Relationship Id="rId73" Type="http://schemas.openxmlformats.org/officeDocument/2006/relationships/image" Target="../media/image138.png"/><Relationship Id="rId94" Type="http://schemas.openxmlformats.org/officeDocument/2006/relationships/customXml" Target="../ink/ink144.xml"/><Relationship Id="rId148" Type="http://schemas.openxmlformats.org/officeDocument/2006/relationships/customXml" Target="../ink/ink171.xml"/><Relationship Id="rId169" Type="http://schemas.openxmlformats.org/officeDocument/2006/relationships/customXml" Target="../ink/ink182.xml"/><Relationship Id="rId4" Type="http://schemas.openxmlformats.org/officeDocument/2006/relationships/customXml" Target="../ink/ink99.xml"/><Relationship Id="rId180" Type="http://schemas.openxmlformats.org/officeDocument/2006/relationships/image" Target="../media/image191.png"/><Relationship Id="rId215" Type="http://schemas.openxmlformats.org/officeDocument/2006/relationships/customXml" Target="../ink/ink205.xml"/><Relationship Id="rId236" Type="http://schemas.openxmlformats.org/officeDocument/2006/relationships/image" Target="../media/image219.png"/><Relationship Id="rId257" Type="http://schemas.openxmlformats.org/officeDocument/2006/relationships/customXml" Target="../ink/ink226.xml"/><Relationship Id="rId42" Type="http://schemas.openxmlformats.org/officeDocument/2006/relationships/customXml" Target="../ink/ink118.xml"/><Relationship Id="rId84" Type="http://schemas.openxmlformats.org/officeDocument/2006/relationships/customXml" Target="../ink/ink139.xml"/><Relationship Id="rId138" Type="http://schemas.openxmlformats.org/officeDocument/2006/relationships/customXml" Target="../ink/ink166.xml"/><Relationship Id="rId191" Type="http://schemas.openxmlformats.org/officeDocument/2006/relationships/customXml" Target="../ink/ink193.xml"/><Relationship Id="rId205" Type="http://schemas.openxmlformats.org/officeDocument/2006/relationships/customXml" Target="../ink/ink200.xml"/><Relationship Id="rId247" Type="http://schemas.openxmlformats.org/officeDocument/2006/relationships/customXml" Target="../ink/ink221.xml"/><Relationship Id="rId107" Type="http://schemas.openxmlformats.org/officeDocument/2006/relationships/image" Target="../media/image155.png"/><Relationship Id="rId11" Type="http://schemas.openxmlformats.org/officeDocument/2006/relationships/image" Target="../media/image107.png"/><Relationship Id="rId53" Type="http://schemas.openxmlformats.org/officeDocument/2006/relationships/image" Target="../media/image128.png"/><Relationship Id="rId149" Type="http://schemas.openxmlformats.org/officeDocument/2006/relationships/customXml" Target="../ink/ink172.xml"/></Relationships>
</file>

<file path=ppt/slides/_rels/slide34.xml.rels><?xml version="1.0" encoding="UTF-8" standalone="yes"?>
<Relationships xmlns="http://schemas.openxmlformats.org/package/2006/relationships"><Relationship Id="rId13" Type="http://schemas.openxmlformats.org/officeDocument/2006/relationships/image" Target="../media/image245.png"/><Relationship Id="rId18" Type="http://schemas.openxmlformats.org/officeDocument/2006/relationships/customXml" Target="../ink/ink244.xml"/><Relationship Id="rId26" Type="http://schemas.openxmlformats.org/officeDocument/2006/relationships/customXml" Target="../ink/ink248.xml"/><Relationship Id="rId39" Type="http://schemas.openxmlformats.org/officeDocument/2006/relationships/image" Target="../media/image258.png"/><Relationship Id="rId21" Type="http://schemas.openxmlformats.org/officeDocument/2006/relationships/image" Target="../media/image249.png"/><Relationship Id="rId34" Type="http://schemas.openxmlformats.org/officeDocument/2006/relationships/customXml" Target="../ink/ink252.xml"/><Relationship Id="rId42" Type="http://schemas.openxmlformats.org/officeDocument/2006/relationships/customXml" Target="../ink/ink256.xml"/><Relationship Id="rId47" Type="http://schemas.openxmlformats.org/officeDocument/2006/relationships/image" Target="../media/image262.png"/><Relationship Id="rId50" Type="http://schemas.openxmlformats.org/officeDocument/2006/relationships/customXml" Target="../ink/ink260.xml"/><Relationship Id="rId7" Type="http://schemas.openxmlformats.org/officeDocument/2006/relationships/image" Target="../media/image242.png"/><Relationship Id="rId2" Type="http://schemas.openxmlformats.org/officeDocument/2006/relationships/customXml" Target="../ink/ink236.xml"/><Relationship Id="rId16" Type="http://schemas.openxmlformats.org/officeDocument/2006/relationships/customXml" Target="../ink/ink243.xml"/><Relationship Id="rId29" Type="http://schemas.openxmlformats.org/officeDocument/2006/relationships/image" Target="../media/image253.png"/><Relationship Id="rId11" Type="http://schemas.openxmlformats.org/officeDocument/2006/relationships/image" Target="../media/image244.png"/><Relationship Id="rId24" Type="http://schemas.openxmlformats.org/officeDocument/2006/relationships/customXml" Target="../ink/ink247.xml"/><Relationship Id="rId32" Type="http://schemas.openxmlformats.org/officeDocument/2006/relationships/customXml" Target="../ink/ink251.xml"/><Relationship Id="rId37" Type="http://schemas.openxmlformats.org/officeDocument/2006/relationships/image" Target="../media/image257.png"/><Relationship Id="rId40" Type="http://schemas.openxmlformats.org/officeDocument/2006/relationships/customXml" Target="../ink/ink255.xml"/><Relationship Id="rId45" Type="http://schemas.openxmlformats.org/officeDocument/2006/relationships/image" Target="../media/image261.png"/><Relationship Id="rId5" Type="http://schemas.openxmlformats.org/officeDocument/2006/relationships/image" Target="../media/image241.png"/><Relationship Id="rId15" Type="http://schemas.openxmlformats.org/officeDocument/2006/relationships/image" Target="../media/image246.png"/><Relationship Id="rId23" Type="http://schemas.openxmlformats.org/officeDocument/2006/relationships/image" Target="../media/image250.png"/><Relationship Id="rId28" Type="http://schemas.openxmlformats.org/officeDocument/2006/relationships/customXml" Target="../ink/ink249.xml"/><Relationship Id="rId36" Type="http://schemas.openxmlformats.org/officeDocument/2006/relationships/customXml" Target="../ink/ink253.xml"/><Relationship Id="rId49" Type="http://schemas.openxmlformats.org/officeDocument/2006/relationships/image" Target="../media/image263.png"/><Relationship Id="rId10" Type="http://schemas.openxmlformats.org/officeDocument/2006/relationships/customXml" Target="../ink/ink240.xml"/><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257.xml"/><Relationship Id="rId4" Type="http://schemas.openxmlformats.org/officeDocument/2006/relationships/customXml" Target="../ink/ink237.xml"/><Relationship Id="rId9" Type="http://schemas.openxmlformats.org/officeDocument/2006/relationships/image" Target="../media/image243.png"/><Relationship Id="rId14" Type="http://schemas.openxmlformats.org/officeDocument/2006/relationships/customXml" Target="../ink/ink242.xml"/><Relationship Id="rId22" Type="http://schemas.openxmlformats.org/officeDocument/2006/relationships/customXml" Target="../ink/ink246.xml"/><Relationship Id="rId27" Type="http://schemas.openxmlformats.org/officeDocument/2006/relationships/image" Target="../media/image252.png"/><Relationship Id="rId30" Type="http://schemas.openxmlformats.org/officeDocument/2006/relationships/customXml" Target="../ink/ink250.xml"/><Relationship Id="rId35" Type="http://schemas.openxmlformats.org/officeDocument/2006/relationships/image" Target="../media/image256.png"/><Relationship Id="rId43" Type="http://schemas.openxmlformats.org/officeDocument/2006/relationships/image" Target="../media/image260.png"/><Relationship Id="rId48" Type="http://schemas.openxmlformats.org/officeDocument/2006/relationships/customXml" Target="../ink/ink259.xml"/><Relationship Id="rId8" Type="http://schemas.openxmlformats.org/officeDocument/2006/relationships/customXml" Target="../ink/ink239.xml"/><Relationship Id="rId51" Type="http://schemas.openxmlformats.org/officeDocument/2006/relationships/image" Target="../media/image264.png"/><Relationship Id="rId3" Type="http://schemas.openxmlformats.org/officeDocument/2006/relationships/image" Target="../media/image240.png"/><Relationship Id="rId12" Type="http://schemas.openxmlformats.org/officeDocument/2006/relationships/customXml" Target="../ink/ink241.xml"/><Relationship Id="rId17" Type="http://schemas.openxmlformats.org/officeDocument/2006/relationships/image" Target="../media/image247.png"/><Relationship Id="rId25" Type="http://schemas.openxmlformats.org/officeDocument/2006/relationships/image" Target="../media/image251.png"/><Relationship Id="rId33" Type="http://schemas.openxmlformats.org/officeDocument/2006/relationships/image" Target="../media/image255.png"/><Relationship Id="rId38" Type="http://schemas.openxmlformats.org/officeDocument/2006/relationships/customXml" Target="../ink/ink254.xml"/><Relationship Id="rId46" Type="http://schemas.openxmlformats.org/officeDocument/2006/relationships/customXml" Target="../ink/ink258.xml"/><Relationship Id="rId20" Type="http://schemas.openxmlformats.org/officeDocument/2006/relationships/customXml" Target="../ink/ink245.xml"/><Relationship Id="rId41" Type="http://schemas.openxmlformats.org/officeDocument/2006/relationships/image" Target="../media/image259.png"/><Relationship Id="rId1" Type="http://schemas.openxmlformats.org/officeDocument/2006/relationships/slideLayout" Target="../slideLayouts/slideLayout9.xml"/><Relationship Id="rId6" Type="http://schemas.openxmlformats.org/officeDocument/2006/relationships/customXml" Target="../ink/ink238.xml"/></Relationships>
</file>

<file path=ppt/slides/_rels/slide35.xml.rels><?xml version="1.0" encoding="UTF-8" standalone="yes"?>
<Relationships xmlns="http://schemas.openxmlformats.org/package/2006/relationships"><Relationship Id="rId117" Type="http://schemas.openxmlformats.org/officeDocument/2006/relationships/image" Target="../media/image322.png"/><Relationship Id="rId299" Type="http://schemas.openxmlformats.org/officeDocument/2006/relationships/image" Target="../media/image413.png"/><Relationship Id="rId21" Type="http://schemas.openxmlformats.org/officeDocument/2006/relationships/image" Target="../media/image274.png"/><Relationship Id="rId63" Type="http://schemas.openxmlformats.org/officeDocument/2006/relationships/image" Target="../media/image295.png"/><Relationship Id="rId159" Type="http://schemas.openxmlformats.org/officeDocument/2006/relationships/image" Target="../media/image343.png"/><Relationship Id="rId324" Type="http://schemas.openxmlformats.org/officeDocument/2006/relationships/customXml" Target="../ink/ink422.xml"/><Relationship Id="rId366" Type="http://schemas.openxmlformats.org/officeDocument/2006/relationships/customXml" Target="../ink/ink443.xml"/><Relationship Id="rId170" Type="http://schemas.openxmlformats.org/officeDocument/2006/relationships/customXml" Target="../ink/ink345.xml"/><Relationship Id="rId226" Type="http://schemas.openxmlformats.org/officeDocument/2006/relationships/customXml" Target="../ink/ink373.xml"/><Relationship Id="rId268" Type="http://schemas.openxmlformats.org/officeDocument/2006/relationships/customXml" Target="../ink/ink394.xml"/><Relationship Id="rId32" Type="http://schemas.openxmlformats.org/officeDocument/2006/relationships/customXml" Target="../ink/ink276.xml"/><Relationship Id="rId74" Type="http://schemas.openxmlformats.org/officeDocument/2006/relationships/customXml" Target="../ink/ink297.xml"/><Relationship Id="rId128" Type="http://schemas.openxmlformats.org/officeDocument/2006/relationships/customXml" Target="../ink/ink324.xml"/><Relationship Id="rId335" Type="http://schemas.openxmlformats.org/officeDocument/2006/relationships/image" Target="../media/image431.png"/><Relationship Id="rId377" Type="http://schemas.openxmlformats.org/officeDocument/2006/relationships/image" Target="../media/image452.png"/><Relationship Id="rId5" Type="http://schemas.openxmlformats.org/officeDocument/2006/relationships/image" Target="../media/image266.png"/><Relationship Id="rId181" Type="http://schemas.openxmlformats.org/officeDocument/2006/relationships/image" Target="../media/image354.png"/><Relationship Id="rId237" Type="http://schemas.openxmlformats.org/officeDocument/2006/relationships/image" Target="../media/image382.png"/><Relationship Id="rId279" Type="http://schemas.openxmlformats.org/officeDocument/2006/relationships/image" Target="../media/image403.png"/><Relationship Id="rId43" Type="http://schemas.openxmlformats.org/officeDocument/2006/relationships/image" Target="../media/image285.png"/><Relationship Id="rId139" Type="http://schemas.openxmlformats.org/officeDocument/2006/relationships/image" Target="../media/image333.png"/><Relationship Id="rId290" Type="http://schemas.openxmlformats.org/officeDocument/2006/relationships/customXml" Target="../ink/ink405.xml"/><Relationship Id="rId304" Type="http://schemas.openxmlformats.org/officeDocument/2006/relationships/customXml" Target="../ink/ink412.xml"/><Relationship Id="rId346" Type="http://schemas.openxmlformats.org/officeDocument/2006/relationships/customXml" Target="../ink/ink433.xml"/><Relationship Id="rId388" Type="http://schemas.openxmlformats.org/officeDocument/2006/relationships/customXml" Target="../ink/ink454.xml"/><Relationship Id="rId85" Type="http://schemas.openxmlformats.org/officeDocument/2006/relationships/image" Target="../media/image306.png"/><Relationship Id="rId150" Type="http://schemas.openxmlformats.org/officeDocument/2006/relationships/customXml" Target="../ink/ink335.xml"/><Relationship Id="rId192" Type="http://schemas.openxmlformats.org/officeDocument/2006/relationships/customXml" Target="../ink/ink356.xml"/><Relationship Id="rId206" Type="http://schemas.openxmlformats.org/officeDocument/2006/relationships/customXml" Target="../ink/ink363.xml"/><Relationship Id="rId248" Type="http://schemas.openxmlformats.org/officeDocument/2006/relationships/customXml" Target="../ink/ink384.xml"/><Relationship Id="rId12" Type="http://schemas.openxmlformats.org/officeDocument/2006/relationships/customXml" Target="../ink/ink266.xml"/><Relationship Id="rId108" Type="http://schemas.openxmlformats.org/officeDocument/2006/relationships/customXml" Target="../ink/ink314.xml"/><Relationship Id="rId315" Type="http://schemas.openxmlformats.org/officeDocument/2006/relationships/image" Target="../media/image421.png"/><Relationship Id="rId357" Type="http://schemas.openxmlformats.org/officeDocument/2006/relationships/image" Target="../media/image442.png"/><Relationship Id="rId54" Type="http://schemas.openxmlformats.org/officeDocument/2006/relationships/customXml" Target="../ink/ink287.xml"/><Relationship Id="rId96" Type="http://schemas.openxmlformats.org/officeDocument/2006/relationships/customXml" Target="../ink/ink308.xml"/><Relationship Id="rId161" Type="http://schemas.openxmlformats.org/officeDocument/2006/relationships/image" Target="../media/image344.png"/><Relationship Id="rId217" Type="http://schemas.openxmlformats.org/officeDocument/2006/relationships/image" Target="../media/image372.png"/><Relationship Id="rId259" Type="http://schemas.openxmlformats.org/officeDocument/2006/relationships/image" Target="../media/image393.png"/><Relationship Id="rId23" Type="http://schemas.openxmlformats.org/officeDocument/2006/relationships/image" Target="../media/image275.png"/><Relationship Id="rId119" Type="http://schemas.openxmlformats.org/officeDocument/2006/relationships/image" Target="../media/image323.png"/><Relationship Id="rId270" Type="http://schemas.openxmlformats.org/officeDocument/2006/relationships/customXml" Target="../ink/ink395.xml"/><Relationship Id="rId326" Type="http://schemas.openxmlformats.org/officeDocument/2006/relationships/customXml" Target="../ink/ink423.xml"/><Relationship Id="rId65" Type="http://schemas.openxmlformats.org/officeDocument/2006/relationships/image" Target="../media/image296.png"/><Relationship Id="rId130" Type="http://schemas.openxmlformats.org/officeDocument/2006/relationships/customXml" Target="../ink/ink325.xml"/><Relationship Id="rId368" Type="http://schemas.openxmlformats.org/officeDocument/2006/relationships/customXml" Target="../ink/ink444.xml"/><Relationship Id="rId172" Type="http://schemas.openxmlformats.org/officeDocument/2006/relationships/customXml" Target="../ink/ink346.xml"/><Relationship Id="rId228" Type="http://schemas.openxmlformats.org/officeDocument/2006/relationships/customXml" Target="../ink/ink374.xml"/><Relationship Id="rId281" Type="http://schemas.openxmlformats.org/officeDocument/2006/relationships/image" Target="../media/image404.png"/><Relationship Id="rId337" Type="http://schemas.openxmlformats.org/officeDocument/2006/relationships/image" Target="../media/image432.png"/><Relationship Id="rId34" Type="http://schemas.openxmlformats.org/officeDocument/2006/relationships/customXml" Target="../ink/ink277.xml"/><Relationship Id="rId76" Type="http://schemas.openxmlformats.org/officeDocument/2006/relationships/customXml" Target="../ink/ink298.xml"/><Relationship Id="rId141" Type="http://schemas.openxmlformats.org/officeDocument/2006/relationships/image" Target="../media/image334.png"/><Relationship Id="rId379" Type="http://schemas.openxmlformats.org/officeDocument/2006/relationships/image" Target="../media/image453.png"/><Relationship Id="rId7" Type="http://schemas.openxmlformats.org/officeDocument/2006/relationships/image" Target="../media/image267.png"/><Relationship Id="rId183" Type="http://schemas.openxmlformats.org/officeDocument/2006/relationships/image" Target="../media/image355.png"/><Relationship Id="rId239" Type="http://schemas.openxmlformats.org/officeDocument/2006/relationships/image" Target="../media/image383.png"/><Relationship Id="rId390" Type="http://schemas.openxmlformats.org/officeDocument/2006/relationships/customXml" Target="../ink/ink455.xml"/><Relationship Id="rId250" Type="http://schemas.openxmlformats.org/officeDocument/2006/relationships/customXml" Target="../ink/ink385.xml"/><Relationship Id="rId292" Type="http://schemas.openxmlformats.org/officeDocument/2006/relationships/customXml" Target="../ink/ink406.xml"/><Relationship Id="rId306" Type="http://schemas.openxmlformats.org/officeDocument/2006/relationships/customXml" Target="../ink/ink413.xml"/><Relationship Id="rId45" Type="http://schemas.openxmlformats.org/officeDocument/2006/relationships/image" Target="../media/image286.png"/><Relationship Id="rId87" Type="http://schemas.openxmlformats.org/officeDocument/2006/relationships/image" Target="../media/image307.png"/><Relationship Id="rId110" Type="http://schemas.openxmlformats.org/officeDocument/2006/relationships/customXml" Target="../ink/ink315.xml"/><Relationship Id="rId348" Type="http://schemas.openxmlformats.org/officeDocument/2006/relationships/customXml" Target="../ink/ink434.xml"/><Relationship Id="rId152" Type="http://schemas.openxmlformats.org/officeDocument/2006/relationships/customXml" Target="../ink/ink336.xml"/><Relationship Id="rId194" Type="http://schemas.openxmlformats.org/officeDocument/2006/relationships/customXml" Target="../ink/ink357.xml"/><Relationship Id="rId208" Type="http://schemas.openxmlformats.org/officeDocument/2006/relationships/customXml" Target="../ink/ink364.xml"/><Relationship Id="rId261" Type="http://schemas.openxmlformats.org/officeDocument/2006/relationships/image" Target="../media/image394.png"/><Relationship Id="rId14" Type="http://schemas.openxmlformats.org/officeDocument/2006/relationships/customXml" Target="../ink/ink267.xml"/><Relationship Id="rId56" Type="http://schemas.openxmlformats.org/officeDocument/2006/relationships/customXml" Target="../ink/ink288.xml"/><Relationship Id="rId317" Type="http://schemas.openxmlformats.org/officeDocument/2006/relationships/image" Target="../media/image422.png"/><Relationship Id="rId359" Type="http://schemas.openxmlformats.org/officeDocument/2006/relationships/image" Target="../media/image443.png"/><Relationship Id="rId98" Type="http://schemas.openxmlformats.org/officeDocument/2006/relationships/customXml" Target="../ink/ink309.xml"/><Relationship Id="rId121" Type="http://schemas.openxmlformats.org/officeDocument/2006/relationships/image" Target="../media/image324.png"/><Relationship Id="rId163" Type="http://schemas.openxmlformats.org/officeDocument/2006/relationships/image" Target="../media/image345.png"/><Relationship Id="rId219" Type="http://schemas.openxmlformats.org/officeDocument/2006/relationships/image" Target="../media/image373.png"/><Relationship Id="rId370" Type="http://schemas.openxmlformats.org/officeDocument/2006/relationships/customXml" Target="../ink/ink445.xml"/><Relationship Id="rId230" Type="http://schemas.openxmlformats.org/officeDocument/2006/relationships/customXml" Target="../ink/ink375.xml"/><Relationship Id="rId25" Type="http://schemas.openxmlformats.org/officeDocument/2006/relationships/image" Target="../media/image276.png"/><Relationship Id="rId67" Type="http://schemas.openxmlformats.org/officeDocument/2006/relationships/image" Target="../media/image297.png"/><Relationship Id="rId272" Type="http://schemas.openxmlformats.org/officeDocument/2006/relationships/customXml" Target="../ink/ink396.xml"/><Relationship Id="rId328" Type="http://schemas.openxmlformats.org/officeDocument/2006/relationships/customXml" Target="../ink/ink424.xml"/><Relationship Id="rId132" Type="http://schemas.openxmlformats.org/officeDocument/2006/relationships/customXml" Target="../ink/ink326.xml"/><Relationship Id="rId174" Type="http://schemas.openxmlformats.org/officeDocument/2006/relationships/customXml" Target="../ink/ink347.xml"/><Relationship Id="rId381" Type="http://schemas.openxmlformats.org/officeDocument/2006/relationships/image" Target="../media/image454.png"/><Relationship Id="rId241" Type="http://schemas.openxmlformats.org/officeDocument/2006/relationships/image" Target="../media/image384.png"/><Relationship Id="rId36" Type="http://schemas.openxmlformats.org/officeDocument/2006/relationships/customXml" Target="../ink/ink278.xml"/><Relationship Id="rId283" Type="http://schemas.openxmlformats.org/officeDocument/2006/relationships/image" Target="../media/image405.png"/><Relationship Id="rId339" Type="http://schemas.openxmlformats.org/officeDocument/2006/relationships/image" Target="../media/image433.png"/><Relationship Id="rId78" Type="http://schemas.openxmlformats.org/officeDocument/2006/relationships/customXml" Target="../ink/ink299.xml"/><Relationship Id="rId101" Type="http://schemas.openxmlformats.org/officeDocument/2006/relationships/image" Target="../media/image314.png"/><Relationship Id="rId143" Type="http://schemas.openxmlformats.org/officeDocument/2006/relationships/image" Target="../media/image335.png"/><Relationship Id="rId185" Type="http://schemas.openxmlformats.org/officeDocument/2006/relationships/image" Target="../media/image356.png"/><Relationship Id="rId350" Type="http://schemas.openxmlformats.org/officeDocument/2006/relationships/customXml" Target="../ink/ink435.xml"/><Relationship Id="rId9" Type="http://schemas.openxmlformats.org/officeDocument/2006/relationships/image" Target="../media/image268.png"/><Relationship Id="rId210" Type="http://schemas.openxmlformats.org/officeDocument/2006/relationships/customXml" Target="../ink/ink365.xml"/><Relationship Id="rId392" Type="http://schemas.openxmlformats.org/officeDocument/2006/relationships/customXml" Target="../ink/ink456.xml"/><Relationship Id="rId252" Type="http://schemas.openxmlformats.org/officeDocument/2006/relationships/customXml" Target="../ink/ink386.xml"/><Relationship Id="rId294" Type="http://schemas.openxmlformats.org/officeDocument/2006/relationships/customXml" Target="../ink/ink407.xml"/><Relationship Id="rId308" Type="http://schemas.openxmlformats.org/officeDocument/2006/relationships/customXml" Target="../ink/ink414.xml"/><Relationship Id="rId47" Type="http://schemas.openxmlformats.org/officeDocument/2006/relationships/image" Target="../media/image287.png"/><Relationship Id="rId89" Type="http://schemas.openxmlformats.org/officeDocument/2006/relationships/image" Target="../media/image308.png"/><Relationship Id="rId112" Type="http://schemas.openxmlformats.org/officeDocument/2006/relationships/customXml" Target="../ink/ink316.xml"/><Relationship Id="rId154" Type="http://schemas.openxmlformats.org/officeDocument/2006/relationships/customXml" Target="../ink/ink337.xml"/><Relationship Id="rId361" Type="http://schemas.openxmlformats.org/officeDocument/2006/relationships/image" Target="../media/image444.png"/><Relationship Id="rId196" Type="http://schemas.openxmlformats.org/officeDocument/2006/relationships/customXml" Target="../ink/ink358.xml"/><Relationship Id="rId16" Type="http://schemas.openxmlformats.org/officeDocument/2006/relationships/customXml" Target="../ink/ink268.xml"/><Relationship Id="rId221" Type="http://schemas.openxmlformats.org/officeDocument/2006/relationships/image" Target="../media/image374.png"/><Relationship Id="rId263" Type="http://schemas.openxmlformats.org/officeDocument/2006/relationships/image" Target="../media/image395.png"/><Relationship Id="rId319" Type="http://schemas.openxmlformats.org/officeDocument/2006/relationships/image" Target="../media/image423.png"/><Relationship Id="rId37" Type="http://schemas.openxmlformats.org/officeDocument/2006/relationships/image" Target="../media/image282.png"/><Relationship Id="rId58" Type="http://schemas.openxmlformats.org/officeDocument/2006/relationships/customXml" Target="../ink/ink289.xml"/><Relationship Id="rId79" Type="http://schemas.openxmlformats.org/officeDocument/2006/relationships/image" Target="../media/image303.png"/><Relationship Id="rId102" Type="http://schemas.openxmlformats.org/officeDocument/2006/relationships/customXml" Target="../ink/ink311.xml"/><Relationship Id="rId123" Type="http://schemas.openxmlformats.org/officeDocument/2006/relationships/image" Target="../media/image325.png"/><Relationship Id="rId144" Type="http://schemas.openxmlformats.org/officeDocument/2006/relationships/customXml" Target="../ink/ink332.xml"/><Relationship Id="rId330" Type="http://schemas.openxmlformats.org/officeDocument/2006/relationships/customXml" Target="../ink/ink425.xml"/><Relationship Id="rId90" Type="http://schemas.openxmlformats.org/officeDocument/2006/relationships/customXml" Target="../ink/ink305.xml"/><Relationship Id="rId165" Type="http://schemas.openxmlformats.org/officeDocument/2006/relationships/image" Target="../media/image346.png"/><Relationship Id="rId186" Type="http://schemas.openxmlformats.org/officeDocument/2006/relationships/customXml" Target="../ink/ink353.xml"/><Relationship Id="rId351" Type="http://schemas.openxmlformats.org/officeDocument/2006/relationships/image" Target="../media/image439.png"/><Relationship Id="rId372" Type="http://schemas.openxmlformats.org/officeDocument/2006/relationships/customXml" Target="../ink/ink446.xml"/><Relationship Id="rId393" Type="http://schemas.openxmlformats.org/officeDocument/2006/relationships/image" Target="../media/image460.png"/><Relationship Id="rId211" Type="http://schemas.openxmlformats.org/officeDocument/2006/relationships/image" Target="../media/image369.png"/><Relationship Id="rId232" Type="http://schemas.openxmlformats.org/officeDocument/2006/relationships/customXml" Target="../ink/ink376.xml"/><Relationship Id="rId253" Type="http://schemas.openxmlformats.org/officeDocument/2006/relationships/image" Target="../media/image390.png"/><Relationship Id="rId274" Type="http://schemas.openxmlformats.org/officeDocument/2006/relationships/customXml" Target="../ink/ink397.xml"/><Relationship Id="rId295" Type="http://schemas.openxmlformats.org/officeDocument/2006/relationships/image" Target="../media/image411.png"/><Relationship Id="rId309" Type="http://schemas.openxmlformats.org/officeDocument/2006/relationships/image" Target="../media/image418.png"/><Relationship Id="rId27" Type="http://schemas.openxmlformats.org/officeDocument/2006/relationships/image" Target="../media/image277.png"/><Relationship Id="rId48" Type="http://schemas.openxmlformats.org/officeDocument/2006/relationships/customXml" Target="../ink/ink284.xml"/><Relationship Id="rId69" Type="http://schemas.openxmlformats.org/officeDocument/2006/relationships/image" Target="../media/image298.png"/><Relationship Id="rId113" Type="http://schemas.openxmlformats.org/officeDocument/2006/relationships/image" Target="../media/image320.png"/><Relationship Id="rId134" Type="http://schemas.openxmlformats.org/officeDocument/2006/relationships/customXml" Target="../ink/ink327.xml"/><Relationship Id="rId320" Type="http://schemas.openxmlformats.org/officeDocument/2006/relationships/customXml" Target="../ink/ink420.xml"/><Relationship Id="rId80" Type="http://schemas.openxmlformats.org/officeDocument/2006/relationships/customXml" Target="../ink/ink300.xml"/><Relationship Id="rId155" Type="http://schemas.openxmlformats.org/officeDocument/2006/relationships/image" Target="../media/image341.png"/><Relationship Id="rId176" Type="http://schemas.openxmlformats.org/officeDocument/2006/relationships/customXml" Target="../ink/ink348.xml"/><Relationship Id="rId197" Type="http://schemas.openxmlformats.org/officeDocument/2006/relationships/image" Target="../media/image362.png"/><Relationship Id="rId341" Type="http://schemas.openxmlformats.org/officeDocument/2006/relationships/image" Target="../media/image434.png"/><Relationship Id="rId362" Type="http://schemas.openxmlformats.org/officeDocument/2006/relationships/customXml" Target="../ink/ink441.xml"/><Relationship Id="rId383" Type="http://schemas.openxmlformats.org/officeDocument/2006/relationships/image" Target="../media/image455.png"/><Relationship Id="rId201" Type="http://schemas.openxmlformats.org/officeDocument/2006/relationships/image" Target="../media/image364.png"/><Relationship Id="rId222" Type="http://schemas.openxmlformats.org/officeDocument/2006/relationships/customXml" Target="../ink/ink371.xml"/><Relationship Id="rId243" Type="http://schemas.openxmlformats.org/officeDocument/2006/relationships/image" Target="../media/image385.png"/><Relationship Id="rId264" Type="http://schemas.openxmlformats.org/officeDocument/2006/relationships/customXml" Target="../ink/ink392.xml"/><Relationship Id="rId285" Type="http://schemas.openxmlformats.org/officeDocument/2006/relationships/image" Target="../media/image406.png"/><Relationship Id="rId17" Type="http://schemas.openxmlformats.org/officeDocument/2006/relationships/image" Target="../media/image272.png"/><Relationship Id="rId38" Type="http://schemas.openxmlformats.org/officeDocument/2006/relationships/customXml" Target="../ink/ink279.xml"/><Relationship Id="rId59" Type="http://schemas.openxmlformats.org/officeDocument/2006/relationships/image" Target="../media/image293.png"/><Relationship Id="rId103" Type="http://schemas.openxmlformats.org/officeDocument/2006/relationships/image" Target="../media/image315.png"/><Relationship Id="rId124" Type="http://schemas.openxmlformats.org/officeDocument/2006/relationships/customXml" Target="../ink/ink322.xml"/><Relationship Id="rId310" Type="http://schemas.openxmlformats.org/officeDocument/2006/relationships/customXml" Target="../ink/ink415.xml"/><Relationship Id="rId70" Type="http://schemas.openxmlformats.org/officeDocument/2006/relationships/customXml" Target="../ink/ink295.xml"/><Relationship Id="rId91" Type="http://schemas.openxmlformats.org/officeDocument/2006/relationships/image" Target="../media/image309.png"/><Relationship Id="rId145" Type="http://schemas.openxmlformats.org/officeDocument/2006/relationships/image" Target="../media/image336.png"/><Relationship Id="rId166" Type="http://schemas.openxmlformats.org/officeDocument/2006/relationships/customXml" Target="../ink/ink343.xml"/><Relationship Id="rId187" Type="http://schemas.openxmlformats.org/officeDocument/2006/relationships/image" Target="../media/image357.png"/><Relationship Id="rId331" Type="http://schemas.openxmlformats.org/officeDocument/2006/relationships/image" Target="../media/image429.png"/><Relationship Id="rId352" Type="http://schemas.openxmlformats.org/officeDocument/2006/relationships/customXml" Target="../ink/ink436.xml"/><Relationship Id="rId373" Type="http://schemas.openxmlformats.org/officeDocument/2006/relationships/image" Target="../media/image450.png"/><Relationship Id="rId394" Type="http://schemas.openxmlformats.org/officeDocument/2006/relationships/customXml" Target="../ink/ink457.xml"/><Relationship Id="rId1" Type="http://schemas.openxmlformats.org/officeDocument/2006/relationships/slideLayout" Target="../slideLayouts/slideLayout9.xml"/><Relationship Id="rId212" Type="http://schemas.openxmlformats.org/officeDocument/2006/relationships/customXml" Target="../ink/ink366.xml"/><Relationship Id="rId233" Type="http://schemas.openxmlformats.org/officeDocument/2006/relationships/image" Target="../media/image380.png"/><Relationship Id="rId254" Type="http://schemas.openxmlformats.org/officeDocument/2006/relationships/customXml" Target="../ink/ink387.xml"/><Relationship Id="rId28" Type="http://schemas.openxmlformats.org/officeDocument/2006/relationships/customXml" Target="../ink/ink274.xml"/><Relationship Id="rId49" Type="http://schemas.openxmlformats.org/officeDocument/2006/relationships/image" Target="../media/image288.png"/><Relationship Id="rId114" Type="http://schemas.openxmlformats.org/officeDocument/2006/relationships/customXml" Target="../ink/ink317.xml"/><Relationship Id="rId275" Type="http://schemas.openxmlformats.org/officeDocument/2006/relationships/image" Target="../media/image401.png"/><Relationship Id="rId296" Type="http://schemas.openxmlformats.org/officeDocument/2006/relationships/customXml" Target="../ink/ink408.xml"/><Relationship Id="rId300" Type="http://schemas.openxmlformats.org/officeDocument/2006/relationships/customXml" Target="../ink/ink410.xml"/><Relationship Id="rId60" Type="http://schemas.openxmlformats.org/officeDocument/2006/relationships/customXml" Target="../ink/ink290.xml"/><Relationship Id="rId81" Type="http://schemas.openxmlformats.org/officeDocument/2006/relationships/image" Target="../media/image304.png"/><Relationship Id="rId135" Type="http://schemas.openxmlformats.org/officeDocument/2006/relationships/image" Target="../media/image331.png"/><Relationship Id="rId156" Type="http://schemas.openxmlformats.org/officeDocument/2006/relationships/customXml" Target="../ink/ink338.xml"/><Relationship Id="rId177" Type="http://schemas.openxmlformats.org/officeDocument/2006/relationships/image" Target="../media/image352.png"/><Relationship Id="rId198" Type="http://schemas.openxmlformats.org/officeDocument/2006/relationships/customXml" Target="../ink/ink359.xml"/><Relationship Id="rId321" Type="http://schemas.openxmlformats.org/officeDocument/2006/relationships/image" Target="../media/image424.png"/><Relationship Id="rId342" Type="http://schemas.openxmlformats.org/officeDocument/2006/relationships/customXml" Target="../ink/ink431.xml"/><Relationship Id="rId363" Type="http://schemas.openxmlformats.org/officeDocument/2006/relationships/image" Target="../media/image445.png"/><Relationship Id="rId384" Type="http://schemas.openxmlformats.org/officeDocument/2006/relationships/customXml" Target="../ink/ink452.xml"/><Relationship Id="rId202" Type="http://schemas.openxmlformats.org/officeDocument/2006/relationships/customXml" Target="../ink/ink361.xml"/><Relationship Id="rId223" Type="http://schemas.openxmlformats.org/officeDocument/2006/relationships/image" Target="../media/image375.png"/><Relationship Id="rId244" Type="http://schemas.openxmlformats.org/officeDocument/2006/relationships/customXml" Target="../ink/ink382.xml"/><Relationship Id="rId18" Type="http://schemas.openxmlformats.org/officeDocument/2006/relationships/customXml" Target="../ink/ink269.xml"/><Relationship Id="rId39" Type="http://schemas.openxmlformats.org/officeDocument/2006/relationships/image" Target="../media/image283.png"/><Relationship Id="rId265" Type="http://schemas.openxmlformats.org/officeDocument/2006/relationships/image" Target="../media/image396.png"/><Relationship Id="rId286" Type="http://schemas.openxmlformats.org/officeDocument/2006/relationships/customXml" Target="../ink/ink403.xml"/><Relationship Id="rId50" Type="http://schemas.openxmlformats.org/officeDocument/2006/relationships/customXml" Target="../ink/ink285.xml"/><Relationship Id="rId104" Type="http://schemas.openxmlformats.org/officeDocument/2006/relationships/customXml" Target="../ink/ink312.xml"/><Relationship Id="rId125" Type="http://schemas.openxmlformats.org/officeDocument/2006/relationships/image" Target="../media/image326.png"/><Relationship Id="rId146" Type="http://schemas.openxmlformats.org/officeDocument/2006/relationships/customXml" Target="../ink/ink333.xml"/><Relationship Id="rId167" Type="http://schemas.openxmlformats.org/officeDocument/2006/relationships/image" Target="../media/image347.png"/><Relationship Id="rId188" Type="http://schemas.openxmlformats.org/officeDocument/2006/relationships/customXml" Target="../ink/ink354.xml"/><Relationship Id="rId311" Type="http://schemas.openxmlformats.org/officeDocument/2006/relationships/image" Target="../media/image419.png"/><Relationship Id="rId332" Type="http://schemas.openxmlformats.org/officeDocument/2006/relationships/customXml" Target="../ink/ink426.xml"/><Relationship Id="rId353" Type="http://schemas.openxmlformats.org/officeDocument/2006/relationships/image" Target="../media/image440.png"/><Relationship Id="rId374" Type="http://schemas.openxmlformats.org/officeDocument/2006/relationships/customXml" Target="../ink/ink447.xml"/><Relationship Id="rId395" Type="http://schemas.openxmlformats.org/officeDocument/2006/relationships/image" Target="../media/image461.png"/><Relationship Id="rId71" Type="http://schemas.openxmlformats.org/officeDocument/2006/relationships/image" Target="../media/image299.png"/><Relationship Id="rId92" Type="http://schemas.openxmlformats.org/officeDocument/2006/relationships/customXml" Target="../ink/ink306.xml"/><Relationship Id="rId213" Type="http://schemas.openxmlformats.org/officeDocument/2006/relationships/image" Target="../media/image370.png"/><Relationship Id="rId234" Type="http://schemas.openxmlformats.org/officeDocument/2006/relationships/customXml" Target="../ink/ink377.xml"/><Relationship Id="rId2" Type="http://schemas.openxmlformats.org/officeDocument/2006/relationships/customXml" Target="../ink/ink261.xml"/><Relationship Id="rId29" Type="http://schemas.openxmlformats.org/officeDocument/2006/relationships/image" Target="../media/image278.png"/><Relationship Id="rId255" Type="http://schemas.openxmlformats.org/officeDocument/2006/relationships/image" Target="../media/image391.png"/><Relationship Id="rId276" Type="http://schemas.openxmlformats.org/officeDocument/2006/relationships/customXml" Target="../ink/ink398.xml"/><Relationship Id="rId297" Type="http://schemas.openxmlformats.org/officeDocument/2006/relationships/image" Target="../media/image412.png"/><Relationship Id="rId40" Type="http://schemas.openxmlformats.org/officeDocument/2006/relationships/customXml" Target="../ink/ink280.xml"/><Relationship Id="rId115" Type="http://schemas.openxmlformats.org/officeDocument/2006/relationships/image" Target="../media/image321.png"/><Relationship Id="rId136" Type="http://schemas.openxmlformats.org/officeDocument/2006/relationships/customXml" Target="../ink/ink328.xml"/><Relationship Id="rId157" Type="http://schemas.openxmlformats.org/officeDocument/2006/relationships/image" Target="../media/image342.png"/><Relationship Id="rId178" Type="http://schemas.openxmlformats.org/officeDocument/2006/relationships/customXml" Target="../ink/ink349.xml"/><Relationship Id="rId301" Type="http://schemas.openxmlformats.org/officeDocument/2006/relationships/image" Target="../media/image414.png"/><Relationship Id="rId322" Type="http://schemas.openxmlformats.org/officeDocument/2006/relationships/customXml" Target="../ink/ink421.xml"/><Relationship Id="rId343" Type="http://schemas.openxmlformats.org/officeDocument/2006/relationships/image" Target="../media/image435.png"/><Relationship Id="rId364" Type="http://schemas.openxmlformats.org/officeDocument/2006/relationships/customXml" Target="../ink/ink442.xml"/><Relationship Id="rId61" Type="http://schemas.openxmlformats.org/officeDocument/2006/relationships/image" Target="../media/image294.png"/><Relationship Id="rId82" Type="http://schemas.openxmlformats.org/officeDocument/2006/relationships/customXml" Target="../ink/ink301.xml"/><Relationship Id="rId199" Type="http://schemas.openxmlformats.org/officeDocument/2006/relationships/image" Target="../media/image363.png"/><Relationship Id="rId203" Type="http://schemas.openxmlformats.org/officeDocument/2006/relationships/image" Target="../media/image365.png"/><Relationship Id="rId385" Type="http://schemas.openxmlformats.org/officeDocument/2006/relationships/image" Target="../media/image456.png"/><Relationship Id="rId19" Type="http://schemas.openxmlformats.org/officeDocument/2006/relationships/image" Target="../media/image273.png"/><Relationship Id="rId224" Type="http://schemas.openxmlformats.org/officeDocument/2006/relationships/customXml" Target="../ink/ink372.xml"/><Relationship Id="rId245" Type="http://schemas.openxmlformats.org/officeDocument/2006/relationships/image" Target="../media/image386.png"/><Relationship Id="rId266" Type="http://schemas.openxmlformats.org/officeDocument/2006/relationships/customXml" Target="../ink/ink393.xml"/><Relationship Id="rId287" Type="http://schemas.openxmlformats.org/officeDocument/2006/relationships/image" Target="../media/image407.png"/><Relationship Id="rId30" Type="http://schemas.openxmlformats.org/officeDocument/2006/relationships/customXml" Target="../ink/ink275.xml"/><Relationship Id="rId105" Type="http://schemas.openxmlformats.org/officeDocument/2006/relationships/image" Target="../media/image316.png"/><Relationship Id="rId126" Type="http://schemas.openxmlformats.org/officeDocument/2006/relationships/customXml" Target="../ink/ink323.xml"/><Relationship Id="rId147" Type="http://schemas.openxmlformats.org/officeDocument/2006/relationships/image" Target="../media/image337.png"/><Relationship Id="rId168" Type="http://schemas.openxmlformats.org/officeDocument/2006/relationships/customXml" Target="../ink/ink344.xml"/><Relationship Id="rId312" Type="http://schemas.openxmlformats.org/officeDocument/2006/relationships/customXml" Target="../ink/ink416.xml"/><Relationship Id="rId333" Type="http://schemas.openxmlformats.org/officeDocument/2006/relationships/image" Target="../media/image430.png"/><Relationship Id="rId354" Type="http://schemas.openxmlformats.org/officeDocument/2006/relationships/customXml" Target="../ink/ink437.xml"/><Relationship Id="rId51" Type="http://schemas.openxmlformats.org/officeDocument/2006/relationships/image" Target="../media/image289.png"/><Relationship Id="rId72" Type="http://schemas.openxmlformats.org/officeDocument/2006/relationships/customXml" Target="../ink/ink296.xml"/><Relationship Id="rId93" Type="http://schemas.openxmlformats.org/officeDocument/2006/relationships/image" Target="../media/image310.png"/><Relationship Id="rId189" Type="http://schemas.openxmlformats.org/officeDocument/2006/relationships/image" Target="../media/image358.png"/><Relationship Id="rId375" Type="http://schemas.openxmlformats.org/officeDocument/2006/relationships/image" Target="../media/image451.png"/><Relationship Id="rId396" Type="http://schemas.openxmlformats.org/officeDocument/2006/relationships/customXml" Target="../ink/ink458.xml"/><Relationship Id="rId3" Type="http://schemas.openxmlformats.org/officeDocument/2006/relationships/image" Target="../media/image265.png"/><Relationship Id="rId214" Type="http://schemas.openxmlformats.org/officeDocument/2006/relationships/customXml" Target="../ink/ink367.xml"/><Relationship Id="rId235" Type="http://schemas.openxmlformats.org/officeDocument/2006/relationships/image" Target="../media/image381.png"/><Relationship Id="rId256" Type="http://schemas.openxmlformats.org/officeDocument/2006/relationships/customXml" Target="../ink/ink388.xml"/><Relationship Id="rId277" Type="http://schemas.openxmlformats.org/officeDocument/2006/relationships/image" Target="../media/image402.png"/><Relationship Id="rId298" Type="http://schemas.openxmlformats.org/officeDocument/2006/relationships/customXml" Target="../ink/ink409.xml"/><Relationship Id="rId116" Type="http://schemas.openxmlformats.org/officeDocument/2006/relationships/customXml" Target="../ink/ink318.xml"/><Relationship Id="rId137" Type="http://schemas.openxmlformats.org/officeDocument/2006/relationships/image" Target="../media/image332.png"/><Relationship Id="rId158" Type="http://schemas.openxmlformats.org/officeDocument/2006/relationships/customXml" Target="../ink/ink339.xml"/><Relationship Id="rId302" Type="http://schemas.openxmlformats.org/officeDocument/2006/relationships/customXml" Target="../ink/ink411.xml"/><Relationship Id="rId323" Type="http://schemas.openxmlformats.org/officeDocument/2006/relationships/image" Target="../media/image425.png"/><Relationship Id="rId344" Type="http://schemas.openxmlformats.org/officeDocument/2006/relationships/customXml" Target="../ink/ink432.xml"/><Relationship Id="rId20" Type="http://schemas.openxmlformats.org/officeDocument/2006/relationships/customXml" Target="../ink/ink270.xml"/><Relationship Id="rId41" Type="http://schemas.openxmlformats.org/officeDocument/2006/relationships/image" Target="../media/image284.png"/><Relationship Id="rId62" Type="http://schemas.openxmlformats.org/officeDocument/2006/relationships/customXml" Target="../ink/ink291.xml"/><Relationship Id="rId83" Type="http://schemas.openxmlformats.org/officeDocument/2006/relationships/image" Target="../media/image305.png"/><Relationship Id="rId179" Type="http://schemas.openxmlformats.org/officeDocument/2006/relationships/image" Target="../media/image353.png"/><Relationship Id="rId365" Type="http://schemas.openxmlformats.org/officeDocument/2006/relationships/image" Target="../media/image446.png"/><Relationship Id="rId386" Type="http://schemas.openxmlformats.org/officeDocument/2006/relationships/customXml" Target="../ink/ink453.xml"/><Relationship Id="rId190" Type="http://schemas.openxmlformats.org/officeDocument/2006/relationships/customXml" Target="../ink/ink355.xml"/><Relationship Id="rId204" Type="http://schemas.openxmlformats.org/officeDocument/2006/relationships/customXml" Target="../ink/ink362.xml"/><Relationship Id="rId225" Type="http://schemas.openxmlformats.org/officeDocument/2006/relationships/image" Target="../media/image376.png"/><Relationship Id="rId246" Type="http://schemas.openxmlformats.org/officeDocument/2006/relationships/customXml" Target="../ink/ink383.xml"/><Relationship Id="rId267" Type="http://schemas.openxmlformats.org/officeDocument/2006/relationships/image" Target="../media/image397.png"/><Relationship Id="rId288" Type="http://schemas.openxmlformats.org/officeDocument/2006/relationships/customXml" Target="../ink/ink404.xml"/><Relationship Id="rId106" Type="http://schemas.openxmlformats.org/officeDocument/2006/relationships/customXml" Target="../ink/ink313.xml"/><Relationship Id="rId127" Type="http://schemas.openxmlformats.org/officeDocument/2006/relationships/image" Target="../media/image327.png"/><Relationship Id="rId313" Type="http://schemas.openxmlformats.org/officeDocument/2006/relationships/image" Target="../media/image420.png"/><Relationship Id="rId10" Type="http://schemas.openxmlformats.org/officeDocument/2006/relationships/customXml" Target="../ink/ink265.xml"/><Relationship Id="rId31" Type="http://schemas.openxmlformats.org/officeDocument/2006/relationships/image" Target="../media/image279.png"/><Relationship Id="rId52" Type="http://schemas.openxmlformats.org/officeDocument/2006/relationships/customXml" Target="../ink/ink286.xml"/><Relationship Id="rId73" Type="http://schemas.openxmlformats.org/officeDocument/2006/relationships/image" Target="../media/image300.png"/><Relationship Id="rId94" Type="http://schemas.openxmlformats.org/officeDocument/2006/relationships/customXml" Target="../ink/ink307.xml"/><Relationship Id="rId148" Type="http://schemas.openxmlformats.org/officeDocument/2006/relationships/customXml" Target="../ink/ink334.xml"/><Relationship Id="rId169" Type="http://schemas.openxmlformats.org/officeDocument/2006/relationships/image" Target="../media/image348.png"/><Relationship Id="rId334" Type="http://schemas.openxmlformats.org/officeDocument/2006/relationships/customXml" Target="../ink/ink427.xml"/><Relationship Id="rId355" Type="http://schemas.openxmlformats.org/officeDocument/2006/relationships/image" Target="../media/image441.png"/><Relationship Id="rId376" Type="http://schemas.openxmlformats.org/officeDocument/2006/relationships/customXml" Target="../ink/ink448.xml"/><Relationship Id="rId397" Type="http://schemas.openxmlformats.org/officeDocument/2006/relationships/image" Target="../media/image462.png"/><Relationship Id="rId4" Type="http://schemas.openxmlformats.org/officeDocument/2006/relationships/customXml" Target="../ink/ink262.xml"/><Relationship Id="rId180" Type="http://schemas.openxmlformats.org/officeDocument/2006/relationships/customXml" Target="../ink/ink350.xml"/><Relationship Id="rId215" Type="http://schemas.openxmlformats.org/officeDocument/2006/relationships/image" Target="../media/image371.png"/><Relationship Id="rId236" Type="http://schemas.openxmlformats.org/officeDocument/2006/relationships/customXml" Target="../ink/ink378.xml"/><Relationship Id="rId257" Type="http://schemas.openxmlformats.org/officeDocument/2006/relationships/image" Target="../media/image392.png"/><Relationship Id="rId278" Type="http://schemas.openxmlformats.org/officeDocument/2006/relationships/customXml" Target="../ink/ink399.xml"/><Relationship Id="rId303" Type="http://schemas.openxmlformats.org/officeDocument/2006/relationships/image" Target="../media/image415.png"/><Relationship Id="rId42" Type="http://schemas.openxmlformats.org/officeDocument/2006/relationships/customXml" Target="../ink/ink281.xml"/><Relationship Id="rId84" Type="http://schemas.openxmlformats.org/officeDocument/2006/relationships/customXml" Target="../ink/ink302.xml"/><Relationship Id="rId138" Type="http://schemas.openxmlformats.org/officeDocument/2006/relationships/customXml" Target="../ink/ink329.xml"/><Relationship Id="rId345" Type="http://schemas.openxmlformats.org/officeDocument/2006/relationships/image" Target="../media/image436.png"/><Relationship Id="rId387" Type="http://schemas.openxmlformats.org/officeDocument/2006/relationships/image" Target="../media/image457.png"/><Relationship Id="rId191" Type="http://schemas.openxmlformats.org/officeDocument/2006/relationships/image" Target="../media/image359.png"/><Relationship Id="rId205" Type="http://schemas.openxmlformats.org/officeDocument/2006/relationships/image" Target="../media/image366.png"/><Relationship Id="rId247" Type="http://schemas.openxmlformats.org/officeDocument/2006/relationships/image" Target="../media/image387.png"/><Relationship Id="rId107" Type="http://schemas.openxmlformats.org/officeDocument/2006/relationships/image" Target="../media/image317.png"/><Relationship Id="rId289" Type="http://schemas.openxmlformats.org/officeDocument/2006/relationships/image" Target="../media/image408.png"/><Relationship Id="rId11" Type="http://schemas.openxmlformats.org/officeDocument/2006/relationships/image" Target="../media/image269.png"/><Relationship Id="rId53" Type="http://schemas.openxmlformats.org/officeDocument/2006/relationships/image" Target="../media/image290.png"/><Relationship Id="rId149" Type="http://schemas.openxmlformats.org/officeDocument/2006/relationships/image" Target="../media/image338.png"/><Relationship Id="rId314" Type="http://schemas.openxmlformats.org/officeDocument/2006/relationships/customXml" Target="../ink/ink417.xml"/><Relationship Id="rId356" Type="http://schemas.openxmlformats.org/officeDocument/2006/relationships/customXml" Target="../ink/ink438.xml"/><Relationship Id="rId95" Type="http://schemas.openxmlformats.org/officeDocument/2006/relationships/image" Target="../media/image311.png"/><Relationship Id="rId160" Type="http://schemas.openxmlformats.org/officeDocument/2006/relationships/customXml" Target="../ink/ink340.xml"/><Relationship Id="rId216" Type="http://schemas.openxmlformats.org/officeDocument/2006/relationships/customXml" Target="../ink/ink368.xml"/><Relationship Id="rId258" Type="http://schemas.openxmlformats.org/officeDocument/2006/relationships/customXml" Target="../ink/ink389.xml"/><Relationship Id="rId22" Type="http://schemas.openxmlformats.org/officeDocument/2006/relationships/customXml" Target="../ink/ink271.xml"/><Relationship Id="rId64" Type="http://schemas.openxmlformats.org/officeDocument/2006/relationships/customXml" Target="../ink/ink292.xml"/><Relationship Id="rId118" Type="http://schemas.openxmlformats.org/officeDocument/2006/relationships/customXml" Target="../ink/ink319.xml"/><Relationship Id="rId325" Type="http://schemas.openxmlformats.org/officeDocument/2006/relationships/image" Target="../media/image426.png"/><Relationship Id="rId367" Type="http://schemas.openxmlformats.org/officeDocument/2006/relationships/image" Target="../media/image447.png"/><Relationship Id="rId171" Type="http://schemas.openxmlformats.org/officeDocument/2006/relationships/image" Target="../media/image349.png"/><Relationship Id="rId227" Type="http://schemas.openxmlformats.org/officeDocument/2006/relationships/image" Target="../media/image377.png"/><Relationship Id="rId269" Type="http://schemas.openxmlformats.org/officeDocument/2006/relationships/image" Target="../media/image398.png"/><Relationship Id="rId33" Type="http://schemas.openxmlformats.org/officeDocument/2006/relationships/image" Target="../media/image280.png"/><Relationship Id="rId129" Type="http://schemas.openxmlformats.org/officeDocument/2006/relationships/image" Target="../media/image328.png"/><Relationship Id="rId280" Type="http://schemas.openxmlformats.org/officeDocument/2006/relationships/customXml" Target="../ink/ink400.xml"/><Relationship Id="rId336" Type="http://schemas.openxmlformats.org/officeDocument/2006/relationships/customXml" Target="../ink/ink428.xml"/><Relationship Id="rId75" Type="http://schemas.openxmlformats.org/officeDocument/2006/relationships/image" Target="../media/image301.png"/><Relationship Id="rId140" Type="http://schemas.openxmlformats.org/officeDocument/2006/relationships/customXml" Target="../ink/ink330.xml"/><Relationship Id="rId182" Type="http://schemas.openxmlformats.org/officeDocument/2006/relationships/customXml" Target="../ink/ink351.xml"/><Relationship Id="rId378" Type="http://schemas.openxmlformats.org/officeDocument/2006/relationships/customXml" Target="../ink/ink449.xml"/><Relationship Id="rId6" Type="http://schemas.openxmlformats.org/officeDocument/2006/relationships/customXml" Target="../ink/ink263.xml"/><Relationship Id="rId238" Type="http://schemas.openxmlformats.org/officeDocument/2006/relationships/customXml" Target="../ink/ink379.xml"/><Relationship Id="rId291" Type="http://schemas.openxmlformats.org/officeDocument/2006/relationships/image" Target="../media/image409.png"/><Relationship Id="rId305" Type="http://schemas.openxmlformats.org/officeDocument/2006/relationships/image" Target="../media/image416.png"/><Relationship Id="rId347" Type="http://schemas.openxmlformats.org/officeDocument/2006/relationships/image" Target="../media/image437.png"/><Relationship Id="rId44" Type="http://schemas.openxmlformats.org/officeDocument/2006/relationships/customXml" Target="../ink/ink282.xml"/><Relationship Id="rId86" Type="http://schemas.openxmlformats.org/officeDocument/2006/relationships/customXml" Target="../ink/ink303.xml"/><Relationship Id="rId151" Type="http://schemas.openxmlformats.org/officeDocument/2006/relationships/image" Target="../media/image339.png"/><Relationship Id="rId389" Type="http://schemas.openxmlformats.org/officeDocument/2006/relationships/image" Target="../media/image458.png"/><Relationship Id="rId193" Type="http://schemas.openxmlformats.org/officeDocument/2006/relationships/image" Target="../media/image360.png"/><Relationship Id="rId207" Type="http://schemas.openxmlformats.org/officeDocument/2006/relationships/image" Target="../media/image367.png"/><Relationship Id="rId249" Type="http://schemas.openxmlformats.org/officeDocument/2006/relationships/image" Target="../media/image388.png"/><Relationship Id="rId13" Type="http://schemas.openxmlformats.org/officeDocument/2006/relationships/image" Target="../media/image270.png"/><Relationship Id="rId109" Type="http://schemas.openxmlformats.org/officeDocument/2006/relationships/image" Target="../media/image318.png"/><Relationship Id="rId260" Type="http://schemas.openxmlformats.org/officeDocument/2006/relationships/customXml" Target="../ink/ink390.xml"/><Relationship Id="rId316" Type="http://schemas.openxmlformats.org/officeDocument/2006/relationships/customXml" Target="../ink/ink418.xml"/><Relationship Id="rId55" Type="http://schemas.openxmlformats.org/officeDocument/2006/relationships/image" Target="../media/image291.png"/><Relationship Id="rId97" Type="http://schemas.openxmlformats.org/officeDocument/2006/relationships/image" Target="../media/image312.png"/><Relationship Id="rId120" Type="http://schemas.openxmlformats.org/officeDocument/2006/relationships/customXml" Target="../ink/ink320.xml"/><Relationship Id="rId358" Type="http://schemas.openxmlformats.org/officeDocument/2006/relationships/customXml" Target="../ink/ink439.xml"/><Relationship Id="rId162" Type="http://schemas.openxmlformats.org/officeDocument/2006/relationships/customXml" Target="../ink/ink341.xml"/><Relationship Id="rId218" Type="http://schemas.openxmlformats.org/officeDocument/2006/relationships/customXml" Target="../ink/ink369.xml"/><Relationship Id="rId271" Type="http://schemas.openxmlformats.org/officeDocument/2006/relationships/image" Target="../media/image399.png"/><Relationship Id="rId24" Type="http://schemas.openxmlformats.org/officeDocument/2006/relationships/customXml" Target="../ink/ink272.xml"/><Relationship Id="rId66" Type="http://schemas.openxmlformats.org/officeDocument/2006/relationships/customXml" Target="../ink/ink293.xml"/><Relationship Id="rId131" Type="http://schemas.openxmlformats.org/officeDocument/2006/relationships/image" Target="../media/image329.png"/><Relationship Id="rId327" Type="http://schemas.openxmlformats.org/officeDocument/2006/relationships/image" Target="../media/image427.png"/><Relationship Id="rId369" Type="http://schemas.openxmlformats.org/officeDocument/2006/relationships/image" Target="../media/image448.png"/><Relationship Id="rId173" Type="http://schemas.openxmlformats.org/officeDocument/2006/relationships/image" Target="../media/image350.png"/><Relationship Id="rId229" Type="http://schemas.openxmlformats.org/officeDocument/2006/relationships/image" Target="../media/image378.png"/><Relationship Id="rId380" Type="http://schemas.openxmlformats.org/officeDocument/2006/relationships/customXml" Target="../ink/ink450.xml"/><Relationship Id="rId240" Type="http://schemas.openxmlformats.org/officeDocument/2006/relationships/customXml" Target="../ink/ink380.xml"/><Relationship Id="rId35" Type="http://schemas.openxmlformats.org/officeDocument/2006/relationships/image" Target="../media/image281.png"/><Relationship Id="rId77" Type="http://schemas.openxmlformats.org/officeDocument/2006/relationships/image" Target="../media/image302.png"/><Relationship Id="rId100" Type="http://schemas.openxmlformats.org/officeDocument/2006/relationships/customXml" Target="../ink/ink310.xml"/><Relationship Id="rId282" Type="http://schemas.openxmlformats.org/officeDocument/2006/relationships/customXml" Target="../ink/ink401.xml"/><Relationship Id="rId338" Type="http://schemas.openxmlformats.org/officeDocument/2006/relationships/customXml" Target="../ink/ink429.xml"/><Relationship Id="rId8" Type="http://schemas.openxmlformats.org/officeDocument/2006/relationships/customXml" Target="../ink/ink264.xml"/><Relationship Id="rId142" Type="http://schemas.openxmlformats.org/officeDocument/2006/relationships/customXml" Target="../ink/ink331.xml"/><Relationship Id="rId184" Type="http://schemas.openxmlformats.org/officeDocument/2006/relationships/customXml" Target="../ink/ink352.xml"/><Relationship Id="rId391" Type="http://schemas.openxmlformats.org/officeDocument/2006/relationships/image" Target="../media/image459.png"/><Relationship Id="rId251" Type="http://schemas.openxmlformats.org/officeDocument/2006/relationships/image" Target="../media/image389.png"/><Relationship Id="rId46" Type="http://schemas.openxmlformats.org/officeDocument/2006/relationships/customXml" Target="../ink/ink283.xml"/><Relationship Id="rId293" Type="http://schemas.openxmlformats.org/officeDocument/2006/relationships/image" Target="../media/image410.png"/><Relationship Id="rId307" Type="http://schemas.openxmlformats.org/officeDocument/2006/relationships/image" Target="../media/image417.png"/><Relationship Id="rId349" Type="http://schemas.openxmlformats.org/officeDocument/2006/relationships/image" Target="../media/image438.png"/><Relationship Id="rId88" Type="http://schemas.openxmlformats.org/officeDocument/2006/relationships/customXml" Target="../ink/ink304.xml"/><Relationship Id="rId111" Type="http://schemas.openxmlformats.org/officeDocument/2006/relationships/image" Target="../media/image319.png"/><Relationship Id="rId153" Type="http://schemas.openxmlformats.org/officeDocument/2006/relationships/image" Target="../media/image340.png"/><Relationship Id="rId195" Type="http://schemas.openxmlformats.org/officeDocument/2006/relationships/image" Target="../media/image361.png"/><Relationship Id="rId209" Type="http://schemas.openxmlformats.org/officeDocument/2006/relationships/image" Target="../media/image368.png"/><Relationship Id="rId360" Type="http://schemas.openxmlformats.org/officeDocument/2006/relationships/customXml" Target="../ink/ink440.xml"/><Relationship Id="rId220" Type="http://schemas.openxmlformats.org/officeDocument/2006/relationships/customXml" Target="../ink/ink370.xml"/><Relationship Id="rId15" Type="http://schemas.openxmlformats.org/officeDocument/2006/relationships/image" Target="../media/image271.png"/><Relationship Id="rId57" Type="http://schemas.openxmlformats.org/officeDocument/2006/relationships/image" Target="../media/image292.png"/><Relationship Id="rId262" Type="http://schemas.openxmlformats.org/officeDocument/2006/relationships/customXml" Target="../ink/ink391.xml"/><Relationship Id="rId318" Type="http://schemas.openxmlformats.org/officeDocument/2006/relationships/customXml" Target="../ink/ink419.xml"/><Relationship Id="rId99" Type="http://schemas.openxmlformats.org/officeDocument/2006/relationships/image" Target="../media/image313.png"/><Relationship Id="rId122" Type="http://schemas.openxmlformats.org/officeDocument/2006/relationships/customXml" Target="../ink/ink321.xml"/><Relationship Id="rId164" Type="http://schemas.openxmlformats.org/officeDocument/2006/relationships/customXml" Target="../ink/ink342.xml"/><Relationship Id="rId371" Type="http://schemas.openxmlformats.org/officeDocument/2006/relationships/image" Target="../media/image449.png"/><Relationship Id="rId26" Type="http://schemas.openxmlformats.org/officeDocument/2006/relationships/customXml" Target="../ink/ink273.xml"/><Relationship Id="rId231" Type="http://schemas.openxmlformats.org/officeDocument/2006/relationships/image" Target="../media/image379.png"/><Relationship Id="rId273" Type="http://schemas.openxmlformats.org/officeDocument/2006/relationships/image" Target="../media/image400.png"/><Relationship Id="rId329" Type="http://schemas.openxmlformats.org/officeDocument/2006/relationships/image" Target="../media/image428.png"/><Relationship Id="rId68" Type="http://schemas.openxmlformats.org/officeDocument/2006/relationships/customXml" Target="../ink/ink294.xml"/><Relationship Id="rId133" Type="http://schemas.openxmlformats.org/officeDocument/2006/relationships/image" Target="../media/image330.png"/><Relationship Id="rId175" Type="http://schemas.openxmlformats.org/officeDocument/2006/relationships/image" Target="../media/image351.png"/><Relationship Id="rId340" Type="http://schemas.openxmlformats.org/officeDocument/2006/relationships/customXml" Target="../ink/ink430.xml"/><Relationship Id="rId200" Type="http://schemas.openxmlformats.org/officeDocument/2006/relationships/customXml" Target="../ink/ink360.xml"/><Relationship Id="rId382" Type="http://schemas.openxmlformats.org/officeDocument/2006/relationships/customXml" Target="../ink/ink451.xml"/><Relationship Id="rId242" Type="http://schemas.openxmlformats.org/officeDocument/2006/relationships/customXml" Target="../ink/ink381.xml"/><Relationship Id="rId284" Type="http://schemas.openxmlformats.org/officeDocument/2006/relationships/customXml" Target="../ink/ink40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10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65.tiff"/><Relationship Id="rId2" Type="http://schemas.openxmlformats.org/officeDocument/2006/relationships/hyperlink" Target="https://drive.google.com/file/d/1_6192QlHmRplKvJi_I2i6ZMFGOyVJfsr/view" TargetMode="External"/><Relationship Id="rId1" Type="http://schemas.openxmlformats.org/officeDocument/2006/relationships/slideLayout" Target="../slideLayouts/slideLayout27.xml"/><Relationship Id="rId4" Type="http://schemas.openxmlformats.org/officeDocument/2006/relationships/image" Target="../media/image466.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hyperlink" Target="https://drive.google.com/file/d/1cxTG1gGud5oqqkB-2wM074xEeiKnDOa4/view" TargetMode="Externa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9.xml"/><Relationship Id="rId4" Type="http://schemas.openxmlformats.org/officeDocument/2006/relationships/image" Target="../media/image4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customXml" Target="../ink/ink467.xml"/><Relationship Id="rId26" Type="http://schemas.openxmlformats.org/officeDocument/2006/relationships/customXml" Target="../ink/ink471.xml"/><Relationship Id="rId39" Type="http://schemas.openxmlformats.org/officeDocument/2006/relationships/image" Target="../media/image489.png"/><Relationship Id="rId21" Type="http://schemas.openxmlformats.org/officeDocument/2006/relationships/image" Target="../media/image480.png"/><Relationship Id="rId34" Type="http://schemas.openxmlformats.org/officeDocument/2006/relationships/customXml" Target="../ink/ink475.xml"/><Relationship Id="rId42" Type="http://schemas.openxmlformats.org/officeDocument/2006/relationships/customXml" Target="../ink/ink479.xml"/><Relationship Id="rId47" Type="http://schemas.openxmlformats.org/officeDocument/2006/relationships/image" Target="../media/image493.png"/><Relationship Id="rId50" Type="http://schemas.openxmlformats.org/officeDocument/2006/relationships/customXml" Target="../ink/ink483.xml"/><Relationship Id="rId55" Type="http://schemas.openxmlformats.org/officeDocument/2006/relationships/image" Target="../media/image497.png"/><Relationship Id="rId7" Type="http://schemas.openxmlformats.org/officeDocument/2006/relationships/image" Target="../media/image473.png"/><Relationship Id="rId2" Type="http://schemas.openxmlformats.org/officeDocument/2006/relationships/customXml" Target="../ink/ink459.xml"/><Relationship Id="rId16" Type="http://schemas.openxmlformats.org/officeDocument/2006/relationships/customXml" Target="../ink/ink466.xml"/><Relationship Id="rId29" Type="http://schemas.openxmlformats.org/officeDocument/2006/relationships/image" Target="../media/image484.png"/><Relationship Id="rId11" Type="http://schemas.openxmlformats.org/officeDocument/2006/relationships/image" Target="../media/image475.png"/><Relationship Id="rId24" Type="http://schemas.openxmlformats.org/officeDocument/2006/relationships/customXml" Target="../ink/ink470.xml"/><Relationship Id="rId32" Type="http://schemas.openxmlformats.org/officeDocument/2006/relationships/customXml" Target="../ink/ink474.xml"/><Relationship Id="rId37" Type="http://schemas.openxmlformats.org/officeDocument/2006/relationships/image" Target="../media/image488.png"/><Relationship Id="rId40" Type="http://schemas.openxmlformats.org/officeDocument/2006/relationships/customXml" Target="../ink/ink478.xml"/><Relationship Id="rId45" Type="http://schemas.openxmlformats.org/officeDocument/2006/relationships/image" Target="../media/image492.png"/><Relationship Id="rId53" Type="http://schemas.openxmlformats.org/officeDocument/2006/relationships/image" Target="../media/image496.png"/><Relationship Id="rId5" Type="http://schemas.openxmlformats.org/officeDocument/2006/relationships/image" Target="../media/image472.png"/><Relationship Id="rId10" Type="http://schemas.openxmlformats.org/officeDocument/2006/relationships/customXml" Target="../ink/ink463.xml"/><Relationship Id="rId19" Type="http://schemas.openxmlformats.org/officeDocument/2006/relationships/image" Target="../media/image479.png"/><Relationship Id="rId31" Type="http://schemas.openxmlformats.org/officeDocument/2006/relationships/image" Target="../media/image485.png"/><Relationship Id="rId44" Type="http://schemas.openxmlformats.org/officeDocument/2006/relationships/customXml" Target="../ink/ink480.xml"/><Relationship Id="rId52" Type="http://schemas.openxmlformats.org/officeDocument/2006/relationships/customXml" Target="../ink/ink484.xml"/><Relationship Id="rId4" Type="http://schemas.openxmlformats.org/officeDocument/2006/relationships/customXml" Target="../ink/ink460.xml"/><Relationship Id="rId9" Type="http://schemas.openxmlformats.org/officeDocument/2006/relationships/image" Target="../media/image474.png"/><Relationship Id="rId14" Type="http://schemas.openxmlformats.org/officeDocument/2006/relationships/customXml" Target="../ink/ink465.xml"/><Relationship Id="rId22" Type="http://schemas.openxmlformats.org/officeDocument/2006/relationships/customXml" Target="../ink/ink469.xml"/><Relationship Id="rId27" Type="http://schemas.openxmlformats.org/officeDocument/2006/relationships/image" Target="../media/image483.png"/><Relationship Id="rId30" Type="http://schemas.openxmlformats.org/officeDocument/2006/relationships/customXml" Target="../ink/ink473.xml"/><Relationship Id="rId35" Type="http://schemas.openxmlformats.org/officeDocument/2006/relationships/image" Target="../media/image487.png"/><Relationship Id="rId43" Type="http://schemas.openxmlformats.org/officeDocument/2006/relationships/image" Target="../media/image491.png"/><Relationship Id="rId48" Type="http://schemas.openxmlformats.org/officeDocument/2006/relationships/customXml" Target="../ink/ink482.xml"/><Relationship Id="rId8" Type="http://schemas.openxmlformats.org/officeDocument/2006/relationships/customXml" Target="../ink/ink462.xml"/><Relationship Id="rId51" Type="http://schemas.openxmlformats.org/officeDocument/2006/relationships/image" Target="../media/image495.png"/><Relationship Id="rId3" Type="http://schemas.openxmlformats.org/officeDocument/2006/relationships/image" Target="../media/image471.png"/><Relationship Id="rId12" Type="http://schemas.openxmlformats.org/officeDocument/2006/relationships/customXml" Target="../ink/ink464.xml"/><Relationship Id="rId17" Type="http://schemas.openxmlformats.org/officeDocument/2006/relationships/image" Target="../media/image478.png"/><Relationship Id="rId25" Type="http://schemas.openxmlformats.org/officeDocument/2006/relationships/image" Target="../media/image482.png"/><Relationship Id="rId33" Type="http://schemas.openxmlformats.org/officeDocument/2006/relationships/image" Target="../media/image486.png"/><Relationship Id="rId38" Type="http://schemas.openxmlformats.org/officeDocument/2006/relationships/customXml" Target="../ink/ink477.xml"/><Relationship Id="rId46" Type="http://schemas.openxmlformats.org/officeDocument/2006/relationships/customXml" Target="../ink/ink481.xml"/><Relationship Id="rId20" Type="http://schemas.openxmlformats.org/officeDocument/2006/relationships/customXml" Target="../ink/ink468.xml"/><Relationship Id="rId41" Type="http://schemas.openxmlformats.org/officeDocument/2006/relationships/image" Target="../media/image490.png"/><Relationship Id="rId54" Type="http://schemas.openxmlformats.org/officeDocument/2006/relationships/customXml" Target="../ink/ink485.xml"/><Relationship Id="rId1" Type="http://schemas.openxmlformats.org/officeDocument/2006/relationships/slideLayout" Target="../slideLayouts/slideLayout9.xml"/><Relationship Id="rId6" Type="http://schemas.openxmlformats.org/officeDocument/2006/relationships/customXml" Target="../ink/ink461.xml"/><Relationship Id="rId15" Type="http://schemas.openxmlformats.org/officeDocument/2006/relationships/image" Target="../media/image477.png"/><Relationship Id="rId23" Type="http://schemas.openxmlformats.org/officeDocument/2006/relationships/image" Target="../media/image481.png"/><Relationship Id="rId28" Type="http://schemas.openxmlformats.org/officeDocument/2006/relationships/customXml" Target="../ink/ink472.xml"/><Relationship Id="rId36" Type="http://schemas.openxmlformats.org/officeDocument/2006/relationships/customXml" Target="../ink/ink476.xml"/><Relationship Id="rId49" Type="http://schemas.openxmlformats.org/officeDocument/2006/relationships/image" Target="../media/image49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RXPs7-p8Bu85B-2tN6G-4dPSHy8NIw4h/view" TargetMode="Externa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3" Type="http://schemas.openxmlformats.org/officeDocument/2006/relationships/image" Target="../media/image503.png"/><Relationship Id="rId18" Type="http://schemas.openxmlformats.org/officeDocument/2006/relationships/customXml" Target="../ink/ink494.xml"/><Relationship Id="rId26" Type="http://schemas.openxmlformats.org/officeDocument/2006/relationships/customXml" Target="../ink/ink498.xml"/><Relationship Id="rId3" Type="http://schemas.openxmlformats.org/officeDocument/2006/relationships/image" Target="../media/image498.png"/><Relationship Id="rId21" Type="http://schemas.openxmlformats.org/officeDocument/2006/relationships/image" Target="../media/image507.png"/><Relationship Id="rId34" Type="http://schemas.openxmlformats.org/officeDocument/2006/relationships/customXml" Target="../ink/ink502.xml"/><Relationship Id="rId7" Type="http://schemas.openxmlformats.org/officeDocument/2006/relationships/image" Target="../media/image500.png"/><Relationship Id="rId12" Type="http://schemas.openxmlformats.org/officeDocument/2006/relationships/customXml" Target="../ink/ink491.xml"/><Relationship Id="rId17" Type="http://schemas.openxmlformats.org/officeDocument/2006/relationships/image" Target="../media/image505.png"/><Relationship Id="rId25" Type="http://schemas.openxmlformats.org/officeDocument/2006/relationships/image" Target="../media/image509.png"/><Relationship Id="rId33" Type="http://schemas.openxmlformats.org/officeDocument/2006/relationships/image" Target="../media/image513.png"/><Relationship Id="rId2" Type="http://schemas.openxmlformats.org/officeDocument/2006/relationships/customXml" Target="../ink/ink48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511.png"/><Relationship Id="rId1" Type="http://schemas.openxmlformats.org/officeDocument/2006/relationships/slideLayout" Target="../slideLayouts/slideLayout9.xml"/><Relationship Id="rId6" Type="http://schemas.openxmlformats.org/officeDocument/2006/relationships/customXml" Target="../ink/ink488.xml"/><Relationship Id="rId11" Type="http://schemas.openxmlformats.org/officeDocument/2006/relationships/image" Target="../media/image502.png"/><Relationship Id="rId24" Type="http://schemas.openxmlformats.org/officeDocument/2006/relationships/customXml" Target="../ink/ink497.xml"/><Relationship Id="rId32" Type="http://schemas.openxmlformats.org/officeDocument/2006/relationships/customXml" Target="../ink/ink501.xml"/><Relationship Id="rId5" Type="http://schemas.openxmlformats.org/officeDocument/2006/relationships/image" Target="../media/image499.png"/><Relationship Id="rId15" Type="http://schemas.openxmlformats.org/officeDocument/2006/relationships/image" Target="../media/image504.png"/><Relationship Id="rId23" Type="http://schemas.openxmlformats.org/officeDocument/2006/relationships/image" Target="../media/image508.png"/><Relationship Id="rId28" Type="http://schemas.openxmlformats.org/officeDocument/2006/relationships/customXml" Target="../ink/ink499.xml"/><Relationship Id="rId10" Type="http://schemas.openxmlformats.org/officeDocument/2006/relationships/customXml" Target="../ink/ink490.xml"/><Relationship Id="rId19" Type="http://schemas.openxmlformats.org/officeDocument/2006/relationships/image" Target="../media/image506.png"/><Relationship Id="rId31" Type="http://schemas.openxmlformats.org/officeDocument/2006/relationships/image" Target="../media/image512.png"/><Relationship Id="rId4" Type="http://schemas.openxmlformats.org/officeDocument/2006/relationships/customXml" Target="../ink/ink487.xml"/><Relationship Id="rId9" Type="http://schemas.openxmlformats.org/officeDocument/2006/relationships/image" Target="../media/image501.png"/><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510.png"/><Relationship Id="rId30" Type="http://schemas.openxmlformats.org/officeDocument/2006/relationships/customXml" Target="../ink/ink500.xml"/><Relationship Id="rId35" Type="http://schemas.openxmlformats.org/officeDocument/2006/relationships/image" Target="../media/image514.png"/><Relationship Id="rId8" Type="http://schemas.openxmlformats.org/officeDocument/2006/relationships/customXml" Target="../ink/ink48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customXml" Target="../ink/ink506.xml"/><Relationship Id="rId13" Type="http://schemas.openxmlformats.org/officeDocument/2006/relationships/image" Target="../media/image520.png"/><Relationship Id="rId3" Type="http://schemas.openxmlformats.org/officeDocument/2006/relationships/image" Target="../media/image515.png"/><Relationship Id="rId7" Type="http://schemas.openxmlformats.org/officeDocument/2006/relationships/image" Target="../media/image517.png"/><Relationship Id="rId12" Type="http://schemas.openxmlformats.org/officeDocument/2006/relationships/customXml" Target="../ink/ink508.xml"/><Relationship Id="rId17" Type="http://schemas.openxmlformats.org/officeDocument/2006/relationships/image" Target="../media/image522.png"/><Relationship Id="rId2" Type="http://schemas.openxmlformats.org/officeDocument/2006/relationships/customXml" Target="../ink/ink503.xml"/><Relationship Id="rId16" Type="http://schemas.openxmlformats.org/officeDocument/2006/relationships/customXml" Target="../ink/ink510.xml"/><Relationship Id="rId1" Type="http://schemas.openxmlformats.org/officeDocument/2006/relationships/slideLayout" Target="../slideLayouts/slideLayout9.xml"/><Relationship Id="rId6" Type="http://schemas.openxmlformats.org/officeDocument/2006/relationships/customXml" Target="../ink/ink505.xml"/><Relationship Id="rId11" Type="http://schemas.openxmlformats.org/officeDocument/2006/relationships/image" Target="../media/image519.png"/><Relationship Id="rId5" Type="http://schemas.openxmlformats.org/officeDocument/2006/relationships/image" Target="../media/image516.png"/><Relationship Id="rId15" Type="http://schemas.openxmlformats.org/officeDocument/2006/relationships/image" Target="../media/image521.png"/><Relationship Id="rId10" Type="http://schemas.openxmlformats.org/officeDocument/2006/relationships/customXml" Target="../ink/ink507.xml"/><Relationship Id="rId4" Type="http://schemas.openxmlformats.org/officeDocument/2006/relationships/customXml" Target="../ink/ink504.xml"/><Relationship Id="rId9" Type="http://schemas.openxmlformats.org/officeDocument/2006/relationships/image" Target="../media/image518.png"/><Relationship Id="rId14" Type="http://schemas.openxmlformats.org/officeDocument/2006/relationships/customXml" Target="../ink/ink509.xml"/></Relationships>
</file>

<file path=ppt/slides/_rels/slide54.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customXml" Target="../ink/ink511.xml"/><Relationship Id="rId1" Type="http://schemas.openxmlformats.org/officeDocument/2006/relationships/slideLayout" Target="../slideLayouts/slideLayout9.xml"/><Relationship Id="rId5" Type="http://schemas.openxmlformats.org/officeDocument/2006/relationships/image" Target="../media/image524.png"/><Relationship Id="rId4" Type="http://schemas.openxmlformats.org/officeDocument/2006/relationships/customXml" Target="../ink/ink512.xml"/></Relationships>
</file>

<file path=ppt/slides/_rels/slide55.xml.rels><?xml version="1.0" encoding="UTF-8" standalone="yes"?>
<Relationships xmlns="http://schemas.openxmlformats.org/package/2006/relationships"><Relationship Id="rId117" Type="http://schemas.openxmlformats.org/officeDocument/2006/relationships/customXml" Target="../ink/ink571.xml"/><Relationship Id="rId21" Type="http://schemas.openxmlformats.org/officeDocument/2006/relationships/image" Target="../media/image533.png"/><Relationship Id="rId42" Type="http://schemas.openxmlformats.org/officeDocument/2006/relationships/image" Target="../media/image542.png"/><Relationship Id="rId63" Type="http://schemas.openxmlformats.org/officeDocument/2006/relationships/customXml" Target="../ink/ink544.xml"/><Relationship Id="rId84" Type="http://schemas.openxmlformats.org/officeDocument/2006/relationships/image" Target="../media/image563.png"/><Relationship Id="rId138" Type="http://schemas.openxmlformats.org/officeDocument/2006/relationships/image" Target="../media/image590.png"/><Relationship Id="rId159" Type="http://schemas.openxmlformats.org/officeDocument/2006/relationships/customXml" Target="../ink/ink592.xml"/><Relationship Id="rId107" Type="http://schemas.openxmlformats.org/officeDocument/2006/relationships/customXml" Target="../ink/ink566.xml"/><Relationship Id="rId11" Type="http://schemas.openxmlformats.org/officeDocument/2006/relationships/image" Target="../media/image528.png"/><Relationship Id="rId32" Type="http://schemas.openxmlformats.org/officeDocument/2006/relationships/image" Target="../media/image537.png"/><Relationship Id="rId53" Type="http://schemas.openxmlformats.org/officeDocument/2006/relationships/customXml" Target="../ink/ink539.xml"/><Relationship Id="rId74" Type="http://schemas.openxmlformats.org/officeDocument/2006/relationships/image" Target="../media/image558.png"/><Relationship Id="rId128" Type="http://schemas.openxmlformats.org/officeDocument/2006/relationships/image" Target="../media/image585.png"/><Relationship Id="rId149" Type="http://schemas.openxmlformats.org/officeDocument/2006/relationships/customXml" Target="../ink/ink587.xml"/><Relationship Id="rId5" Type="http://schemas.openxmlformats.org/officeDocument/2006/relationships/image" Target="../media/image526.png"/><Relationship Id="rId95" Type="http://schemas.openxmlformats.org/officeDocument/2006/relationships/customXml" Target="../ink/ink560.xml"/><Relationship Id="rId160" Type="http://schemas.openxmlformats.org/officeDocument/2006/relationships/image" Target="../media/image601.png"/><Relationship Id="rId22" Type="http://schemas.openxmlformats.org/officeDocument/2006/relationships/customXml" Target="../ink/ink523.xml"/><Relationship Id="rId43" Type="http://schemas.openxmlformats.org/officeDocument/2006/relationships/customXml" Target="../ink/ink534.xml"/><Relationship Id="rId64" Type="http://schemas.openxmlformats.org/officeDocument/2006/relationships/image" Target="../media/image553.png"/><Relationship Id="rId118" Type="http://schemas.openxmlformats.org/officeDocument/2006/relationships/image" Target="../media/image580.png"/><Relationship Id="rId139" Type="http://schemas.openxmlformats.org/officeDocument/2006/relationships/customXml" Target="../ink/ink582.xml"/><Relationship Id="rId85" Type="http://schemas.openxmlformats.org/officeDocument/2006/relationships/customXml" Target="../ink/ink555.xml"/><Relationship Id="rId150" Type="http://schemas.openxmlformats.org/officeDocument/2006/relationships/image" Target="../media/image596.png"/><Relationship Id="rId12" Type="http://schemas.openxmlformats.org/officeDocument/2006/relationships/customXml" Target="../ink/ink518.xml"/><Relationship Id="rId17" Type="http://schemas.openxmlformats.org/officeDocument/2006/relationships/image" Target="../media/image531.png"/><Relationship Id="rId33" Type="http://schemas.openxmlformats.org/officeDocument/2006/relationships/customXml" Target="../ink/ink529.xml"/><Relationship Id="rId38" Type="http://schemas.openxmlformats.org/officeDocument/2006/relationships/image" Target="../media/image540.png"/><Relationship Id="rId59" Type="http://schemas.openxmlformats.org/officeDocument/2006/relationships/customXml" Target="../ink/ink542.xml"/><Relationship Id="rId103" Type="http://schemas.openxmlformats.org/officeDocument/2006/relationships/customXml" Target="../ink/ink564.xml"/><Relationship Id="rId108" Type="http://schemas.openxmlformats.org/officeDocument/2006/relationships/image" Target="../media/image575.png"/><Relationship Id="rId124" Type="http://schemas.openxmlformats.org/officeDocument/2006/relationships/image" Target="../media/image583.png"/><Relationship Id="rId129" Type="http://schemas.openxmlformats.org/officeDocument/2006/relationships/customXml" Target="../ink/ink577.xml"/><Relationship Id="rId54" Type="http://schemas.openxmlformats.org/officeDocument/2006/relationships/image" Target="../media/image548.png"/><Relationship Id="rId70" Type="http://schemas.openxmlformats.org/officeDocument/2006/relationships/image" Target="../media/image556.png"/><Relationship Id="rId75" Type="http://schemas.openxmlformats.org/officeDocument/2006/relationships/customXml" Target="../ink/ink550.xml"/><Relationship Id="rId91" Type="http://schemas.openxmlformats.org/officeDocument/2006/relationships/customXml" Target="../ink/ink558.xml"/><Relationship Id="rId96" Type="http://schemas.openxmlformats.org/officeDocument/2006/relationships/image" Target="../media/image569.png"/><Relationship Id="rId140" Type="http://schemas.openxmlformats.org/officeDocument/2006/relationships/image" Target="../media/image591.png"/><Relationship Id="rId145" Type="http://schemas.openxmlformats.org/officeDocument/2006/relationships/customXml" Target="../ink/ink585.xml"/><Relationship Id="rId161" Type="http://schemas.openxmlformats.org/officeDocument/2006/relationships/customXml" Target="../ink/ink593.xml"/><Relationship Id="rId1" Type="http://schemas.openxmlformats.org/officeDocument/2006/relationships/slideLayout" Target="../slideLayouts/slideLayout9.xml"/><Relationship Id="rId6" Type="http://schemas.openxmlformats.org/officeDocument/2006/relationships/customXml" Target="../ink/ink515.xml"/><Relationship Id="rId23" Type="http://schemas.openxmlformats.org/officeDocument/2006/relationships/image" Target="../media/image534.png"/><Relationship Id="rId28" Type="http://schemas.openxmlformats.org/officeDocument/2006/relationships/image" Target="../media/image535.png"/><Relationship Id="rId49" Type="http://schemas.openxmlformats.org/officeDocument/2006/relationships/customXml" Target="../ink/ink537.xml"/><Relationship Id="rId114" Type="http://schemas.openxmlformats.org/officeDocument/2006/relationships/image" Target="../media/image578.png"/><Relationship Id="rId119" Type="http://schemas.openxmlformats.org/officeDocument/2006/relationships/customXml" Target="../ink/ink572.xml"/><Relationship Id="rId44" Type="http://schemas.openxmlformats.org/officeDocument/2006/relationships/image" Target="../media/image543.png"/><Relationship Id="rId60" Type="http://schemas.openxmlformats.org/officeDocument/2006/relationships/image" Target="../media/image551.png"/><Relationship Id="rId65" Type="http://schemas.openxmlformats.org/officeDocument/2006/relationships/customXml" Target="../ink/ink545.xml"/><Relationship Id="rId81" Type="http://schemas.openxmlformats.org/officeDocument/2006/relationships/customXml" Target="../ink/ink553.xml"/><Relationship Id="rId86" Type="http://schemas.openxmlformats.org/officeDocument/2006/relationships/image" Target="../media/image564.png"/><Relationship Id="rId130" Type="http://schemas.openxmlformats.org/officeDocument/2006/relationships/image" Target="../media/image586.png"/><Relationship Id="rId135" Type="http://schemas.openxmlformats.org/officeDocument/2006/relationships/customXml" Target="../ink/ink580.xml"/><Relationship Id="rId151" Type="http://schemas.openxmlformats.org/officeDocument/2006/relationships/customXml" Target="../ink/ink588.xml"/><Relationship Id="rId156" Type="http://schemas.openxmlformats.org/officeDocument/2006/relationships/image" Target="../media/image599.png"/><Relationship Id="rId13" Type="http://schemas.openxmlformats.org/officeDocument/2006/relationships/image" Target="../media/image529.png"/><Relationship Id="rId18" Type="http://schemas.openxmlformats.org/officeDocument/2006/relationships/customXml" Target="../ink/ink521.xml"/><Relationship Id="rId39" Type="http://schemas.openxmlformats.org/officeDocument/2006/relationships/customXml" Target="../ink/ink532.xml"/><Relationship Id="rId109" Type="http://schemas.openxmlformats.org/officeDocument/2006/relationships/customXml" Target="../ink/ink567.xml"/><Relationship Id="rId34" Type="http://schemas.openxmlformats.org/officeDocument/2006/relationships/image" Target="../media/image538.png"/><Relationship Id="rId50" Type="http://schemas.openxmlformats.org/officeDocument/2006/relationships/image" Target="../media/image546.png"/><Relationship Id="rId55" Type="http://schemas.openxmlformats.org/officeDocument/2006/relationships/customXml" Target="../ink/ink540.xml"/><Relationship Id="rId76" Type="http://schemas.openxmlformats.org/officeDocument/2006/relationships/image" Target="../media/image559.png"/><Relationship Id="rId97" Type="http://schemas.openxmlformats.org/officeDocument/2006/relationships/customXml" Target="../ink/ink561.xml"/><Relationship Id="rId104" Type="http://schemas.openxmlformats.org/officeDocument/2006/relationships/image" Target="../media/image573.png"/><Relationship Id="rId120" Type="http://schemas.openxmlformats.org/officeDocument/2006/relationships/image" Target="../media/image581.png"/><Relationship Id="rId125" Type="http://schemas.openxmlformats.org/officeDocument/2006/relationships/customXml" Target="../ink/ink575.xml"/><Relationship Id="rId141" Type="http://schemas.openxmlformats.org/officeDocument/2006/relationships/customXml" Target="../ink/ink583.xml"/><Relationship Id="rId146" Type="http://schemas.openxmlformats.org/officeDocument/2006/relationships/image" Target="../media/image594.png"/><Relationship Id="rId7" Type="http://schemas.openxmlformats.org/officeDocument/2006/relationships/image" Target="../media/image523.png"/><Relationship Id="rId71" Type="http://schemas.openxmlformats.org/officeDocument/2006/relationships/customXml" Target="../ink/ink548.xml"/><Relationship Id="rId92" Type="http://schemas.openxmlformats.org/officeDocument/2006/relationships/image" Target="../media/image567.png"/><Relationship Id="rId162" Type="http://schemas.openxmlformats.org/officeDocument/2006/relationships/image" Target="../media/image602.png"/><Relationship Id="rId2" Type="http://schemas.openxmlformats.org/officeDocument/2006/relationships/customXml" Target="../ink/ink513.xml"/><Relationship Id="rId29" Type="http://schemas.openxmlformats.org/officeDocument/2006/relationships/customXml" Target="../ink/ink527.xml"/><Relationship Id="rId24" Type="http://schemas.openxmlformats.org/officeDocument/2006/relationships/customXml" Target="../ink/ink524.xml"/><Relationship Id="rId40" Type="http://schemas.openxmlformats.org/officeDocument/2006/relationships/image" Target="../media/image541.png"/><Relationship Id="rId45" Type="http://schemas.openxmlformats.org/officeDocument/2006/relationships/customXml" Target="../ink/ink535.xml"/><Relationship Id="rId66" Type="http://schemas.openxmlformats.org/officeDocument/2006/relationships/image" Target="../media/image554.png"/><Relationship Id="rId87" Type="http://schemas.openxmlformats.org/officeDocument/2006/relationships/customXml" Target="../ink/ink556.xml"/><Relationship Id="rId110" Type="http://schemas.openxmlformats.org/officeDocument/2006/relationships/image" Target="../media/image576.png"/><Relationship Id="rId115" Type="http://schemas.openxmlformats.org/officeDocument/2006/relationships/customXml" Target="../ink/ink570.xml"/><Relationship Id="rId131" Type="http://schemas.openxmlformats.org/officeDocument/2006/relationships/customXml" Target="../ink/ink578.xml"/><Relationship Id="rId136" Type="http://schemas.openxmlformats.org/officeDocument/2006/relationships/image" Target="../media/image589.png"/><Relationship Id="rId157" Type="http://schemas.openxmlformats.org/officeDocument/2006/relationships/customXml" Target="../ink/ink591.xml"/><Relationship Id="rId61" Type="http://schemas.openxmlformats.org/officeDocument/2006/relationships/customXml" Target="../ink/ink543.xml"/><Relationship Id="rId82" Type="http://schemas.openxmlformats.org/officeDocument/2006/relationships/image" Target="../media/image562.png"/><Relationship Id="rId152" Type="http://schemas.openxmlformats.org/officeDocument/2006/relationships/image" Target="../media/image597.png"/><Relationship Id="rId19" Type="http://schemas.openxmlformats.org/officeDocument/2006/relationships/image" Target="../media/image532.png"/><Relationship Id="rId14" Type="http://schemas.openxmlformats.org/officeDocument/2006/relationships/customXml" Target="../ink/ink519.xml"/><Relationship Id="rId30" Type="http://schemas.openxmlformats.org/officeDocument/2006/relationships/image" Target="../media/image536.png"/><Relationship Id="rId35" Type="http://schemas.openxmlformats.org/officeDocument/2006/relationships/customXml" Target="../ink/ink530.xml"/><Relationship Id="rId56" Type="http://schemas.openxmlformats.org/officeDocument/2006/relationships/image" Target="../media/image549.png"/><Relationship Id="rId77" Type="http://schemas.openxmlformats.org/officeDocument/2006/relationships/customXml" Target="../ink/ink551.xml"/><Relationship Id="rId100" Type="http://schemas.openxmlformats.org/officeDocument/2006/relationships/image" Target="../media/image571.png"/><Relationship Id="rId105" Type="http://schemas.openxmlformats.org/officeDocument/2006/relationships/customXml" Target="../ink/ink565.xml"/><Relationship Id="rId126" Type="http://schemas.openxmlformats.org/officeDocument/2006/relationships/image" Target="../media/image584.png"/><Relationship Id="rId147" Type="http://schemas.openxmlformats.org/officeDocument/2006/relationships/customXml" Target="../ink/ink586.xml"/><Relationship Id="rId8" Type="http://schemas.openxmlformats.org/officeDocument/2006/relationships/customXml" Target="../ink/ink516.xml"/><Relationship Id="rId51" Type="http://schemas.openxmlformats.org/officeDocument/2006/relationships/customXml" Target="../ink/ink538.xml"/><Relationship Id="rId72" Type="http://schemas.openxmlformats.org/officeDocument/2006/relationships/image" Target="../media/image557.png"/><Relationship Id="rId93" Type="http://schemas.openxmlformats.org/officeDocument/2006/relationships/customXml" Target="../ink/ink559.xml"/><Relationship Id="rId98" Type="http://schemas.openxmlformats.org/officeDocument/2006/relationships/image" Target="../media/image570.png"/><Relationship Id="rId121" Type="http://schemas.openxmlformats.org/officeDocument/2006/relationships/customXml" Target="../ink/ink573.xml"/><Relationship Id="rId142" Type="http://schemas.openxmlformats.org/officeDocument/2006/relationships/image" Target="../media/image592.png"/><Relationship Id="rId3" Type="http://schemas.openxmlformats.org/officeDocument/2006/relationships/image" Target="../media/image525.png"/><Relationship Id="rId25" Type="http://schemas.openxmlformats.org/officeDocument/2006/relationships/customXml" Target="../ink/ink525.xml"/><Relationship Id="rId46" Type="http://schemas.openxmlformats.org/officeDocument/2006/relationships/image" Target="../media/image544.png"/><Relationship Id="rId67" Type="http://schemas.openxmlformats.org/officeDocument/2006/relationships/customXml" Target="../ink/ink546.xml"/><Relationship Id="rId116" Type="http://schemas.openxmlformats.org/officeDocument/2006/relationships/image" Target="../media/image579.png"/><Relationship Id="rId137" Type="http://schemas.openxmlformats.org/officeDocument/2006/relationships/customXml" Target="../ink/ink581.xml"/><Relationship Id="rId158" Type="http://schemas.openxmlformats.org/officeDocument/2006/relationships/image" Target="../media/image600.png"/><Relationship Id="rId20" Type="http://schemas.openxmlformats.org/officeDocument/2006/relationships/customXml" Target="../ink/ink522.xml"/><Relationship Id="rId41" Type="http://schemas.openxmlformats.org/officeDocument/2006/relationships/customXml" Target="../ink/ink533.xml"/><Relationship Id="rId62" Type="http://schemas.openxmlformats.org/officeDocument/2006/relationships/image" Target="../media/image552.png"/><Relationship Id="rId83" Type="http://schemas.openxmlformats.org/officeDocument/2006/relationships/customXml" Target="../ink/ink554.xml"/><Relationship Id="rId88" Type="http://schemas.openxmlformats.org/officeDocument/2006/relationships/image" Target="../media/image565.png"/><Relationship Id="rId111" Type="http://schemas.openxmlformats.org/officeDocument/2006/relationships/customXml" Target="../ink/ink568.xml"/><Relationship Id="rId132" Type="http://schemas.openxmlformats.org/officeDocument/2006/relationships/image" Target="../media/image587.png"/><Relationship Id="rId153" Type="http://schemas.openxmlformats.org/officeDocument/2006/relationships/customXml" Target="../ink/ink589.xml"/><Relationship Id="rId15" Type="http://schemas.openxmlformats.org/officeDocument/2006/relationships/image" Target="../media/image530.png"/><Relationship Id="rId36" Type="http://schemas.openxmlformats.org/officeDocument/2006/relationships/image" Target="../media/image539.png"/><Relationship Id="rId57" Type="http://schemas.openxmlformats.org/officeDocument/2006/relationships/customXml" Target="../ink/ink541.xml"/><Relationship Id="rId106" Type="http://schemas.openxmlformats.org/officeDocument/2006/relationships/image" Target="../media/image574.png"/><Relationship Id="rId127" Type="http://schemas.openxmlformats.org/officeDocument/2006/relationships/customXml" Target="../ink/ink576.xml"/><Relationship Id="rId10" Type="http://schemas.openxmlformats.org/officeDocument/2006/relationships/customXml" Target="../ink/ink517.xml"/><Relationship Id="rId31" Type="http://schemas.openxmlformats.org/officeDocument/2006/relationships/customXml" Target="../ink/ink528.xml"/><Relationship Id="rId52" Type="http://schemas.openxmlformats.org/officeDocument/2006/relationships/image" Target="../media/image547.png"/><Relationship Id="rId73" Type="http://schemas.openxmlformats.org/officeDocument/2006/relationships/customXml" Target="../ink/ink549.xml"/><Relationship Id="rId78" Type="http://schemas.openxmlformats.org/officeDocument/2006/relationships/image" Target="../media/image560.png"/><Relationship Id="rId94" Type="http://schemas.openxmlformats.org/officeDocument/2006/relationships/image" Target="../media/image568.png"/><Relationship Id="rId99" Type="http://schemas.openxmlformats.org/officeDocument/2006/relationships/customXml" Target="../ink/ink562.xml"/><Relationship Id="rId101" Type="http://schemas.openxmlformats.org/officeDocument/2006/relationships/customXml" Target="../ink/ink563.xml"/><Relationship Id="rId122" Type="http://schemas.openxmlformats.org/officeDocument/2006/relationships/image" Target="../media/image582.png"/><Relationship Id="rId143" Type="http://schemas.openxmlformats.org/officeDocument/2006/relationships/customXml" Target="../ink/ink584.xml"/><Relationship Id="rId148" Type="http://schemas.openxmlformats.org/officeDocument/2006/relationships/image" Target="../media/image595.png"/><Relationship Id="rId4" Type="http://schemas.openxmlformats.org/officeDocument/2006/relationships/customXml" Target="../ink/ink514.xml"/><Relationship Id="rId9" Type="http://schemas.openxmlformats.org/officeDocument/2006/relationships/image" Target="../media/image527.png"/><Relationship Id="rId26" Type="http://schemas.openxmlformats.org/officeDocument/2006/relationships/image" Target="../media/image524.png"/><Relationship Id="rId47" Type="http://schemas.openxmlformats.org/officeDocument/2006/relationships/customXml" Target="../ink/ink536.xml"/><Relationship Id="rId68" Type="http://schemas.openxmlformats.org/officeDocument/2006/relationships/image" Target="../media/image555.png"/><Relationship Id="rId89" Type="http://schemas.openxmlformats.org/officeDocument/2006/relationships/customXml" Target="../ink/ink557.xml"/><Relationship Id="rId112" Type="http://schemas.openxmlformats.org/officeDocument/2006/relationships/image" Target="../media/image577.png"/><Relationship Id="rId133" Type="http://schemas.openxmlformats.org/officeDocument/2006/relationships/customXml" Target="../ink/ink579.xml"/><Relationship Id="rId154" Type="http://schemas.openxmlformats.org/officeDocument/2006/relationships/image" Target="../media/image598.png"/><Relationship Id="rId16" Type="http://schemas.openxmlformats.org/officeDocument/2006/relationships/customXml" Target="../ink/ink520.xml"/><Relationship Id="rId37" Type="http://schemas.openxmlformats.org/officeDocument/2006/relationships/customXml" Target="../ink/ink531.xml"/><Relationship Id="rId58" Type="http://schemas.openxmlformats.org/officeDocument/2006/relationships/image" Target="../media/image550.png"/><Relationship Id="rId79" Type="http://schemas.openxmlformats.org/officeDocument/2006/relationships/customXml" Target="../ink/ink552.xml"/><Relationship Id="rId102" Type="http://schemas.openxmlformats.org/officeDocument/2006/relationships/image" Target="../media/image572.png"/><Relationship Id="rId123" Type="http://schemas.openxmlformats.org/officeDocument/2006/relationships/customXml" Target="../ink/ink574.xml"/><Relationship Id="rId144" Type="http://schemas.openxmlformats.org/officeDocument/2006/relationships/image" Target="../media/image593.png"/><Relationship Id="rId90" Type="http://schemas.openxmlformats.org/officeDocument/2006/relationships/image" Target="../media/image566.png"/><Relationship Id="rId27" Type="http://schemas.openxmlformats.org/officeDocument/2006/relationships/customXml" Target="../ink/ink526.xml"/><Relationship Id="rId48" Type="http://schemas.openxmlformats.org/officeDocument/2006/relationships/image" Target="../media/image545.png"/><Relationship Id="rId69" Type="http://schemas.openxmlformats.org/officeDocument/2006/relationships/customXml" Target="../ink/ink547.xml"/><Relationship Id="rId113" Type="http://schemas.openxmlformats.org/officeDocument/2006/relationships/customXml" Target="../ink/ink569.xml"/><Relationship Id="rId134" Type="http://schemas.openxmlformats.org/officeDocument/2006/relationships/image" Target="../media/image588.png"/><Relationship Id="rId80" Type="http://schemas.openxmlformats.org/officeDocument/2006/relationships/image" Target="../media/image561.png"/><Relationship Id="rId155" Type="http://schemas.openxmlformats.org/officeDocument/2006/relationships/customXml" Target="../ink/ink59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hyperlink" Target="https://drive.google.com/file/d/1hyThl_zZNJWRPKADT7exWXlznxQIXVZH/view" TargetMode="Externa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hyperlink" Target="https://drive.google.com/file/d/1YBJed7OeCHNzmN6tQ3aEflFcvY_xJchA/view" TargetMode="Externa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jTjU7OG9Ox3I1JnAiujbxLPLoI9YRBK-/view" TargetMode="External"/><Relationship Id="rId1" Type="http://schemas.openxmlformats.org/officeDocument/2006/relationships/slideLayout" Target="../slideLayouts/slideLayout27.xml"/><Relationship Id="rId5" Type="http://schemas.openxmlformats.org/officeDocument/2006/relationships/image" Target="../media/image603.png"/><Relationship Id="rId4" Type="http://schemas.openxmlformats.org/officeDocument/2006/relationships/customXml" Target="../ink/ink5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0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hyperlink" Target="https://drive.google.com/file/d/1PwjCFePZe_qMKDP4RKEuYXu2MOUhhK0V/view" TargetMode="External"/><Relationship Id="rId1" Type="http://schemas.openxmlformats.org/officeDocument/2006/relationships/slideLayout" Target="../slideLayouts/slideLayout27.xml"/><Relationship Id="rId5" Type="http://schemas.openxmlformats.org/officeDocument/2006/relationships/image" Target="../media/image609.png"/><Relationship Id="rId4" Type="http://schemas.openxmlformats.org/officeDocument/2006/relationships/customXml" Target="../ink/ink5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609.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customXml" Target="../ink/ink596.xml"/><Relationship Id="rId2" Type="http://schemas.openxmlformats.org/officeDocument/2006/relationships/image" Target="../media/image610.png"/><Relationship Id="rId1" Type="http://schemas.openxmlformats.org/officeDocument/2006/relationships/slideLayout" Target="../slideLayouts/slideLayout9.xml"/><Relationship Id="rId4" Type="http://schemas.openxmlformats.org/officeDocument/2006/relationships/image" Target="../media/image6090.png"/></Relationships>
</file>

<file path=ppt/slides/_rels/slide85.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12.jpe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hyperlink" Target="https://drive.google.com/file/d/1yxfm1CT_U-P0txVGuxq_yNj7Df1C_k39/view" TargetMode="Externa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Vna9JQ0WD1jKSmzkPu0uLOKi0SKbCAgv/view" TargetMode="Externa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612.jpe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17" Type="http://schemas.openxmlformats.org/officeDocument/2006/relationships/customXml" Target="../ink/ink654.xml"/><Relationship Id="rId21" Type="http://schemas.openxmlformats.org/officeDocument/2006/relationships/customXml" Target="../ink/ink606.xml"/><Relationship Id="rId63" Type="http://schemas.openxmlformats.org/officeDocument/2006/relationships/customXml" Target="../ink/ink627.xml"/><Relationship Id="rId159" Type="http://schemas.openxmlformats.org/officeDocument/2006/relationships/customXml" Target="../ink/ink675.xml"/><Relationship Id="rId170" Type="http://schemas.openxmlformats.org/officeDocument/2006/relationships/image" Target="../media/image698.png"/><Relationship Id="rId226" Type="http://schemas.openxmlformats.org/officeDocument/2006/relationships/image" Target="../media/image726.png"/><Relationship Id="rId268" Type="http://schemas.openxmlformats.org/officeDocument/2006/relationships/image" Target="../media/image747.png"/><Relationship Id="rId32" Type="http://schemas.openxmlformats.org/officeDocument/2006/relationships/image" Target="../media/image629.png"/><Relationship Id="rId74" Type="http://schemas.openxmlformats.org/officeDocument/2006/relationships/image" Target="../media/image650.png"/><Relationship Id="rId128" Type="http://schemas.openxmlformats.org/officeDocument/2006/relationships/image" Target="../media/image677.png"/><Relationship Id="rId5" Type="http://schemas.openxmlformats.org/officeDocument/2006/relationships/customXml" Target="../ink/ink598.xml"/><Relationship Id="rId181" Type="http://schemas.openxmlformats.org/officeDocument/2006/relationships/customXml" Target="../ink/ink686.xml"/><Relationship Id="rId237" Type="http://schemas.openxmlformats.org/officeDocument/2006/relationships/customXml" Target="../ink/ink714.xml"/><Relationship Id="rId279" Type="http://schemas.openxmlformats.org/officeDocument/2006/relationships/customXml" Target="../ink/ink735.xml"/><Relationship Id="rId22" Type="http://schemas.openxmlformats.org/officeDocument/2006/relationships/image" Target="../media/image624.png"/><Relationship Id="rId43" Type="http://schemas.openxmlformats.org/officeDocument/2006/relationships/customXml" Target="../ink/ink617.xml"/><Relationship Id="rId64" Type="http://schemas.openxmlformats.org/officeDocument/2006/relationships/image" Target="../media/image645.png"/><Relationship Id="rId118" Type="http://schemas.openxmlformats.org/officeDocument/2006/relationships/image" Target="../media/image672.png"/><Relationship Id="rId139" Type="http://schemas.openxmlformats.org/officeDocument/2006/relationships/customXml" Target="../ink/ink665.xml"/><Relationship Id="rId85" Type="http://schemas.openxmlformats.org/officeDocument/2006/relationships/customXml" Target="../ink/ink638.xml"/><Relationship Id="rId150" Type="http://schemas.openxmlformats.org/officeDocument/2006/relationships/image" Target="../media/image688.png"/><Relationship Id="rId171" Type="http://schemas.openxmlformats.org/officeDocument/2006/relationships/customXml" Target="../ink/ink681.xml"/><Relationship Id="rId192" Type="http://schemas.openxmlformats.org/officeDocument/2006/relationships/image" Target="../media/image709.png"/><Relationship Id="rId206" Type="http://schemas.openxmlformats.org/officeDocument/2006/relationships/image" Target="../media/image716.png"/><Relationship Id="rId227" Type="http://schemas.openxmlformats.org/officeDocument/2006/relationships/customXml" Target="../ink/ink709.xml"/><Relationship Id="rId248" Type="http://schemas.openxmlformats.org/officeDocument/2006/relationships/image" Target="../media/image737.png"/><Relationship Id="rId269" Type="http://schemas.openxmlformats.org/officeDocument/2006/relationships/customXml" Target="../ink/ink730.xml"/><Relationship Id="rId12" Type="http://schemas.openxmlformats.org/officeDocument/2006/relationships/image" Target="../media/image619.png"/><Relationship Id="rId33" Type="http://schemas.openxmlformats.org/officeDocument/2006/relationships/customXml" Target="../ink/ink612.xml"/><Relationship Id="rId108" Type="http://schemas.openxmlformats.org/officeDocument/2006/relationships/image" Target="../media/image667.png"/><Relationship Id="rId129" Type="http://schemas.openxmlformats.org/officeDocument/2006/relationships/customXml" Target="../ink/ink660.xml"/><Relationship Id="rId280" Type="http://schemas.openxmlformats.org/officeDocument/2006/relationships/image" Target="../media/image753.png"/><Relationship Id="rId54" Type="http://schemas.openxmlformats.org/officeDocument/2006/relationships/image" Target="../media/image640.png"/><Relationship Id="rId75" Type="http://schemas.openxmlformats.org/officeDocument/2006/relationships/customXml" Target="../ink/ink633.xml"/><Relationship Id="rId96" Type="http://schemas.openxmlformats.org/officeDocument/2006/relationships/image" Target="../media/image661.png"/><Relationship Id="rId140" Type="http://schemas.openxmlformats.org/officeDocument/2006/relationships/image" Target="../media/image683.png"/><Relationship Id="rId161" Type="http://schemas.openxmlformats.org/officeDocument/2006/relationships/customXml" Target="../ink/ink676.xml"/><Relationship Id="rId182" Type="http://schemas.openxmlformats.org/officeDocument/2006/relationships/image" Target="../media/image704.png"/><Relationship Id="rId217" Type="http://schemas.openxmlformats.org/officeDocument/2006/relationships/customXml" Target="../ink/ink704.xml"/><Relationship Id="rId6" Type="http://schemas.openxmlformats.org/officeDocument/2006/relationships/image" Target="../media/image616.png"/><Relationship Id="rId238" Type="http://schemas.openxmlformats.org/officeDocument/2006/relationships/image" Target="../media/image732.png"/><Relationship Id="rId259" Type="http://schemas.openxmlformats.org/officeDocument/2006/relationships/customXml" Target="../ink/ink725.xml"/><Relationship Id="rId23" Type="http://schemas.openxmlformats.org/officeDocument/2006/relationships/customXml" Target="../ink/ink607.xml"/><Relationship Id="rId119" Type="http://schemas.openxmlformats.org/officeDocument/2006/relationships/customXml" Target="../ink/ink655.xml"/><Relationship Id="rId270" Type="http://schemas.openxmlformats.org/officeDocument/2006/relationships/image" Target="../media/image748.png"/><Relationship Id="rId44" Type="http://schemas.openxmlformats.org/officeDocument/2006/relationships/image" Target="../media/image635.png"/><Relationship Id="rId65" Type="http://schemas.openxmlformats.org/officeDocument/2006/relationships/customXml" Target="../ink/ink628.xml"/><Relationship Id="rId86" Type="http://schemas.openxmlformats.org/officeDocument/2006/relationships/image" Target="../media/image656.png"/><Relationship Id="rId130" Type="http://schemas.openxmlformats.org/officeDocument/2006/relationships/image" Target="../media/image678.png"/><Relationship Id="rId151" Type="http://schemas.openxmlformats.org/officeDocument/2006/relationships/customXml" Target="../ink/ink671.xml"/><Relationship Id="rId172" Type="http://schemas.openxmlformats.org/officeDocument/2006/relationships/image" Target="../media/image699.png"/><Relationship Id="rId193" Type="http://schemas.openxmlformats.org/officeDocument/2006/relationships/customXml" Target="../ink/ink692.xml"/><Relationship Id="rId207" Type="http://schemas.openxmlformats.org/officeDocument/2006/relationships/customXml" Target="../ink/ink699.xml"/><Relationship Id="rId228" Type="http://schemas.openxmlformats.org/officeDocument/2006/relationships/image" Target="../media/image727.png"/><Relationship Id="rId249" Type="http://schemas.openxmlformats.org/officeDocument/2006/relationships/customXml" Target="../ink/ink720.xml"/><Relationship Id="rId13" Type="http://schemas.openxmlformats.org/officeDocument/2006/relationships/customXml" Target="../ink/ink602.xml"/><Relationship Id="rId109" Type="http://schemas.openxmlformats.org/officeDocument/2006/relationships/customXml" Target="../ink/ink650.xml"/><Relationship Id="rId260" Type="http://schemas.openxmlformats.org/officeDocument/2006/relationships/image" Target="../media/image743.png"/><Relationship Id="rId281" Type="http://schemas.openxmlformats.org/officeDocument/2006/relationships/customXml" Target="../ink/ink736.xml"/><Relationship Id="rId34" Type="http://schemas.openxmlformats.org/officeDocument/2006/relationships/image" Target="../media/image630.png"/><Relationship Id="rId55" Type="http://schemas.openxmlformats.org/officeDocument/2006/relationships/customXml" Target="../ink/ink623.xml"/><Relationship Id="rId76" Type="http://schemas.openxmlformats.org/officeDocument/2006/relationships/image" Target="../media/image651.png"/><Relationship Id="rId97" Type="http://schemas.openxmlformats.org/officeDocument/2006/relationships/customXml" Target="../ink/ink644.xml"/><Relationship Id="rId120" Type="http://schemas.openxmlformats.org/officeDocument/2006/relationships/image" Target="../media/image673.png"/><Relationship Id="rId141" Type="http://schemas.openxmlformats.org/officeDocument/2006/relationships/customXml" Target="../ink/ink666.xml"/><Relationship Id="rId7" Type="http://schemas.openxmlformats.org/officeDocument/2006/relationships/customXml" Target="../ink/ink599.xml"/><Relationship Id="rId162" Type="http://schemas.openxmlformats.org/officeDocument/2006/relationships/image" Target="../media/image694.png"/><Relationship Id="rId183" Type="http://schemas.openxmlformats.org/officeDocument/2006/relationships/customXml" Target="../ink/ink687.xml"/><Relationship Id="rId218" Type="http://schemas.openxmlformats.org/officeDocument/2006/relationships/image" Target="../media/image722.png"/><Relationship Id="rId239" Type="http://schemas.openxmlformats.org/officeDocument/2006/relationships/customXml" Target="../ink/ink715.xml"/><Relationship Id="rId250" Type="http://schemas.openxmlformats.org/officeDocument/2006/relationships/image" Target="../media/image738.png"/><Relationship Id="rId271" Type="http://schemas.openxmlformats.org/officeDocument/2006/relationships/customXml" Target="../ink/ink731.xml"/><Relationship Id="rId24" Type="http://schemas.openxmlformats.org/officeDocument/2006/relationships/image" Target="../media/image625.png"/><Relationship Id="rId45" Type="http://schemas.openxmlformats.org/officeDocument/2006/relationships/customXml" Target="../ink/ink618.xml"/><Relationship Id="rId66" Type="http://schemas.openxmlformats.org/officeDocument/2006/relationships/image" Target="../media/image646.png"/><Relationship Id="rId87" Type="http://schemas.openxmlformats.org/officeDocument/2006/relationships/customXml" Target="../ink/ink639.xml"/><Relationship Id="rId110" Type="http://schemas.openxmlformats.org/officeDocument/2006/relationships/image" Target="../media/image668.png"/><Relationship Id="rId131" Type="http://schemas.openxmlformats.org/officeDocument/2006/relationships/customXml" Target="../ink/ink661.xml"/><Relationship Id="rId152" Type="http://schemas.openxmlformats.org/officeDocument/2006/relationships/image" Target="../media/image689.png"/><Relationship Id="rId173" Type="http://schemas.openxmlformats.org/officeDocument/2006/relationships/customXml" Target="../ink/ink682.xml"/><Relationship Id="rId194" Type="http://schemas.openxmlformats.org/officeDocument/2006/relationships/image" Target="../media/image710.png"/><Relationship Id="rId208" Type="http://schemas.openxmlformats.org/officeDocument/2006/relationships/image" Target="../media/image717.png"/><Relationship Id="rId229" Type="http://schemas.openxmlformats.org/officeDocument/2006/relationships/customXml" Target="../ink/ink710.xml"/><Relationship Id="rId240" Type="http://schemas.openxmlformats.org/officeDocument/2006/relationships/image" Target="../media/image733.png"/><Relationship Id="rId261" Type="http://schemas.openxmlformats.org/officeDocument/2006/relationships/customXml" Target="../ink/ink726.xml"/><Relationship Id="rId14" Type="http://schemas.openxmlformats.org/officeDocument/2006/relationships/image" Target="../media/image620.png"/><Relationship Id="rId35" Type="http://schemas.openxmlformats.org/officeDocument/2006/relationships/customXml" Target="../ink/ink613.xml"/><Relationship Id="rId56" Type="http://schemas.openxmlformats.org/officeDocument/2006/relationships/image" Target="../media/image641.png"/><Relationship Id="rId77" Type="http://schemas.openxmlformats.org/officeDocument/2006/relationships/customXml" Target="../ink/ink634.xml"/><Relationship Id="rId100" Type="http://schemas.openxmlformats.org/officeDocument/2006/relationships/image" Target="../media/image663.png"/><Relationship Id="rId282" Type="http://schemas.openxmlformats.org/officeDocument/2006/relationships/image" Target="../media/image754.png"/><Relationship Id="rId8" Type="http://schemas.openxmlformats.org/officeDocument/2006/relationships/image" Target="../media/image617.png"/><Relationship Id="rId98" Type="http://schemas.openxmlformats.org/officeDocument/2006/relationships/image" Target="../media/image662.png"/><Relationship Id="rId121" Type="http://schemas.openxmlformats.org/officeDocument/2006/relationships/customXml" Target="../ink/ink656.xml"/><Relationship Id="rId142" Type="http://schemas.openxmlformats.org/officeDocument/2006/relationships/image" Target="../media/image684.png"/><Relationship Id="rId163" Type="http://schemas.openxmlformats.org/officeDocument/2006/relationships/customXml" Target="../ink/ink677.xml"/><Relationship Id="rId184" Type="http://schemas.openxmlformats.org/officeDocument/2006/relationships/image" Target="../media/image705.png"/><Relationship Id="rId219" Type="http://schemas.openxmlformats.org/officeDocument/2006/relationships/customXml" Target="../ink/ink705.xml"/><Relationship Id="rId230" Type="http://schemas.openxmlformats.org/officeDocument/2006/relationships/image" Target="../media/image728.png"/><Relationship Id="rId251" Type="http://schemas.openxmlformats.org/officeDocument/2006/relationships/customXml" Target="../ink/ink721.xml"/><Relationship Id="rId25" Type="http://schemas.openxmlformats.org/officeDocument/2006/relationships/customXml" Target="../ink/ink608.xml"/><Relationship Id="rId46" Type="http://schemas.openxmlformats.org/officeDocument/2006/relationships/image" Target="../media/image636.png"/><Relationship Id="rId67" Type="http://schemas.openxmlformats.org/officeDocument/2006/relationships/customXml" Target="../ink/ink629.xml"/><Relationship Id="rId272" Type="http://schemas.openxmlformats.org/officeDocument/2006/relationships/image" Target="../media/image749.png"/><Relationship Id="rId88" Type="http://schemas.openxmlformats.org/officeDocument/2006/relationships/image" Target="../media/image657.png"/><Relationship Id="rId111" Type="http://schemas.openxmlformats.org/officeDocument/2006/relationships/customXml" Target="../ink/ink651.xml"/><Relationship Id="rId132" Type="http://schemas.openxmlformats.org/officeDocument/2006/relationships/image" Target="../media/image679.png"/><Relationship Id="rId153" Type="http://schemas.openxmlformats.org/officeDocument/2006/relationships/customXml" Target="../ink/ink672.xml"/><Relationship Id="rId174" Type="http://schemas.openxmlformats.org/officeDocument/2006/relationships/image" Target="../media/image700.png"/><Relationship Id="rId195" Type="http://schemas.openxmlformats.org/officeDocument/2006/relationships/customXml" Target="../ink/ink693.xml"/><Relationship Id="rId209" Type="http://schemas.openxmlformats.org/officeDocument/2006/relationships/customXml" Target="../ink/ink700.xml"/><Relationship Id="rId220" Type="http://schemas.openxmlformats.org/officeDocument/2006/relationships/image" Target="../media/image723.png"/><Relationship Id="rId241" Type="http://schemas.openxmlformats.org/officeDocument/2006/relationships/customXml" Target="../ink/ink716.xml"/><Relationship Id="rId15" Type="http://schemas.openxmlformats.org/officeDocument/2006/relationships/customXml" Target="../ink/ink603.xml"/><Relationship Id="rId36" Type="http://schemas.openxmlformats.org/officeDocument/2006/relationships/image" Target="../media/image631.png"/><Relationship Id="rId57" Type="http://schemas.openxmlformats.org/officeDocument/2006/relationships/customXml" Target="../ink/ink624.xml"/><Relationship Id="rId262" Type="http://schemas.openxmlformats.org/officeDocument/2006/relationships/image" Target="../media/image744.png"/><Relationship Id="rId78" Type="http://schemas.openxmlformats.org/officeDocument/2006/relationships/image" Target="../media/image652.png"/><Relationship Id="rId99" Type="http://schemas.openxmlformats.org/officeDocument/2006/relationships/customXml" Target="../ink/ink645.xml"/><Relationship Id="rId101" Type="http://schemas.openxmlformats.org/officeDocument/2006/relationships/customXml" Target="../ink/ink646.xml"/><Relationship Id="rId122" Type="http://schemas.openxmlformats.org/officeDocument/2006/relationships/image" Target="../media/image674.png"/><Relationship Id="rId143" Type="http://schemas.openxmlformats.org/officeDocument/2006/relationships/customXml" Target="../ink/ink667.xml"/><Relationship Id="rId164" Type="http://schemas.openxmlformats.org/officeDocument/2006/relationships/image" Target="../media/image695.png"/><Relationship Id="rId185" Type="http://schemas.openxmlformats.org/officeDocument/2006/relationships/customXml" Target="../ink/ink688.xml"/><Relationship Id="rId9" Type="http://schemas.openxmlformats.org/officeDocument/2006/relationships/customXml" Target="../ink/ink600.xml"/><Relationship Id="rId210" Type="http://schemas.openxmlformats.org/officeDocument/2006/relationships/image" Target="../media/image718.png"/><Relationship Id="rId26" Type="http://schemas.openxmlformats.org/officeDocument/2006/relationships/image" Target="../media/image626.png"/><Relationship Id="rId231" Type="http://schemas.openxmlformats.org/officeDocument/2006/relationships/customXml" Target="../ink/ink711.xml"/><Relationship Id="rId252" Type="http://schemas.openxmlformats.org/officeDocument/2006/relationships/image" Target="../media/image739.png"/><Relationship Id="rId273" Type="http://schemas.openxmlformats.org/officeDocument/2006/relationships/customXml" Target="../ink/ink732.xml"/><Relationship Id="rId47" Type="http://schemas.openxmlformats.org/officeDocument/2006/relationships/customXml" Target="../ink/ink619.xml"/><Relationship Id="rId68" Type="http://schemas.openxmlformats.org/officeDocument/2006/relationships/image" Target="../media/image647.png"/><Relationship Id="rId89" Type="http://schemas.openxmlformats.org/officeDocument/2006/relationships/customXml" Target="../ink/ink640.xml"/><Relationship Id="rId112" Type="http://schemas.openxmlformats.org/officeDocument/2006/relationships/image" Target="../media/image669.png"/><Relationship Id="rId133" Type="http://schemas.openxmlformats.org/officeDocument/2006/relationships/customXml" Target="../ink/ink662.xml"/><Relationship Id="rId154" Type="http://schemas.openxmlformats.org/officeDocument/2006/relationships/image" Target="../media/image690.png"/><Relationship Id="rId175" Type="http://schemas.openxmlformats.org/officeDocument/2006/relationships/customXml" Target="../ink/ink683.xml"/><Relationship Id="rId196" Type="http://schemas.openxmlformats.org/officeDocument/2006/relationships/image" Target="../media/image711.png"/><Relationship Id="rId200" Type="http://schemas.openxmlformats.org/officeDocument/2006/relationships/image" Target="../media/image713.png"/><Relationship Id="rId16" Type="http://schemas.openxmlformats.org/officeDocument/2006/relationships/image" Target="../media/image621.png"/><Relationship Id="rId221" Type="http://schemas.openxmlformats.org/officeDocument/2006/relationships/customXml" Target="../ink/ink706.xml"/><Relationship Id="rId242" Type="http://schemas.openxmlformats.org/officeDocument/2006/relationships/image" Target="../media/image734.png"/><Relationship Id="rId263" Type="http://schemas.openxmlformats.org/officeDocument/2006/relationships/customXml" Target="../ink/ink727.xml"/><Relationship Id="rId37" Type="http://schemas.openxmlformats.org/officeDocument/2006/relationships/customXml" Target="../ink/ink614.xml"/><Relationship Id="rId58" Type="http://schemas.openxmlformats.org/officeDocument/2006/relationships/image" Target="../media/image642.png"/><Relationship Id="rId79" Type="http://schemas.openxmlformats.org/officeDocument/2006/relationships/customXml" Target="../ink/ink635.xml"/><Relationship Id="rId102" Type="http://schemas.openxmlformats.org/officeDocument/2006/relationships/image" Target="../media/image664.png"/><Relationship Id="rId123" Type="http://schemas.openxmlformats.org/officeDocument/2006/relationships/customXml" Target="../ink/ink657.xml"/><Relationship Id="rId144" Type="http://schemas.openxmlformats.org/officeDocument/2006/relationships/image" Target="../media/image685.png"/><Relationship Id="rId90" Type="http://schemas.openxmlformats.org/officeDocument/2006/relationships/image" Target="../media/image658.png"/><Relationship Id="rId165" Type="http://schemas.openxmlformats.org/officeDocument/2006/relationships/customXml" Target="../ink/ink678.xml"/><Relationship Id="rId186" Type="http://schemas.openxmlformats.org/officeDocument/2006/relationships/image" Target="../media/image706.png"/><Relationship Id="rId211" Type="http://schemas.openxmlformats.org/officeDocument/2006/relationships/customXml" Target="../ink/ink701.xml"/><Relationship Id="rId232" Type="http://schemas.openxmlformats.org/officeDocument/2006/relationships/image" Target="../media/image729.png"/><Relationship Id="rId253" Type="http://schemas.openxmlformats.org/officeDocument/2006/relationships/customXml" Target="../ink/ink722.xml"/><Relationship Id="rId274" Type="http://schemas.openxmlformats.org/officeDocument/2006/relationships/image" Target="../media/image750.png"/><Relationship Id="rId27" Type="http://schemas.openxmlformats.org/officeDocument/2006/relationships/customXml" Target="../ink/ink609.xml"/><Relationship Id="rId48" Type="http://schemas.openxmlformats.org/officeDocument/2006/relationships/image" Target="../media/image637.png"/><Relationship Id="rId69" Type="http://schemas.openxmlformats.org/officeDocument/2006/relationships/customXml" Target="../ink/ink630.xml"/><Relationship Id="rId113" Type="http://schemas.openxmlformats.org/officeDocument/2006/relationships/customXml" Target="../ink/ink652.xml"/><Relationship Id="rId134" Type="http://schemas.openxmlformats.org/officeDocument/2006/relationships/image" Target="../media/image680.png"/><Relationship Id="rId80" Type="http://schemas.openxmlformats.org/officeDocument/2006/relationships/image" Target="../media/image653.png"/><Relationship Id="rId155" Type="http://schemas.openxmlformats.org/officeDocument/2006/relationships/customXml" Target="../ink/ink673.xml"/><Relationship Id="rId176" Type="http://schemas.openxmlformats.org/officeDocument/2006/relationships/image" Target="../media/image701.png"/><Relationship Id="rId197" Type="http://schemas.openxmlformats.org/officeDocument/2006/relationships/customXml" Target="../ink/ink694.xml"/><Relationship Id="rId201" Type="http://schemas.openxmlformats.org/officeDocument/2006/relationships/customXml" Target="../ink/ink696.xml"/><Relationship Id="rId222" Type="http://schemas.openxmlformats.org/officeDocument/2006/relationships/image" Target="../media/image724.png"/><Relationship Id="rId243" Type="http://schemas.openxmlformats.org/officeDocument/2006/relationships/customXml" Target="../ink/ink717.xml"/><Relationship Id="rId264" Type="http://schemas.openxmlformats.org/officeDocument/2006/relationships/image" Target="../media/image745.png"/><Relationship Id="rId17" Type="http://schemas.openxmlformats.org/officeDocument/2006/relationships/customXml" Target="../ink/ink604.xml"/><Relationship Id="rId38" Type="http://schemas.openxmlformats.org/officeDocument/2006/relationships/image" Target="../media/image632.png"/><Relationship Id="rId59" Type="http://schemas.openxmlformats.org/officeDocument/2006/relationships/customXml" Target="../ink/ink625.xml"/><Relationship Id="rId103" Type="http://schemas.openxmlformats.org/officeDocument/2006/relationships/customXml" Target="../ink/ink647.xml"/><Relationship Id="rId124" Type="http://schemas.openxmlformats.org/officeDocument/2006/relationships/image" Target="../media/image675.png"/><Relationship Id="rId70" Type="http://schemas.openxmlformats.org/officeDocument/2006/relationships/image" Target="../media/image648.png"/><Relationship Id="rId91" Type="http://schemas.openxmlformats.org/officeDocument/2006/relationships/customXml" Target="../ink/ink641.xml"/><Relationship Id="rId145" Type="http://schemas.openxmlformats.org/officeDocument/2006/relationships/customXml" Target="../ink/ink668.xml"/><Relationship Id="rId166" Type="http://schemas.openxmlformats.org/officeDocument/2006/relationships/image" Target="../media/image696.png"/><Relationship Id="rId187" Type="http://schemas.openxmlformats.org/officeDocument/2006/relationships/customXml" Target="../ink/ink689.xml"/><Relationship Id="rId1" Type="http://schemas.openxmlformats.org/officeDocument/2006/relationships/slideLayout" Target="../slideLayouts/slideLayout9.xml"/><Relationship Id="rId212" Type="http://schemas.openxmlformats.org/officeDocument/2006/relationships/image" Target="../media/image719.png"/><Relationship Id="rId233" Type="http://schemas.openxmlformats.org/officeDocument/2006/relationships/customXml" Target="../ink/ink712.xml"/><Relationship Id="rId254" Type="http://schemas.openxmlformats.org/officeDocument/2006/relationships/image" Target="../media/image740.png"/><Relationship Id="rId28" Type="http://schemas.openxmlformats.org/officeDocument/2006/relationships/image" Target="../media/image627.png"/><Relationship Id="rId49" Type="http://schemas.openxmlformats.org/officeDocument/2006/relationships/customXml" Target="../ink/ink620.xml"/><Relationship Id="rId114" Type="http://schemas.openxmlformats.org/officeDocument/2006/relationships/image" Target="../media/image670.png"/><Relationship Id="rId275" Type="http://schemas.openxmlformats.org/officeDocument/2006/relationships/customXml" Target="../ink/ink733.xml"/><Relationship Id="rId60" Type="http://schemas.openxmlformats.org/officeDocument/2006/relationships/image" Target="../media/image643.png"/><Relationship Id="rId81" Type="http://schemas.openxmlformats.org/officeDocument/2006/relationships/customXml" Target="../ink/ink636.xml"/><Relationship Id="rId135" Type="http://schemas.openxmlformats.org/officeDocument/2006/relationships/customXml" Target="../ink/ink663.xml"/><Relationship Id="rId156" Type="http://schemas.openxmlformats.org/officeDocument/2006/relationships/image" Target="../media/image691.png"/><Relationship Id="rId177" Type="http://schemas.openxmlformats.org/officeDocument/2006/relationships/customXml" Target="../ink/ink684.xml"/><Relationship Id="rId198" Type="http://schemas.openxmlformats.org/officeDocument/2006/relationships/image" Target="../media/image712.png"/><Relationship Id="rId202" Type="http://schemas.openxmlformats.org/officeDocument/2006/relationships/image" Target="../media/image714.png"/><Relationship Id="rId223" Type="http://schemas.openxmlformats.org/officeDocument/2006/relationships/customXml" Target="../ink/ink707.xml"/><Relationship Id="rId244" Type="http://schemas.openxmlformats.org/officeDocument/2006/relationships/image" Target="../media/image735.png"/><Relationship Id="rId18" Type="http://schemas.openxmlformats.org/officeDocument/2006/relationships/image" Target="../media/image622.png"/><Relationship Id="rId39" Type="http://schemas.openxmlformats.org/officeDocument/2006/relationships/customXml" Target="../ink/ink615.xml"/><Relationship Id="rId265" Type="http://schemas.openxmlformats.org/officeDocument/2006/relationships/customXml" Target="../ink/ink728.xml"/><Relationship Id="rId50" Type="http://schemas.openxmlformats.org/officeDocument/2006/relationships/image" Target="../media/image638.png"/><Relationship Id="rId104" Type="http://schemas.openxmlformats.org/officeDocument/2006/relationships/image" Target="../media/image665.png"/><Relationship Id="rId125" Type="http://schemas.openxmlformats.org/officeDocument/2006/relationships/customXml" Target="../ink/ink658.xml"/><Relationship Id="rId146" Type="http://schemas.openxmlformats.org/officeDocument/2006/relationships/image" Target="../media/image686.png"/><Relationship Id="rId167" Type="http://schemas.openxmlformats.org/officeDocument/2006/relationships/customXml" Target="../ink/ink679.xml"/><Relationship Id="rId188" Type="http://schemas.openxmlformats.org/officeDocument/2006/relationships/image" Target="../media/image707.png"/><Relationship Id="rId71" Type="http://schemas.openxmlformats.org/officeDocument/2006/relationships/customXml" Target="../ink/ink631.xml"/><Relationship Id="rId92" Type="http://schemas.openxmlformats.org/officeDocument/2006/relationships/image" Target="../media/image659.png"/><Relationship Id="rId213" Type="http://schemas.openxmlformats.org/officeDocument/2006/relationships/customXml" Target="../ink/ink702.xml"/><Relationship Id="rId234" Type="http://schemas.openxmlformats.org/officeDocument/2006/relationships/image" Target="../media/image730.png"/><Relationship Id="rId2" Type="http://schemas.openxmlformats.org/officeDocument/2006/relationships/image" Target="../media/image612.jpeg"/><Relationship Id="rId29" Type="http://schemas.openxmlformats.org/officeDocument/2006/relationships/customXml" Target="../ink/ink610.xml"/><Relationship Id="rId255" Type="http://schemas.openxmlformats.org/officeDocument/2006/relationships/customXml" Target="../ink/ink723.xml"/><Relationship Id="rId276" Type="http://schemas.openxmlformats.org/officeDocument/2006/relationships/image" Target="../media/image751.png"/><Relationship Id="rId40" Type="http://schemas.openxmlformats.org/officeDocument/2006/relationships/image" Target="../media/image633.png"/><Relationship Id="rId115" Type="http://schemas.openxmlformats.org/officeDocument/2006/relationships/customXml" Target="../ink/ink653.xml"/><Relationship Id="rId136" Type="http://schemas.openxmlformats.org/officeDocument/2006/relationships/image" Target="../media/image681.png"/><Relationship Id="rId157" Type="http://schemas.openxmlformats.org/officeDocument/2006/relationships/customXml" Target="../ink/ink674.xml"/><Relationship Id="rId178" Type="http://schemas.openxmlformats.org/officeDocument/2006/relationships/image" Target="../media/image702.png"/><Relationship Id="rId61" Type="http://schemas.openxmlformats.org/officeDocument/2006/relationships/customXml" Target="../ink/ink626.xml"/><Relationship Id="rId82" Type="http://schemas.openxmlformats.org/officeDocument/2006/relationships/image" Target="../media/image654.png"/><Relationship Id="rId199" Type="http://schemas.openxmlformats.org/officeDocument/2006/relationships/customXml" Target="../ink/ink695.xml"/><Relationship Id="rId203" Type="http://schemas.openxmlformats.org/officeDocument/2006/relationships/customXml" Target="../ink/ink697.xml"/><Relationship Id="rId19" Type="http://schemas.openxmlformats.org/officeDocument/2006/relationships/customXml" Target="../ink/ink605.xml"/><Relationship Id="rId224" Type="http://schemas.openxmlformats.org/officeDocument/2006/relationships/image" Target="../media/image725.png"/><Relationship Id="rId245" Type="http://schemas.openxmlformats.org/officeDocument/2006/relationships/customXml" Target="../ink/ink718.xml"/><Relationship Id="rId266" Type="http://schemas.openxmlformats.org/officeDocument/2006/relationships/image" Target="../media/image746.png"/><Relationship Id="rId30" Type="http://schemas.openxmlformats.org/officeDocument/2006/relationships/image" Target="../media/image628.png"/><Relationship Id="rId105" Type="http://schemas.openxmlformats.org/officeDocument/2006/relationships/customXml" Target="../ink/ink648.xml"/><Relationship Id="rId126" Type="http://schemas.openxmlformats.org/officeDocument/2006/relationships/image" Target="../media/image676.png"/><Relationship Id="rId147" Type="http://schemas.openxmlformats.org/officeDocument/2006/relationships/customXml" Target="../ink/ink669.xml"/><Relationship Id="rId168" Type="http://schemas.openxmlformats.org/officeDocument/2006/relationships/image" Target="../media/image697.png"/><Relationship Id="rId51" Type="http://schemas.openxmlformats.org/officeDocument/2006/relationships/customXml" Target="../ink/ink621.xml"/><Relationship Id="rId72" Type="http://schemas.openxmlformats.org/officeDocument/2006/relationships/image" Target="../media/image649.png"/><Relationship Id="rId93" Type="http://schemas.openxmlformats.org/officeDocument/2006/relationships/customXml" Target="../ink/ink642.xml"/><Relationship Id="rId189" Type="http://schemas.openxmlformats.org/officeDocument/2006/relationships/customXml" Target="../ink/ink690.xml"/><Relationship Id="rId3" Type="http://schemas.openxmlformats.org/officeDocument/2006/relationships/customXml" Target="../ink/ink597.xml"/><Relationship Id="rId214" Type="http://schemas.openxmlformats.org/officeDocument/2006/relationships/image" Target="../media/image720.png"/><Relationship Id="rId235" Type="http://schemas.openxmlformats.org/officeDocument/2006/relationships/customXml" Target="../ink/ink713.xml"/><Relationship Id="rId256" Type="http://schemas.openxmlformats.org/officeDocument/2006/relationships/image" Target="../media/image741.png"/><Relationship Id="rId277" Type="http://schemas.openxmlformats.org/officeDocument/2006/relationships/customXml" Target="../ink/ink734.xml"/><Relationship Id="rId116" Type="http://schemas.openxmlformats.org/officeDocument/2006/relationships/image" Target="../media/image671.png"/><Relationship Id="rId137" Type="http://schemas.openxmlformats.org/officeDocument/2006/relationships/customXml" Target="../ink/ink664.xml"/><Relationship Id="rId158" Type="http://schemas.openxmlformats.org/officeDocument/2006/relationships/image" Target="../media/image692.png"/><Relationship Id="rId20" Type="http://schemas.openxmlformats.org/officeDocument/2006/relationships/image" Target="../media/image623.png"/><Relationship Id="rId41" Type="http://schemas.openxmlformats.org/officeDocument/2006/relationships/customXml" Target="../ink/ink616.xml"/><Relationship Id="rId62" Type="http://schemas.openxmlformats.org/officeDocument/2006/relationships/image" Target="../media/image644.png"/><Relationship Id="rId83" Type="http://schemas.openxmlformats.org/officeDocument/2006/relationships/customXml" Target="../ink/ink637.xml"/><Relationship Id="rId179" Type="http://schemas.openxmlformats.org/officeDocument/2006/relationships/customXml" Target="../ink/ink685.xml"/><Relationship Id="rId190" Type="http://schemas.openxmlformats.org/officeDocument/2006/relationships/image" Target="../media/image708.png"/><Relationship Id="rId204" Type="http://schemas.openxmlformats.org/officeDocument/2006/relationships/image" Target="../media/image715.png"/><Relationship Id="rId225" Type="http://schemas.openxmlformats.org/officeDocument/2006/relationships/customXml" Target="../ink/ink708.xml"/><Relationship Id="rId246" Type="http://schemas.openxmlformats.org/officeDocument/2006/relationships/image" Target="../media/image736.png"/><Relationship Id="rId267" Type="http://schemas.openxmlformats.org/officeDocument/2006/relationships/customXml" Target="../ink/ink729.xml"/><Relationship Id="rId106" Type="http://schemas.openxmlformats.org/officeDocument/2006/relationships/image" Target="../media/image666.png"/><Relationship Id="rId127" Type="http://schemas.openxmlformats.org/officeDocument/2006/relationships/customXml" Target="../ink/ink659.xml"/><Relationship Id="rId10" Type="http://schemas.openxmlformats.org/officeDocument/2006/relationships/image" Target="../media/image618.png"/><Relationship Id="rId31" Type="http://schemas.openxmlformats.org/officeDocument/2006/relationships/customXml" Target="../ink/ink611.xml"/><Relationship Id="rId52" Type="http://schemas.openxmlformats.org/officeDocument/2006/relationships/image" Target="../media/image639.png"/><Relationship Id="rId73" Type="http://schemas.openxmlformats.org/officeDocument/2006/relationships/customXml" Target="../ink/ink632.xml"/><Relationship Id="rId94" Type="http://schemas.openxmlformats.org/officeDocument/2006/relationships/image" Target="../media/image660.png"/><Relationship Id="rId148" Type="http://schemas.openxmlformats.org/officeDocument/2006/relationships/image" Target="../media/image687.png"/><Relationship Id="rId169" Type="http://schemas.openxmlformats.org/officeDocument/2006/relationships/customXml" Target="../ink/ink680.xml"/><Relationship Id="rId4" Type="http://schemas.openxmlformats.org/officeDocument/2006/relationships/image" Target="../media/image615.png"/><Relationship Id="rId180" Type="http://schemas.openxmlformats.org/officeDocument/2006/relationships/image" Target="../media/image703.png"/><Relationship Id="rId215" Type="http://schemas.openxmlformats.org/officeDocument/2006/relationships/customXml" Target="../ink/ink703.xml"/><Relationship Id="rId236" Type="http://schemas.openxmlformats.org/officeDocument/2006/relationships/image" Target="../media/image731.png"/><Relationship Id="rId257" Type="http://schemas.openxmlformats.org/officeDocument/2006/relationships/customXml" Target="../ink/ink724.xml"/><Relationship Id="rId278" Type="http://schemas.openxmlformats.org/officeDocument/2006/relationships/image" Target="../media/image752.png"/><Relationship Id="rId42" Type="http://schemas.openxmlformats.org/officeDocument/2006/relationships/image" Target="../media/image634.png"/><Relationship Id="rId84" Type="http://schemas.openxmlformats.org/officeDocument/2006/relationships/image" Target="../media/image655.png"/><Relationship Id="rId138" Type="http://schemas.openxmlformats.org/officeDocument/2006/relationships/image" Target="../media/image682.png"/><Relationship Id="rId191" Type="http://schemas.openxmlformats.org/officeDocument/2006/relationships/customXml" Target="../ink/ink691.xml"/><Relationship Id="rId205" Type="http://schemas.openxmlformats.org/officeDocument/2006/relationships/customXml" Target="../ink/ink698.xml"/><Relationship Id="rId247" Type="http://schemas.openxmlformats.org/officeDocument/2006/relationships/customXml" Target="../ink/ink719.xml"/><Relationship Id="rId107" Type="http://schemas.openxmlformats.org/officeDocument/2006/relationships/customXml" Target="../ink/ink649.xml"/><Relationship Id="rId11" Type="http://schemas.openxmlformats.org/officeDocument/2006/relationships/customXml" Target="../ink/ink601.xml"/><Relationship Id="rId53" Type="http://schemas.openxmlformats.org/officeDocument/2006/relationships/customXml" Target="../ink/ink622.xml"/><Relationship Id="rId149" Type="http://schemas.openxmlformats.org/officeDocument/2006/relationships/customXml" Target="../ink/ink670.xml"/><Relationship Id="rId95" Type="http://schemas.openxmlformats.org/officeDocument/2006/relationships/customXml" Target="../ink/ink643.xml"/><Relationship Id="rId160" Type="http://schemas.openxmlformats.org/officeDocument/2006/relationships/image" Target="../media/image693.png"/><Relationship Id="rId216" Type="http://schemas.openxmlformats.org/officeDocument/2006/relationships/image" Target="../media/image721.png"/><Relationship Id="rId258" Type="http://schemas.openxmlformats.org/officeDocument/2006/relationships/image" Target="../media/image742.png"/></Relationships>
</file>

<file path=ppt/slides/_rels/slide94.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17" Type="http://schemas.openxmlformats.org/officeDocument/2006/relationships/customXml" Target="../ink/ink794.xml"/><Relationship Id="rId21" Type="http://schemas.openxmlformats.org/officeDocument/2006/relationships/customXml" Target="../ink/ink746.xml"/><Relationship Id="rId42" Type="http://schemas.openxmlformats.org/officeDocument/2006/relationships/image" Target="../media/image774.png"/><Relationship Id="rId63" Type="http://schemas.openxmlformats.org/officeDocument/2006/relationships/customXml" Target="../ink/ink767.xml"/><Relationship Id="rId84" Type="http://schemas.openxmlformats.org/officeDocument/2006/relationships/image" Target="../media/image795.png"/><Relationship Id="rId138" Type="http://schemas.openxmlformats.org/officeDocument/2006/relationships/image" Target="../media/image822.png"/><Relationship Id="rId107" Type="http://schemas.openxmlformats.org/officeDocument/2006/relationships/customXml" Target="../ink/ink789.xml"/><Relationship Id="rId11" Type="http://schemas.openxmlformats.org/officeDocument/2006/relationships/customXml" Target="../ink/ink741.xml"/><Relationship Id="rId32" Type="http://schemas.openxmlformats.org/officeDocument/2006/relationships/image" Target="../media/image769.png"/><Relationship Id="rId37" Type="http://schemas.openxmlformats.org/officeDocument/2006/relationships/customXml" Target="../ink/ink754.xml"/><Relationship Id="rId53" Type="http://schemas.openxmlformats.org/officeDocument/2006/relationships/customXml" Target="../ink/ink762.xml"/><Relationship Id="rId58" Type="http://schemas.openxmlformats.org/officeDocument/2006/relationships/image" Target="../media/image782.png"/><Relationship Id="rId74" Type="http://schemas.openxmlformats.org/officeDocument/2006/relationships/image" Target="../media/image790.png"/><Relationship Id="rId79" Type="http://schemas.openxmlformats.org/officeDocument/2006/relationships/customXml" Target="../ink/ink775.xml"/><Relationship Id="rId102" Type="http://schemas.openxmlformats.org/officeDocument/2006/relationships/image" Target="../media/image804.png"/><Relationship Id="rId123" Type="http://schemas.openxmlformats.org/officeDocument/2006/relationships/customXml" Target="../ink/ink797.xml"/><Relationship Id="rId128" Type="http://schemas.openxmlformats.org/officeDocument/2006/relationships/image" Target="../media/image817.png"/><Relationship Id="rId5" Type="http://schemas.openxmlformats.org/officeDocument/2006/relationships/customXml" Target="../ink/ink738.xml"/><Relationship Id="rId90" Type="http://schemas.openxmlformats.org/officeDocument/2006/relationships/image" Target="../media/image798.png"/><Relationship Id="rId95" Type="http://schemas.openxmlformats.org/officeDocument/2006/relationships/customXml" Target="../ink/ink783.xml"/><Relationship Id="rId22" Type="http://schemas.openxmlformats.org/officeDocument/2006/relationships/image" Target="../media/image764.png"/><Relationship Id="rId27" Type="http://schemas.openxmlformats.org/officeDocument/2006/relationships/customXml" Target="../ink/ink749.xml"/><Relationship Id="rId43" Type="http://schemas.openxmlformats.org/officeDocument/2006/relationships/customXml" Target="../ink/ink757.xml"/><Relationship Id="rId48" Type="http://schemas.openxmlformats.org/officeDocument/2006/relationships/image" Target="../media/image777.png"/><Relationship Id="rId64" Type="http://schemas.openxmlformats.org/officeDocument/2006/relationships/image" Target="../media/image785.png"/><Relationship Id="rId69" Type="http://schemas.openxmlformats.org/officeDocument/2006/relationships/customXml" Target="../ink/ink770.xml"/><Relationship Id="rId113" Type="http://schemas.openxmlformats.org/officeDocument/2006/relationships/customXml" Target="../ink/ink792.xml"/><Relationship Id="rId118" Type="http://schemas.openxmlformats.org/officeDocument/2006/relationships/image" Target="../media/image812.png"/><Relationship Id="rId134" Type="http://schemas.openxmlformats.org/officeDocument/2006/relationships/image" Target="../media/image820.png"/><Relationship Id="rId139" Type="http://schemas.openxmlformats.org/officeDocument/2006/relationships/customXml" Target="../ink/ink805.xml"/><Relationship Id="rId80" Type="http://schemas.openxmlformats.org/officeDocument/2006/relationships/image" Target="../media/image793.png"/><Relationship Id="rId85" Type="http://schemas.openxmlformats.org/officeDocument/2006/relationships/customXml" Target="../ink/ink778.xml"/><Relationship Id="rId12" Type="http://schemas.openxmlformats.org/officeDocument/2006/relationships/image" Target="../media/image759.png"/><Relationship Id="rId17" Type="http://schemas.openxmlformats.org/officeDocument/2006/relationships/customXml" Target="../ink/ink744.xml"/><Relationship Id="rId33" Type="http://schemas.openxmlformats.org/officeDocument/2006/relationships/customXml" Target="../ink/ink752.xml"/><Relationship Id="rId38" Type="http://schemas.openxmlformats.org/officeDocument/2006/relationships/image" Target="../media/image772.png"/><Relationship Id="rId59" Type="http://schemas.openxmlformats.org/officeDocument/2006/relationships/customXml" Target="../ink/ink765.xml"/><Relationship Id="rId103" Type="http://schemas.openxmlformats.org/officeDocument/2006/relationships/customXml" Target="../ink/ink787.xml"/><Relationship Id="rId108" Type="http://schemas.openxmlformats.org/officeDocument/2006/relationships/image" Target="../media/image807.png"/><Relationship Id="rId124" Type="http://schemas.openxmlformats.org/officeDocument/2006/relationships/image" Target="../media/image815.png"/><Relationship Id="rId129" Type="http://schemas.openxmlformats.org/officeDocument/2006/relationships/customXml" Target="../ink/ink800.xml"/><Relationship Id="rId54" Type="http://schemas.openxmlformats.org/officeDocument/2006/relationships/image" Target="../media/image780.png"/><Relationship Id="rId70" Type="http://schemas.openxmlformats.org/officeDocument/2006/relationships/image" Target="../media/image788.png"/><Relationship Id="rId75" Type="http://schemas.openxmlformats.org/officeDocument/2006/relationships/customXml" Target="../ink/ink773.xml"/><Relationship Id="rId91" Type="http://schemas.openxmlformats.org/officeDocument/2006/relationships/customXml" Target="../ink/ink781.xml"/><Relationship Id="rId96" Type="http://schemas.openxmlformats.org/officeDocument/2006/relationships/image" Target="../media/image801.png"/><Relationship Id="rId140" Type="http://schemas.openxmlformats.org/officeDocument/2006/relationships/image" Target="../media/image823.png"/><Relationship Id="rId1" Type="http://schemas.openxmlformats.org/officeDocument/2006/relationships/slideLayout" Target="../slideLayouts/slideLayout9.xml"/><Relationship Id="rId6" Type="http://schemas.openxmlformats.org/officeDocument/2006/relationships/image" Target="../media/image756.png"/><Relationship Id="rId23" Type="http://schemas.openxmlformats.org/officeDocument/2006/relationships/customXml" Target="../ink/ink747.xml"/><Relationship Id="rId28" Type="http://schemas.openxmlformats.org/officeDocument/2006/relationships/image" Target="../media/image767.png"/><Relationship Id="rId49" Type="http://schemas.openxmlformats.org/officeDocument/2006/relationships/customXml" Target="../ink/ink760.xml"/><Relationship Id="rId114" Type="http://schemas.openxmlformats.org/officeDocument/2006/relationships/image" Target="../media/image810.png"/><Relationship Id="rId119" Type="http://schemas.openxmlformats.org/officeDocument/2006/relationships/customXml" Target="../ink/ink795.xml"/><Relationship Id="rId44" Type="http://schemas.openxmlformats.org/officeDocument/2006/relationships/image" Target="../media/image775.png"/><Relationship Id="rId60" Type="http://schemas.openxmlformats.org/officeDocument/2006/relationships/image" Target="../media/image783.png"/><Relationship Id="rId65" Type="http://schemas.openxmlformats.org/officeDocument/2006/relationships/customXml" Target="../ink/ink768.xml"/><Relationship Id="rId81" Type="http://schemas.openxmlformats.org/officeDocument/2006/relationships/customXml" Target="../ink/ink776.xml"/><Relationship Id="rId86" Type="http://schemas.openxmlformats.org/officeDocument/2006/relationships/image" Target="../media/image796.png"/><Relationship Id="rId130" Type="http://schemas.openxmlformats.org/officeDocument/2006/relationships/image" Target="../media/image818.png"/><Relationship Id="rId135" Type="http://schemas.openxmlformats.org/officeDocument/2006/relationships/customXml" Target="../ink/ink803.xml"/><Relationship Id="rId13" Type="http://schemas.openxmlformats.org/officeDocument/2006/relationships/customXml" Target="../ink/ink742.xml"/><Relationship Id="rId18" Type="http://schemas.openxmlformats.org/officeDocument/2006/relationships/image" Target="../media/image762.png"/><Relationship Id="rId39" Type="http://schemas.openxmlformats.org/officeDocument/2006/relationships/customXml" Target="../ink/ink755.xml"/><Relationship Id="rId109" Type="http://schemas.openxmlformats.org/officeDocument/2006/relationships/customXml" Target="../ink/ink790.xml"/><Relationship Id="rId34" Type="http://schemas.openxmlformats.org/officeDocument/2006/relationships/image" Target="../media/image770.png"/><Relationship Id="rId50" Type="http://schemas.openxmlformats.org/officeDocument/2006/relationships/image" Target="../media/image778.png"/><Relationship Id="rId55" Type="http://schemas.openxmlformats.org/officeDocument/2006/relationships/customXml" Target="../ink/ink763.xml"/><Relationship Id="rId76" Type="http://schemas.openxmlformats.org/officeDocument/2006/relationships/image" Target="../media/image791.png"/><Relationship Id="rId97" Type="http://schemas.openxmlformats.org/officeDocument/2006/relationships/customXml" Target="../ink/ink784.xml"/><Relationship Id="rId104" Type="http://schemas.openxmlformats.org/officeDocument/2006/relationships/image" Target="../media/image805.png"/><Relationship Id="rId120" Type="http://schemas.openxmlformats.org/officeDocument/2006/relationships/image" Target="../media/image813.png"/><Relationship Id="rId125" Type="http://schemas.openxmlformats.org/officeDocument/2006/relationships/customXml" Target="../ink/ink798.xml"/><Relationship Id="rId141" Type="http://schemas.openxmlformats.org/officeDocument/2006/relationships/customXml" Target="../ink/ink806.xml"/><Relationship Id="rId7" Type="http://schemas.openxmlformats.org/officeDocument/2006/relationships/customXml" Target="../ink/ink739.xml"/><Relationship Id="rId71" Type="http://schemas.openxmlformats.org/officeDocument/2006/relationships/customXml" Target="../ink/ink771.xml"/><Relationship Id="rId92" Type="http://schemas.openxmlformats.org/officeDocument/2006/relationships/image" Target="../media/image799.png"/><Relationship Id="rId2" Type="http://schemas.openxmlformats.org/officeDocument/2006/relationships/image" Target="../media/image611.png"/><Relationship Id="rId29" Type="http://schemas.openxmlformats.org/officeDocument/2006/relationships/customXml" Target="../ink/ink750.xml"/><Relationship Id="rId24" Type="http://schemas.openxmlformats.org/officeDocument/2006/relationships/image" Target="../media/image765.png"/><Relationship Id="rId40" Type="http://schemas.openxmlformats.org/officeDocument/2006/relationships/image" Target="../media/image773.png"/><Relationship Id="rId45" Type="http://schemas.openxmlformats.org/officeDocument/2006/relationships/customXml" Target="../ink/ink758.xml"/><Relationship Id="rId66" Type="http://schemas.openxmlformats.org/officeDocument/2006/relationships/image" Target="../media/image786.png"/><Relationship Id="rId87" Type="http://schemas.openxmlformats.org/officeDocument/2006/relationships/customXml" Target="../ink/ink779.xml"/><Relationship Id="rId110" Type="http://schemas.openxmlformats.org/officeDocument/2006/relationships/image" Target="../media/image808.png"/><Relationship Id="rId115" Type="http://schemas.openxmlformats.org/officeDocument/2006/relationships/customXml" Target="../ink/ink793.xml"/><Relationship Id="rId131" Type="http://schemas.openxmlformats.org/officeDocument/2006/relationships/customXml" Target="../ink/ink801.xml"/><Relationship Id="rId136" Type="http://schemas.openxmlformats.org/officeDocument/2006/relationships/image" Target="../media/image821.png"/><Relationship Id="rId61" Type="http://schemas.openxmlformats.org/officeDocument/2006/relationships/customXml" Target="../ink/ink766.xml"/><Relationship Id="rId82" Type="http://schemas.openxmlformats.org/officeDocument/2006/relationships/image" Target="../media/image794.png"/><Relationship Id="rId19" Type="http://schemas.openxmlformats.org/officeDocument/2006/relationships/customXml" Target="../ink/ink745.xml"/><Relationship Id="rId14" Type="http://schemas.openxmlformats.org/officeDocument/2006/relationships/image" Target="../media/image760.png"/><Relationship Id="rId30" Type="http://schemas.openxmlformats.org/officeDocument/2006/relationships/image" Target="../media/image768.png"/><Relationship Id="rId35" Type="http://schemas.openxmlformats.org/officeDocument/2006/relationships/customXml" Target="../ink/ink753.xml"/><Relationship Id="rId56" Type="http://schemas.openxmlformats.org/officeDocument/2006/relationships/image" Target="../media/image781.png"/><Relationship Id="rId77" Type="http://schemas.openxmlformats.org/officeDocument/2006/relationships/customXml" Target="../ink/ink774.xml"/><Relationship Id="rId100" Type="http://schemas.openxmlformats.org/officeDocument/2006/relationships/image" Target="../media/image803.png"/><Relationship Id="rId105" Type="http://schemas.openxmlformats.org/officeDocument/2006/relationships/customXml" Target="../ink/ink788.xml"/><Relationship Id="rId126" Type="http://schemas.openxmlformats.org/officeDocument/2006/relationships/image" Target="../media/image816.png"/><Relationship Id="rId8" Type="http://schemas.openxmlformats.org/officeDocument/2006/relationships/image" Target="../media/image757.png"/><Relationship Id="rId51" Type="http://schemas.openxmlformats.org/officeDocument/2006/relationships/customXml" Target="../ink/ink761.xml"/><Relationship Id="rId72" Type="http://schemas.openxmlformats.org/officeDocument/2006/relationships/image" Target="../media/image789.png"/><Relationship Id="rId93" Type="http://schemas.openxmlformats.org/officeDocument/2006/relationships/customXml" Target="../ink/ink782.xml"/><Relationship Id="rId98" Type="http://schemas.openxmlformats.org/officeDocument/2006/relationships/image" Target="../media/image802.png"/><Relationship Id="rId121" Type="http://schemas.openxmlformats.org/officeDocument/2006/relationships/customXml" Target="../ink/ink796.xml"/><Relationship Id="rId142" Type="http://schemas.openxmlformats.org/officeDocument/2006/relationships/image" Target="../media/image824.png"/><Relationship Id="rId3" Type="http://schemas.openxmlformats.org/officeDocument/2006/relationships/customXml" Target="../ink/ink737.xml"/><Relationship Id="rId25" Type="http://schemas.openxmlformats.org/officeDocument/2006/relationships/customXml" Target="../ink/ink748.xml"/><Relationship Id="rId46" Type="http://schemas.openxmlformats.org/officeDocument/2006/relationships/image" Target="../media/image776.png"/><Relationship Id="rId67" Type="http://schemas.openxmlformats.org/officeDocument/2006/relationships/customXml" Target="../ink/ink769.xml"/><Relationship Id="rId116" Type="http://schemas.openxmlformats.org/officeDocument/2006/relationships/image" Target="../media/image811.png"/><Relationship Id="rId137" Type="http://schemas.openxmlformats.org/officeDocument/2006/relationships/customXml" Target="../ink/ink804.xml"/><Relationship Id="rId20" Type="http://schemas.openxmlformats.org/officeDocument/2006/relationships/image" Target="../media/image763.png"/><Relationship Id="rId41" Type="http://schemas.openxmlformats.org/officeDocument/2006/relationships/customXml" Target="../ink/ink756.xml"/><Relationship Id="rId62" Type="http://schemas.openxmlformats.org/officeDocument/2006/relationships/image" Target="../media/image784.png"/><Relationship Id="rId83" Type="http://schemas.openxmlformats.org/officeDocument/2006/relationships/customXml" Target="../ink/ink777.xml"/><Relationship Id="rId88" Type="http://schemas.openxmlformats.org/officeDocument/2006/relationships/image" Target="../media/image797.png"/><Relationship Id="rId111" Type="http://schemas.openxmlformats.org/officeDocument/2006/relationships/customXml" Target="../ink/ink791.xml"/><Relationship Id="rId132" Type="http://schemas.openxmlformats.org/officeDocument/2006/relationships/image" Target="../media/image819.png"/><Relationship Id="rId15" Type="http://schemas.openxmlformats.org/officeDocument/2006/relationships/customXml" Target="../ink/ink743.xml"/><Relationship Id="rId36" Type="http://schemas.openxmlformats.org/officeDocument/2006/relationships/image" Target="../media/image771.png"/><Relationship Id="rId57" Type="http://schemas.openxmlformats.org/officeDocument/2006/relationships/customXml" Target="../ink/ink764.xml"/><Relationship Id="rId106" Type="http://schemas.openxmlformats.org/officeDocument/2006/relationships/image" Target="../media/image806.png"/><Relationship Id="rId127" Type="http://schemas.openxmlformats.org/officeDocument/2006/relationships/customXml" Target="../ink/ink799.xml"/><Relationship Id="rId10" Type="http://schemas.openxmlformats.org/officeDocument/2006/relationships/image" Target="../media/image758.png"/><Relationship Id="rId31" Type="http://schemas.openxmlformats.org/officeDocument/2006/relationships/customXml" Target="../ink/ink751.xml"/><Relationship Id="rId52" Type="http://schemas.openxmlformats.org/officeDocument/2006/relationships/image" Target="../media/image779.png"/><Relationship Id="rId73" Type="http://schemas.openxmlformats.org/officeDocument/2006/relationships/customXml" Target="../ink/ink772.xml"/><Relationship Id="rId78" Type="http://schemas.openxmlformats.org/officeDocument/2006/relationships/image" Target="../media/image792.png"/><Relationship Id="rId94" Type="http://schemas.openxmlformats.org/officeDocument/2006/relationships/image" Target="../media/image800.png"/><Relationship Id="rId99" Type="http://schemas.openxmlformats.org/officeDocument/2006/relationships/customXml" Target="../ink/ink785.xml"/><Relationship Id="rId101" Type="http://schemas.openxmlformats.org/officeDocument/2006/relationships/customXml" Target="../ink/ink786.xml"/><Relationship Id="rId122" Type="http://schemas.openxmlformats.org/officeDocument/2006/relationships/image" Target="../media/image814.png"/><Relationship Id="rId4" Type="http://schemas.openxmlformats.org/officeDocument/2006/relationships/image" Target="../media/image755.png"/><Relationship Id="rId9" Type="http://schemas.openxmlformats.org/officeDocument/2006/relationships/customXml" Target="../ink/ink740.xml"/><Relationship Id="rId26" Type="http://schemas.openxmlformats.org/officeDocument/2006/relationships/image" Target="../media/image766.png"/><Relationship Id="rId47" Type="http://schemas.openxmlformats.org/officeDocument/2006/relationships/customXml" Target="../ink/ink759.xml"/><Relationship Id="rId68" Type="http://schemas.openxmlformats.org/officeDocument/2006/relationships/image" Target="../media/image787.png"/><Relationship Id="rId89" Type="http://schemas.openxmlformats.org/officeDocument/2006/relationships/customXml" Target="../ink/ink780.xml"/><Relationship Id="rId112" Type="http://schemas.openxmlformats.org/officeDocument/2006/relationships/image" Target="../media/image809.png"/><Relationship Id="rId133" Type="http://schemas.openxmlformats.org/officeDocument/2006/relationships/customXml" Target="../ink/ink802.xml"/><Relationship Id="rId16" Type="http://schemas.openxmlformats.org/officeDocument/2006/relationships/image" Target="../media/image761.png"/></Relationships>
</file>

<file path=ppt/slides/_rels/slide96.xml.rels><?xml version="1.0" encoding="UTF-8" standalone="yes"?>
<Relationships xmlns="http://schemas.openxmlformats.org/package/2006/relationships"><Relationship Id="rId2" Type="http://schemas.openxmlformats.org/officeDocument/2006/relationships/image" Target="../media/image612.jpe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614.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8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a:normAutofit/>
          </a:bodyPr>
          <a:lstStyle/>
          <a:p>
            <a:endParaRPr lang="en-US"/>
          </a:p>
          <a:p>
            <a:endParaRPr lang="en-US"/>
          </a:p>
          <a:p>
            <a:endParaRPr lang="en-US"/>
          </a:p>
          <a:p>
            <a:endParaRPr lang="en-US"/>
          </a:p>
          <a:p>
            <a:r>
              <a:rPr lang="en-US"/>
              <a:t>Fall 2020 Week2</a:t>
            </a: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an automaton</a:t>
            </a:r>
          </a:p>
        </p:txBody>
      </p:sp>
      <p:sp>
        <p:nvSpPr>
          <p:cNvPr id="3" name="Content Placeholder 2"/>
          <p:cNvSpPr>
            <a:spLocks noGrp="1"/>
          </p:cNvSpPr>
          <p:nvPr>
            <p:ph idx="1"/>
          </p:nvPr>
        </p:nvSpPr>
        <p:spPr/>
        <p:txBody>
          <a:bodyPr/>
          <a:lstStyle/>
          <a:p>
            <a:pPr marL="0" indent="0">
              <a:buNone/>
            </a:pPr>
            <a:r>
              <a:rPr lang="en-US"/>
              <a:t>( {q1,q2,q3}, {a,b}, δ, q1, ? ) </a:t>
            </a:r>
          </a:p>
        </p:txBody>
      </p:sp>
      <p:pic>
        <p:nvPicPr>
          <p:cNvPr id="5" name="Content Placeholder 6" descr="DFA.jpg"/>
          <p:cNvPicPr>
            <a:picLocks noChangeAspect="1"/>
          </p:cNvPicPr>
          <p:nvPr>
            <p:custDataLst>
              <p:tags r:id="rId1"/>
            </p:custDataLst>
          </p:nvPr>
        </p:nvPicPr>
        <p:blipFill>
          <a:blip r:embed="rId3" cstate="print"/>
          <a:stretch>
            <a:fillRect/>
          </a:stretch>
        </p:blipFill>
        <p:spPr>
          <a:xfrm>
            <a:off x="413216" y="2957512"/>
            <a:ext cx="3762375" cy="1685925"/>
          </a:xfrm>
          <a:prstGeom prst="rect">
            <a:avLst/>
          </a:prstGeom>
        </p:spPr>
      </p:pic>
      <p:sp>
        <p:nvSpPr>
          <p:cNvPr id="6" name="TextBox 5"/>
          <p:cNvSpPr txBox="1"/>
          <p:nvPr/>
        </p:nvSpPr>
        <p:spPr>
          <a:xfrm>
            <a:off x="4594276" y="1452577"/>
            <a:ext cx="4216574" cy="2585323"/>
          </a:xfrm>
          <a:prstGeom prst="rect">
            <a:avLst/>
          </a:prstGeom>
          <a:solidFill>
            <a:schemeClr val="bg1"/>
          </a:solidFill>
          <a:ln>
            <a:solidFill>
              <a:schemeClr val="tx2"/>
            </a:solidFill>
          </a:ln>
        </p:spPr>
        <p:txBody>
          <a:bodyPr wrap="square" rtlCol="0">
            <a:spAutoFit/>
          </a:bodyPr>
          <a:lstStyle/>
          <a:p>
            <a:r>
              <a:rPr lang="en-US"/>
              <a:t>What state(s) should be in F so that the language of this machine is</a:t>
            </a:r>
          </a:p>
          <a:p>
            <a:pPr algn="ctr"/>
            <a:r>
              <a:rPr lang="en-US"/>
              <a:t>{ w | b's never occur after a's in w}?</a:t>
            </a:r>
          </a:p>
          <a:p>
            <a:pPr marL="342900" indent="-342900">
              <a:buAutoNum type="alphaUcPeriod"/>
            </a:pPr>
            <a:endParaRPr lang="en-US"/>
          </a:p>
          <a:p>
            <a:pPr marL="342900" indent="-342900">
              <a:buAutoNum type="alphaUcPeriod"/>
            </a:pPr>
            <a:r>
              <a:rPr lang="en-US"/>
              <a:t>{q2}</a:t>
            </a:r>
          </a:p>
          <a:p>
            <a:pPr marL="342900" indent="-342900">
              <a:buAutoNum type="alphaUcPeriod"/>
            </a:pPr>
            <a:r>
              <a:rPr lang="en-US"/>
              <a:t>{q3}</a:t>
            </a:r>
          </a:p>
          <a:p>
            <a:pPr marL="342900" indent="-342900">
              <a:buAutoNum type="alphaUcPeriod"/>
            </a:pPr>
            <a:r>
              <a:rPr lang="en-US"/>
              <a:t>{q1,q2}</a:t>
            </a:r>
          </a:p>
          <a:p>
            <a:pPr marL="342900" indent="-342900">
              <a:buAutoNum type="alphaUcPeriod"/>
            </a:pPr>
            <a:r>
              <a:rPr lang="en-US"/>
              <a:t>{q1,q3}</a:t>
            </a:r>
          </a:p>
          <a:p>
            <a:pPr marL="342900" indent="-342900">
              <a:buAutoNum type="alphaUcPeriod"/>
            </a:pPr>
            <a:r>
              <a:rPr lang="en-US"/>
              <a:t>I don't know.</a:t>
            </a:r>
          </a:p>
        </p:txBody>
      </p:sp>
    </p:spTree>
    <p:extLst>
      <p:ext uri="{BB962C8B-B14F-4D97-AF65-F5344CB8AC3E}">
        <p14:creationId xmlns:p14="http://schemas.microsoft.com/office/powerpoint/2010/main" val="3976439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(026-027)</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lnSpcReduction="10000"/>
          </a:bodyPr>
          <a:lstStyle/>
          <a:p>
            <a:r>
              <a:rPr lang="en-US" sz="2000" b="1" dirty="0">
                <a:cs typeface="Arial"/>
              </a:rPr>
              <a:t>Q:</a:t>
            </a:r>
            <a:r>
              <a:rPr lang="en-US" sz="2000" dirty="0">
                <a:cs typeface="Arial"/>
              </a:rPr>
              <a:t> "What is the difference between parallelism and nondeterminism? Are they the same thing?"</a:t>
            </a:r>
            <a:endParaRPr lang="en-US" dirty="0">
              <a:cs typeface="Arial"/>
            </a:endParaRPr>
          </a:p>
          <a:p>
            <a:r>
              <a:rPr lang="en-US" sz="2000" b="1" dirty="0">
                <a:cs typeface="Arial"/>
              </a:rPr>
              <a:t>A:</a:t>
            </a:r>
            <a:r>
              <a:rPr lang="en-US" sz="2000" dirty="0">
                <a:cs typeface="Arial"/>
              </a:rPr>
              <a:t> Parallelism is a specific implementation of nondeterminism. Nondeterminism is a theoretical construct.</a:t>
            </a:r>
          </a:p>
          <a:p>
            <a:endParaRPr lang="en-US" sz="2000">
              <a:ea typeface="+mn-lt"/>
              <a:cs typeface="+mn-lt"/>
            </a:endParaRPr>
          </a:p>
          <a:p>
            <a:r>
              <a:rPr lang="en-US" sz="2000" b="1" dirty="0">
                <a:ea typeface="+mn-lt"/>
                <a:cs typeface="+mn-lt"/>
              </a:rPr>
              <a:t>Q:</a:t>
            </a:r>
            <a:r>
              <a:rPr lang="en-US" sz="2000" dirty="0">
                <a:ea typeface="+mn-lt"/>
                <a:cs typeface="+mn-lt"/>
              </a:rPr>
              <a:t> "When a string can have multiple different paths through the computation, does it have to get accepted in every possible path for the string to be accepted by the machine?"</a:t>
            </a:r>
          </a:p>
          <a:p>
            <a:r>
              <a:rPr lang="en-US" sz="2000" b="1" dirty="0">
                <a:ea typeface="+mn-lt"/>
                <a:cs typeface="+mn-lt"/>
              </a:rPr>
              <a:t>A:</a:t>
            </a:r>
            <a:r>
              <a:rPr lang="en-US" sz="2000" dirty="0">
                <a:ea typeface="+mn-lt"/>
                <a:cs typeface="+mn-lt"/>
              </a:rPr>
              <a:t> There only has to be 1 path in which the string is accepted in order for the machine to accept the string. It does not matter how many paths would reject the string; there only has to be 1 that accepts it.</a:t>
            </a:r>
            <a:endParaRPr lang="en-US" sz="2000" dirty="0">
              <a:cs typeface="Arial"/>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24683377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(026-027)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lnSpcReduction="10000"/>
          </a:bodyPr>
          <a:lstStyle/>
          <a:p>
            <a:r>
              <a:rPr lang="en-US" sz="2000" b="1">
                <a:ea typeface="+mn-lt"/>
                <a:cs typeface="+mn-lt"/>
              </a:rPr>
              <a:t>Q:</a:t>
            </a:r>
            <a:r>
              <a:rPr lang="en-US" sz="2000">
                <a:ea typeface="+mn-lt"/>
                <a:cs typeface="+mn-lt"/>
              </a:rPr>
              <a:t> "What happens when the computation has not yet read all the symbols in the string, but there are no possible transitions that will let us finish reading the string?"</a:t>
            </a:r>
          </a:p>
          <a:p>
            <a:r>
              <a:rPr lang="en-US" sz="2000" b="1">
                <a:ea typeface="+mn-lt"/>
                <a:cs typeface="+mn-lt"/>
              </a:rPr>
              <a:t>A:</a:t>
            </a:r>
            <a:r>
              <a:rPr lang="en-US" sz="2000">
                <a:ea typeface="+mn-lt"/>
                <a:cs typeface="+mn-lt"/>
              </a:rPr>
              <a:t> This is what we call a "stuck" computation. The machine rejects the string.</a:t>
            </a:r>
            <a:endParaRPr lang="en-US">
              <a:ea typeface="+mn-lt"/>
              <a:cs typeface="+mn-lt"/>
            </a:endParaRPr>
          </a:p>
          <a:p>
            <a:endParaRPr lang="en-US" sz="2000">
              <a:ea typeface="+mn-lt"/>
              <a:cs typeface="+mn-lt"/>
            </a:endParaRPr>
          </a:p>
          <a:p>
            <a:r>
              <a:rPr lang="en-US" sz="2000" b="1">
                <a:ea typeface="+mn-lt"/>
                <a:cs typeface="+mn-lt"/>
              </a:rPr>
              <a:t>Q:</a:t>
            </a:r>
            <a:r>
              <a:rPr lang="en-US" sz="2000">
                <a:ea typeface="+mn-lt"/>
                <a:cs typeface="+mn-lt"/>
              </a:rPr>
              <a:t> "In what situations will a string get rejected by an NFA?"</a:t>
            </a:r>
          </a:p>
          <a:p>
            <a:r>
              <a:rPr lang="en-US" sz="2000" b="1">
                <a:ea typeface="+mn-lt"/>
                <a:cs typeface="+mn-lt"/>
              </a:rPr>
              <a:t>A:</a:t>
            </a:r>
            <a:r>
              <a:rPr lang="en-US" sz="2000">
                <a:ea typeface="+mn-lt"/>
                <a:cs typeface="+mn-lt"/>
              </a:rPr>
              <a:t> A string is rejected if either the whole string has been read and the computation ends on a state that is not an accept state, or if the whole string cannot be read and the computation is in a "stuck" state.</a:t>
            </a:r>
            <a:endParaRPr lang="en-US"/>
          </a:p>
          <a:p>
            <a:endParaRPr lang="en-US" sz="2000">
              <a:cs typeface="Arial"/>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5190678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(026-027)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80388"/>
          </a:xfrm>
        </p:spPr>
        <p:txBody>
          <a:bodyPr vert="horz" lIns="91440" tIns="45720" rIns="91440" bIns="45720" rtlCol="0" anchor="t">
            <a:normAutofit/>
          </a:bodyPr>
          <a:lstStyle/>
          <a:p>
            <a:r>
              <a:rPr lang="en-US" sz="2000" b="1">
                <a:cs typeface="Arial"/>
              </a:rPr>
              <a:t>Q:</a:t>
            </a:r>
            <a:r>
              <a:rPr lang="en-US" sz="2000">
                <a:cs typeface="Arial"/>
              </a:rPr>
              <a:t> "How do we decide which state to transition to when there are multiple different states in the output of the transition function?"</a:t>
            </a:r>
            <a:endParaRPr lang="en-US">
              <a:cs typeface="Arial"/>
            </a:endParaRPr>
          </a:p>
          <a:p>
            <a:r>
              <a:rPr lang="en-US" sz="2000" b="1" dirty="0">
                <a:cs typeface="Arial"/>
              </a:rPr>
              <a:t>A:</a:t>
            </a:r>
            <a:r>
              <a:rPr lang="en-US" sz="2000" dirty="0">
                <a:cs typeface="Arial"/>
              </a:rPr>
              <a:t> This is where the computation tree is useful. When we're tracing through computation, we can choose any path that the transition function allows, and if needed, we can go back to the other paths later. As long as one path leads us to read the entire string and end at </a:t>
            </a:r>
            <a:r>
              <a:rPr lang="en-US" sz="2000">
                <a:cs typeface="Arial"/>
              </a:rPr>
              <a:t>an accept state, the machine</a:t>
            </a:r>
            <a:r>
              <a:rPr lang="en-US" sz="2000" dirty="0">
                <a:cs typeface="Arial"/>
              </a:rPr>
              <a:t> accepts the string.</a:t>
            </a:r>
          </a:p>
          <a:p>
            <a:pPr marL="0" indent="0">
              <a:buNone/>
            </a:pPr>
            <a:endParaRPr lang="en-US" sz="2000">
              <a:ea typeface="+mn-lt"/>
              <a:cs typeface="+mn-lt"/>
            </a:endParaRPr>
          </a:p>
          <a:p>
            <a:endParaRPr lang="en-US" sz="2000">
              <a:cs typeface="Arial"/>
            </a:endParaRPr>
          </a:p>
        </p:txBody>
      </p:sp>
    </p:spTree>
    <p:extLst>
      <p:ext uri="{BB962C8B-B14F-4D97-AF65-F5344CB8AC3E}">
        <p14:creationId xmlns:p14="http://schemas.microsoft.com/office/powerpoint/2010/main" val="1811739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an automaton</a:t>
            </a:r>
          </a:p>
        </p:txBody>
      </p:sp>
      <p:sp>
        <p:nvSpPr>
          <p:cNvPr id="3" name="Content Placeholder 2"/>
          <p:cNvSpPr>
            <a:spLocks noGrp="1"/>
          </p:cNvSpPr>
          <p:nvPr>
            <p:ph idx="1"/>
          </p:nvPr>
        </p:nvSpPr>
        <p:spPr/>
        <p:txBody>
          <a:bodyPr/>
          <a:lstStyle/>
          <a:p>
            <a:pPr marL="0" indent="0">
              <a:buNone/>
            </a:pPr>
            <a:r>
              <a:rPr lang="en-US"/>
              <a:t>( {q1,q2,q3}, {a,b}, δ, q1, ? ) </a:t>
            </a:r>
          </a:p>
        </p:txBody>
      </p:sp>
      <p:pic>
        <p:nvPicPr>
          <p:cNvPr id="5" name="Content Placeholder 6" descr="DFA.jpg"/>
          <p:cNvPicPr>
            <a:picLocks noChangeAspect="1"/>
          </p:cNvPicPr>
          <p:nvPr>
            <p:custDataLst>
              <p:tags r:id="rId1"/>
            </p:custDataLst>
          </p:nvPr>
        </p:nvPicPr>
        <p:blipFill>
          <a:blip r:embed="rId3" cstate="print"/>
          <a:stretch>
            <a:fillRect/>
          </a:stretch>
        </p:blipFill>
        <p:spPr>
          <a:xfrm>
            <a:off x="413216" y="2957512"/>
            <a:ext cx="3762375" cy="1685925"/>
          </a:xfrm>
          <a:prstGeom prst="rect">
            <a:avLst/>
          </a:prstGeom>
        </p:spPr>
      </p:pic>
      <p:sp>
        <p:nvSpPr>
          <p:cNvPr id="6" name="TextBox 5"/>
          <p:cNvSpPr txBox="1"/>
          <p:nvPr/>
        </p:nvSpPr>
        <p:spPr>
          <a:xfrm>
            <a:off x="4594276" y="1452577"/>
            <a:ext cx="4216574" cy="2585323"/>
          </a:xfrm>
          <a:prstGeom prst="rect">
            <a:avLst/>
          </a:prstGeom>
          <a:solidFill>
            <a:schemeClr val="bg1"/>
          </a:solidFill>
          <a:ln>
            <a:solidFill>
              <a:schemeClr val="tx2"/>
            </a:solidFill>
          </a:ln>
        </p:spPr>
        <p:txBody>
          <a:bodyPr wrap="square" rtlCol="0">
            <a:spAutoFit/>
          </a:bodyPr>
          <a:lstStyle/>
          <a:p>
            <a:r>
              <a:rPr lang="en-US"/>
              <a:t>What state(s) should be in F so that the language of this machine is</a:t>
            </a:r>
          </a:p>
          <a:p>
            <a:pPr algn="ctr"/>
            <a:r>
              <a:rPr lang="en-US"/>
              <a:t>{ w | b's never occur after a's in w}?</a:t>
            </a:r>
          </a:p>
          <a:p>
            <a:pPr marL="342900" indent="-342900">
              <a:buAutoNum type="alphaUcPeriod"/>
            </a:pPr>
            <a:endParaRPr lang="en-US"/>
          </a:p>
          <a:p>
            <a:pPr marL="342900" indent="-342900">
              <a:buAutoNum type="alphaUcPeriod"/>
            </a:pPr>
            <a:r>
              <a:rPr lang="en-US"/>
              <a:t>{q2}</a:t>
            </a:r>
          </a:p>
          <a:p>
            <a:pPr marL="342900" indent="-342900">
              <a:buAutoNum type="alphaUcPeriod"/>
            </a:pPr>
            <a:r>
              <a:rPr lang="en-US"/>
              <a:t>{q3}</a:t>
            </a:r>
          </a:p>
          <a:p>
            <a:pPr marL="342900" indent="-342900">
              <a:buAutoNum type="alphaUcPeriod"/>
            </a:pPr>
            <a:r>
              <a:rPr lang="en-US"/>
              <a:t>{q1,q2}</a:t>
            </a:r>
          </a:p>
          <a:p>
            <a:pPr marL="342900" indent="-342900">
              <a:buAutoNum type="alphaUcPeriod"/>
            </a:pPr>
            <a:r>
              <a:rPr lang="en-US"/>
              <a:t>{q1,q3}</a:t>
            </a:r>
          </a:p>
          <a:p>
            <a:pPr marL="342900" indent="-342900">
              <a:buAutoNum type="alphaUcPeriod"/>
            </a:pPr>
            <a:r>
              <a:rPr lang="en-US"/>
              <a:t>I don't know.</a:t>
            </a:r>
          </a:p>
        </p:txBody>
      </p:sp>
      <mc:AlternateContent xmlns:mc="http://schemas.openxmlformats.org/markup-compatibility/2006" xmlns:p14="http://schemas.microsoft.com/office/powerpoint/2010/main">
        <mc:Choice Requires="p14">
          <p:contentPart p14:bwMode="auto" r:id="rId4">
            <p14:nvContentPartPr>
              <p14:cNvPr id="9" name="Ink 9">
                <a:extLst>
                  <a:ext uri="{FF2B5EF4-FFF2-40B4-BE49-F238E27FC236}">
                    <a16:creationId xmlns:a16="http://schemas.microsoft.com/office/drawing/2014/main" id="{C69EF24C-8348-CE41-80AC-1D230B4BC408}"/>
                  </a:ext>
                </a:extLst>
              </p14:cNvPr>
              <p14:cNvContentPartPr/>
              <p14:nvPr/>
            </p14:nvContentPartPr>
            <p14:xfrm>
              <a:off x="984960" y="1799640"/>
              <a:ext cx="584280" cy="314640"/>
            </p14:xfrm>
          </p:contentPart>
        </mc:Choice>
        <mc:Fallback xmlns="">
          <p:pic>
            <p:nvPicPr>
              <p:cNvPr id="9" name="Ink 9">
                <a:extLst>
                  <a:ext uri="{FF2B5EF4-FFF2-40B4-BE49-F238E27FC236}">
                    <a16:creationId xmlns:a16="http://schemas.microsoft.com/office/drawing/2014/main" id="{C69EF24C-8348-CE41-80AC-1D230B4BC408}"/>
                  </a:ext>
                </a:extLst>
              </p:cNvPr>
              <p:cNvPicPr/>
              <p:nvPr/>
            </p:nvPicPr>
            <p:blipFill>
              <a:blip r:embed="rId5"/>
              <a:stretch>
                <a:fillRect/>
              </a:stretch>
            </p:blipFill>
            <p:spPr>
              <a:xfrm>
                <a:off x="978840" y="1793520"/>
                <a:ext cx="596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6">
                <a:extLst>
                  <a:ext uri="{FF2B5EF4-FFF2-40B4-BE49-F238E27FC236}">
                    <a16:creationId xmlns:a16="http://schemas.microsoft.com/office/drawing/2014/main" id="{1D9D1089-6BE9-F145-95C1-3B016C786A45}"/>
                  </a:ext>
                </a:extLst>
              </p14:cNvPr>
              <p14:cNvContentPartPr/>
              <p14:nvPr/>
            </p14:nvContentPartPr>
            <p14:xfrm>
              <a:off x="1005480" y="2302560"/>
              <a:ext cx="372960" cy="142200"/>
            </p14:xfrm>
          </p:contentPart>
        </mc:Choice>
        <mc:Fallback xmlns="">
          <p:pic>
            <p:nvPicPr>
              <p:cNvPr id="16" name="Ink 16">
                <a:extLst>
                  <a:ext uri="{FF2B5EF4-FFF2-40B4-BE49-F238E27FC236}">
                    <a16:creationId xmlns:a16="http://schemas.microsoft.com/office/drawing/2014/main" id="{1D9D1089-6BE9-F145-95C1-3B016C786A45}"/>
                  </a:ext>
                </a:extLst>
              </p:cNvPr>
              <p:cNvPicPr/>
              <p:nvPr/>
            </p:nvPicPr>
            <p:blipFill>
              <a:blip r:embed="rId7"/>
              <a:stretch>
                <a:fillRect/>
              </a:stretch>
            </p:blipFill>
            <p:spPr>
              <a:xfrm>
                <a:off x="999366" y="2296455"/>
                <a:ext cx="385188" cy="1544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99BF408-2E80-E742-A3EC-39687FE9CF82}"/>
                  </a:ext>
                </a:extLst>
              </p14:cNvPr>
              <p14:cNvContentPartPr/>
              <p14:nvPr/>
            </p14:nvContentPartPr>
            <p14:xfrm>
              <a:off x="988200" y="3813120"/>
              <a:ext cx="423720" cy="399240"/>
            </p14:xfrm>
          </p:contentPart>
        </mc:Choice>
        <mc:Fallback xmlns="">
          <p:pic>
            <p:nvPicPr>
              <p:cNvPr id="17" name="Ink 16">
                <a:extLst>
                  <a:ext uri="{FF2B5EF4-FFF2-40B4-BE49-F238E27FC236}">
                    <a16:creationId xmlns:a16="http://schemas.microsoft.com/office/drawing/2014/main" id="{B99BF408-2E80-E742-A3EC-39687FE9CF82}"/>
                  </a:ext>
                </a:extLst>
              </p:cNvPr>
              <p:cNvPicPr/>
              <p:nvPr/>
            </p:nvPicPr>
            <p:blipFill>
              <a:blip r:embed="rId9"/>
              <a:stretch>
                <a:fillRect/>
              </a:stretch>
            </p:blipFill>
            <p:spPr>
              <a:xfrm>
                <a:off x="982080" y="3806994"/>
                <a:ext cx="435960" cy="4114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99A9946-5038-2949-BAFA-C984B006FFF9}"/>
                  </a:ext>
                </a:extLst>
              </p14:cNvPr>
              <p14:cNvContentPartPr/>
              <p14:nvPr/>
            </p14:nvContentPartPr>
            <p14:xfrm>
              <a:off x="2225880" y="3783960"/>
              <a:ext cx="447840" cy="428760"/>
            </p14:xfrm>
          </p:contentPart>
        </mc:Choice>
        <mc:Fallback xmlns="">
          <p:pic>
            <p:nvPicPr>
              <p:cNvPr id="18" name="Ink 17">
                <a:extLst>
                  <a:ext uri="{FF2B5EF4-FFF2-40B4-BE49-F238E27FC236}">
                    <a16:creationId xmlns:a16="http://schemas.microsoft.com/office/drawing/2014/main" id="{499A9946-5038-2949-BAFA-C984B006FFF9}"/>
                  </a:ext>
                </a:extLst>
              </p:cNvPr>
              <p:cNvPicPr/>
              <p:nvPr/>
            </p:nvPicPr>
            <p:blipFill>
              <a:blip r:embed="rId11"/>
              <a:stretch>
                <a:fillRect/>
              </a:stretch>
            </p:blipFill>
            <p:spPr>
              <a:xfrm>
                <a:off x="2219760" y="3777840"/>
                <a:ext cx="46008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FB6E2674-3203-1A4C-AFC9-146B81BA6072}"/>
                  </a:ext>
                </a:extLst>
              </p14:cNvPr>
              <p14:cNvContentPartPr/>
              <p14:nvPr/>
            </p14:nvContentPartPr>
            <p14:xfrm>
              <a:off x="4074204" y="4088520"/>
              <a:ext cx="174960" cy="200160"/>
            </p14:xfrm>
          </p:contentPart>
        </mc:Choice>
        <mc:Fallback xmlns="">
          <p:pic>
            <p:nvPicPr>
              <p:cNvPr id="25" name="Ink 24">
                <a:extLst>
                  <a:ext uri="{FF2B5EF4-FFF2-40B4-BE49-F238E27FC236}">
                    <a16:creationId xmlns:a16="http://schemas.microsoft.com/office/drawing/2014/main" id="{FB6E2674-3203-1A4C-AFC9-146B81BA6072}"/>
                  </a:ext>
                </a:extLst>
              </p:cNvPr>
              <p:cNvPicPr/>
              <p:nvPr/>
            </p:nvPicPr>
            <p:blipFill>
              <a:blip r:embed="rId13"/>
              <a:stretch>
                <a:fillRect/>
              </a:stretch>
            </p:blipFill>
            <p:spPr>
              <a:xfrm>
                <a:off x="4068084" y="4082400"/>
                <a:ext cx="187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id="{8D3A354E-5C69-BE45-85ED-A9D810E7FFC8}"/>
                  </a:ext>
                </a:extLst>
              </p14:cNvPr>
              <p14:cNvContentPartPr/>
              <p14:nvPr/>
            </p14:nvContentPartPr>
            <p14:xfrm>
              <a:off x="4715724" y="4205880"/>
              <a:ext cx="426600" cy="197640"/>
            </p14:xfrm>
          </p:contentPart>
        </mc:Choice>
        <mc:Fallback xmlns="">
          <p:pic>
            <p:nvPicPr>
              <p:cNvPr id="31" name="Ink 31">
                <a:extLst>
                  <a:ext uri="{FF2B5EF4-FFF2-40B4-BE49-F238E27FC236}">
                    <a16:creationId xmlns:a16="http://schemas.microsoft.com/office/drawing/2014/main" id="{8D3A354E-5C69-BE45-85ED-A9D810E7FFC8}"/>
                  </a:ext>
                </a:extLst>
              </p:cNvPr>
              <p:cNvPicPr/>
              <p:nvPr/>
            </p:nvPicPr>
            <p:blipFill>
              <a:blip r:embed="rId15"/>
              <a:stretch>
                <a:fillRect/>
              </a:stretch>
            </p:blipFill>
            <p:spPr>
              <a:xfrm>
                <a:off x="4709604" y="4199760"/>
                <a:ext cx="438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5">
                <a:extLst>
                  <a:ext uri="{FF2B5EF4-FFF2-40B4-BE49-F238E27FC236}">
                    <a16:creationId xmlns:a16="http://schemas.microsoft.com/office/drawing/2014/main" id="{27194DC1-981B-D64D-A7E0-59780D8FE524}"/>
                  </a:ext>
                </a:extLst>
              </p14:cNvPr>
              <p14:cNvContentPartPr/>
              <p14:nvPr/>
            </p14:nvContentPartPr>
            <p14:xfrm>
              <a:off x="5351124" y="4267440"/>
              <a:ext cx="234720" cy="138960"/>
            </p14:xfrm>
          </p:contentPart>
        </mc:Choice>
        <mc:Fallback xmlns="">
          <p:pic>
            <p:nvPicPr>
              <p:cNvPr id="35" name="Ink 35">
                <a:extLst>
                  <a:ext uri="{FF2B5EF4-FFF2-40B4-BE49-F238E27FC236}">
                    <a16:creationId xmlns:a16="http://schemas.microsoft.com/office/drawing/2014/main" id="{27194DC1-981B-D64D-A7E0-59780D8FE524}"/>
                  </a:ext>
                </a:extLst>
              </p:cNvPr>
              <p:cNvPicPr/>
              <p:nvPr/>
            </p:nvPicPr>
            <p:blipFill>
              <a:blip r:embed="rId17"/>
              <a:stretch>
                <a:fillRect/>
              </a:stretch>
            </p:blipFill>
            <p:spPr>
              <a:xfrm>
                <a:off x="5345004" y="4261320"/>
                <a:ext cx="246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3">
                <a:extLst>
                  <a:ext uri="{FF2B5EF4-FFF2-40B4-BE49-F238E27FC236}">
                    <a16:creationId xmlns:a16="http://schemas.microsoft.com/office/drawing/2014/main" id="{61F90BA1-6FDC-1248-8F1E-70A2589BBCDF}"/>
                  </a:ext>
                </a:extLst>
              </p14:cNvPr>
              <p14:cNvContentPartPr/>
              <p14:nvPr/>
            </p14:nvContentPartPr>
            <p14:xfrm>
              <a:off x="4904004" y="4450680"/>
              <a:ext cx="797760" cy="278280"/>
            </p14:xfrm>
          </p:contentPart>
        </mc:Choice>
        <mc:Fallback xmlns="">
          <p:pic>
            <p:nvPicPr>
              <p:cNvPr id="43" name="Ink 43">
                <a:extLst>
                  <a:ext uri="{FF2B5EF4-FFF2-40B4-BE49-F238E27FC236}">
                    <a16:creationId xmlns:a16="http://schemas.microsoft.com/office/drawing/2014/main" id="{61F90BA1-6FDC-1248-8F1E-70A2589BBCDF}"/>
                  </a:ext>
                </a:extLst>
              </p:cNvPr>
              <p:cNvPicPr/>
              <p:nvPr/>
            </p:nvPicPr>
            <p:blipFill>
              <a:blip r:embed="rId19"/>
              <a:stretch>
                <a:fillRect/>
              </a:stretch>
            </p:blipFill>
            <p:spPr>
              <a:xfrm>
                <a:off x="4897887" y="4444568"/>
                <a:ext cx="809994" cy="29050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1">
                <a:extLst>
                  <a:ext uri="{FF2B5EF4-FFF2-40B4-BE49-F238E27FC236}">
                    <a16:creationId xmlns:a16="http://schemas.microsoft.com/office/drawing/2014/main" id="{C1355219-BDA7-3C46-A2F5-B0DDE8868048}"/>
                  </a:ext>
                </a:extLst>
              </p14:cNvPr>
              <p14:cNvContentPartPr/>
              <p14:nvPr/>
            </p14:nvContentPartPr>
            <p14:xfrm>
              <a:off x="5904444" y="4448880"/>
              <a:ext cx="579240" cy="208800"/>
            </p14:xfrm>
          </p:contentPart>
        </mc:Choice>
        <mc:Fallback xmlns="">
          <p:pic>
            <p:nvPicPr>
              <p:cNvPr id="51" name="Ink 51">
                <a:extLst>
                  <a:ext uri="{FF2B5EF4-FFF2-40B4-BE49-F238E27FC236}">
                    <a16:creationId xmlns:a16="http://schemas.microsoft.com/office/drawing/2014/main" id="{C1355219-BDA7-3C46-A2F5-B0DDE8868048}"/>
                  </a:ext>
                </a:extLst>
              </p:cNvPr>
              <p:cNvPicPr/>
              <p:nvPr/>
            </p:nvPicPr>
            <p:blipFill>
              <a:blip r:embed="rId21"/>
              <a:stretch>
                <a:fillRect/>
              </a:stretch>
            </p:blipFill>
            <p:spPr>
              <a:xfrm>
                <a:off x="5898320" y="4442760"/>
                <a:ext cx="591488"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4">
                <a:extLst>
                  <a:ext uri="{FF2B5EF4-FFF2-40B4-BE49-F238E27FC236}">
                    <a16:creationId xmlns:a16="http://schemas.microsoft.com/office/drawing/2014/main" id="{BD519D9E-5A3D-9344-AAE1-15325791F99D}"/>
                  </a:ext>
                </a:extLst>
              </p14:cNvPr>
              <p14:cNvContentPartPr/>
              <p14:nvPr/>
            </p14:nvContentPartPr>
            <p14:xfrm>
              <a:off x="4222884" y="4158720"/>
              <a:ext cx="368640" cy="186840"/>
            </p14:xfrm>
          </p:contentPart>
        </mc:Choice>
        <mc:Fallback xmlns="">
          <p:pic>
            <p:nvPicPr>
              <p:cNvPr id="55" name="Ink 54">
                <a:extLst>
                  <a:ext uri="{FF2B5EF4-FFF2-40B4-BE49-F238E27FC236}">
                    <a16:creationId xmlns:a16="http://schemas.microsoft.com/office/drawing/2014/main" id="{BD519D9E-5A3D-9344-AAE1-15325791F99D}"/>
                  </a:ext>
                </a:extLst>
              </p:cNvPr>
              <p:cNvPicPr/>
              <p:nvPr/>
            </p:nvPicPr>
            <p:blipFill>
              <a:blip r:embed="rId23"/>
              <a:stretch>
                <a:fillRect/>
              </a:stretch>
            </p:blipFill>
            <p:spPr>
              <a:xfrm>
                <a:off x="4216764" y="4152588"/>
                <a:ext cx="380880" cy="19910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7">
                <a:extLst>
                  <a:ext uri="{FF2B5EF4-FFF2-40B4-BE49-F238E27FC236}">
                    <a16:creationId xmlns:a16="http://schemas.microsoft.com/office/drawing/2014/main" id="{F1A2497B-15EB-A540-AD8E-708D6E07B0E7}"/>
                  </a:ext>
                </a:extLst>
              </p14:cNvPr>
              <p14:cNvContentPartPr/>
              <p14:nvPr/>
            </p14:nvContentPartPr>
            <p14:xfrm>
              <a:off x="6416957" y="2412360"/>
              <a:ext cx="2095920" cy="40320"/>
            </p14:xfrm>
          </p:contentPart>
        </mc:Choice>
        <mc:Fallback xmlns="">
          <p:pic>
            <p:nvPicPr>
              <p:cNvPr id="68" name="Ink 67">
                <a:extLst>
                  <a:ext uri="{FF2B5EF4-FFF2-40B4-BE49-F238E27FC236}">
                    <a16:creationId xmlns:a16="http://schemas.microsoft.com/office/drawing/2014/main" id="{F1A2497B-15EB-A540-AD8E-708D6E07B0E7}"/>
                  </a:ext>
                </a:extLst>
              </p:cNvPr>
              <p:cNvPicPr/>
              <p:nvPr/>
            </p:nvPicPr>
            <p:blipFill>
              <a:blip r:embed="rId25"/>
              <a:stretch>
                <a:fillRect/>
              </a:stretch>
            </p:blipFill>
            <p:spPr>
              <a:xfrm>
                <a:off x="6410837" y="2406294"/>
                <a:ext cx="2108160" cy="5245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5" name="Ink 75">
                <a:extLst>
                  <a:ext uri="{FF2B5EF4-FFF2-40B4-BE49-F238E27FC236}">
                    <a16:creationId xmlns:a16="http://schemas.microsoft.com/office/drawing/2014/main" id="{31E08BFB-707E-0E44-8955-786D8D22A6D9}"/>
                  </a:ext>
                </a:extLst>
              </p14:cNvPr>
              <p14:cNvContentPartPr/>
              <p14:nvPr/>
            </p14:nvContentPartPr>
            <p14:xfrm>
              <a:off x="5987117" y="2610000"/>
              <a:ext cx="547200" cy="557280"/>
            </p14:xfrm>
          </p:contentPart>
        </mc:Choice>
        <mc:Fallback xmlns="">
          <p:pic>
            <p:nvPicPr>
              <p:cNvPr id="75" name="Ink 75">
                <a:extLst>
                  <a:ext uri="{FF2B5EF4-FFF2-40B4-BE49-F238E27FC236}">
                    <a16:creationId xmlns:a16="http://schemas.microsoft.com/office/drawing/2014/main" id="{31E08BFB-707E-0E44-8955-786D8D22A6D9}"/>
                  </a:ext>
                </a:extLst>
              </p:cNvPr>
              <p:cNvPicPr/>
              <p:nvPr/>
            </p:nvPicPr>
            <p:blipFill>
              <a:blip r:embed="rId27"/>
              <a:stretch>
                <a:fillRect/>
              </a:stretch>
            </p:blipFill>
            <p:spPr>
              <a:xfrm>
                <a:off x="5980997" y="2603880"/>
                <a:ext cx="55944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 name="Ink 78">
                <a:extLst>
                  <a:ext uri="{FF2B5EF4-FFF2-40B4-BE49-F238E27FC236}">
                    <a16:creationId xmlns:a16="http://schemas.microsoft.com/office/drawing/2014/main" id="{B6FF7F74-CF2E-D54D-8637-3A4A4E557934}"/>
                  </a:ext>
                </a:extLst>
              </p14:cNvPr>
              <p14:cNvContentPartPr/>
              <p14:nvPr/>
            </p14:nvContentPartPr>
            <p14:xfrm>
              <a:off x="6613517" y="2583720"/>
              <a:ext cx="412560" cy="590760"/>
            </p14:xfrm>
          </p:contentPart>
        </mc:Choice>
        <mc:Fallback xmlns="">
          <p:pic>
            <p:nvPicPr>
              <p:cNvPr id="78" name="Ink 78">
                <a:extLst>
                  <a:ext uri="{FF2B5EF4-FFF2-40B4-BE49-F238E27FC236}">
                    <a16:creationId xmlns:a16="http://schemas.microsoft.com/office/drawing/2014/main" id="{B6FF7F74-CF2E-D54D-8637-3A4A4E557934}"/>
                  </a:ext>
                </a:extLst>
              </p:cNvPr>
              <p:cNvPicPr/>
              <p:nvPr/>
            </p:nvPicPr>
            <p:blipFill>
              <a:blip r:embed="rId29"/>
              <a:stretch>
                <a:fillRect/>
              </a:stretch>
            </p:blipFill>
            <p:spPr>
              <a:xfrm>
                <a:off x="6607397" y="2577596"/>
                <a:ext cx="424800" cy="60300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1" name="Ink 81">
                <a:extLst>
                  <a:ext uri="{FF2B5EF4-FFF2-40B4-BE49-F238E27FC236}">
                    <a16:creationId xmlns:a16="http://schemas.microsoft.com/office/drawing/2014/main" id="{60DBFCAA-55F2-034C-A569-2E82D26A9F43}"/>
                  </a:ext>
                </a:extLst>
              </p14:cNvPr>
              <p14:cNvContentPartPr/>
              <p14:nvPr/>
            </p14:nvContentPartPr>
            <p14:xfrm>
              <a:off x="7229837" y="2594160"/>
              <a:ext cx="335160" cy="273960"/>
            </p14:xfrm>
          </p:contentPart>
        </mc:Choice>
        <mc:Fallback xmlns="">
          <p:pic>
            <p:nvPicPr>
              <p:cNvPr id="81" name="Ink 81">
                <a:extLst>
                  <a:ext uri="{FF2B5EF4-FFF2-40B4-BE49-F238E27FC236}">
                    <a16:creationId xmlns:a16="http://schemas.microsoft.com/office/drawing/2014/main" id="{60DBFCAA-55F2-034C-A569-2E82D26A9F43}"/>
                  </a:ext>
                </a:extLst>
              </p:cNvPr>
              <p:cNvPicPr/>
              <p:nvPr/>
            </p:nvPicPr>
            <p:blipFill>
              <a:blip r:embed="rId31"/>
              <a:stretch>
                <a:fillRect/>
              </a:stretch>
            </p:blipFill>
            <p:spPr>
              <a:xfrm>
                <a:off x="7223724" y="2588048"/>
                <a:ext cx="347387" cy="2861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3" name="Ink 82">
                <a:extLst>
                  <a:ext uri="{FF2B5EF4-FFF2-40B4-BE49-F238E27FC236}">
                    <a16:creationId xmlns:a16="http://schemas.microsoft.com/office/drawing/2014/main" id="{9A91A025-524B-BB49-81A6-C352D08843E5}"/>
                  </a:ext>
                </a:extLst>
              </p14:cNvPr>
              <p14:cNvContentPartPr/>
              <p14:nvPr/>
            </p14:nvContentPartPr>
            <p14:xfrm>
              <a:off x="7807277" y="2629800"/>
              <a:ext cx="1080" cy="1800"/>
            </p14:xfrm>
          </p:contentPart>
        </mc:Choice>
        <mc:Fallback xmlns="">
          <p:pic>
            <p:nvPicPr>
              <p:cNvPr id="83" name="Ink 82">
                <a:extLst>
                  <a:ext uri="{FF2B5EF4-FFF2-40B4-BE49-F238E27FC236}">
                    <a16:creationId xmlns:a16="http://schemas.microsoft.com/office/drawing/2014/main" id="{9A91A025-524B-BB49-81A6-C352D08843E5}"/>
                  </a:ext>
                </a:extLst>
              </p:cNvPr>
              <p:cNvPicPr/>
              <p:nvPr/>
            </p:nvPicPr>
            <p:blipFill>
              <a:blip r:embed="rId33"/>
              <a:stretch>
                <a:fillRect/>
              </a:stretch>
            </p:blipFill>
            <p:spPr>
              <a:xfrm>
                <a:off x="7801157" y="2624700"/>
                <a:ext cx="1332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5" name="Ink 85">
                <a:extLst>
                  <a:ext uri="{FF2B5EF4-FFF2-40B4-BE49-F238E27FC236}">
                    <a16:creationId xmlns:a16="http://schemas.microsoft.com/office/drawing/2014/main" id="{A22371FC-BF99-6C49-9A32-92E3CFAE54D6}"/>
                  </a:ext>
                </a:extLst>
              </p14:cNvPr>
              <p14:cNvContentPartPr/>
              <p14:nvPr/>
            </p14:nvContentPartPr>
            <p14:xfrm>
              <a:off x="7813757" y="2704680"/>
              <a:ext cx="179640" cy="151200"/>
            </p14:xfrm>
          </p:contentPart>
        </mc:Choice>
        <mc:Fallback xmlns="">
          <p:pic>
            <p:nvPicPr>
              <p:cNvPr id="85" name="Ink 85">
                <a:extLst>
                  <a:ext uri="{FF2B5EF4-FFF2-40B4-BE49-F238E27FC236}">
                    <a16:creationId xmlns:a16="http://schemas.microsoft.com/office/drawing/2014/main" id="{A22371FC-BF99-6C49-9A32-92E3CFAE54D6}"/>
                  </a:ext>
                </a:extLst>
              </p:cNvPr>
              <p:cNvPicPr/>
              <p:nvPr/>
            </p:nvPicPr>
            <p:blipFill>
              <a:blip r:embed="rId35"/>
              <a:stretch>
                <a:fillRect/>
              </a:stretch>
            </p:blipFill>
            <p:spPr>
              <a:xfrm>
                <a:off x="7807637" y="2698545"/>
                <a:ext cx="191880" cy="16346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98">
                <a:extLst>
                  <a:ext uri="{FF2B5EF4-FFF2-40B4-BE49-F238E27FC236}">
                    <a16:creationId xmlns:a16="http://schemas.microsoft.com/office/drawing/2014/main" id="{9AB2711A-C15B-664E-9711-81C754591C0A}"/>
                  </a:ext>
                </a:extLst>
              </p14:cNvPr>
              <p14:cNvContentPartPr/>
              <p14:nvPr/>
            </p14:nvContentPartPr>
            <p14:xfrm>
              <a:off x="7406597" y="2899080"/>
              <a:ext cx="1276200" cy="428400"/>
            </p14:xfrm>
          </p:contentPart>
        </mc:Choice>
        <mc:Fallback xmlns="">
          <p:pic>
            <p:nvPicPr>
              <p:cNvPr id="98" name="Ink 98">
                <a:extLst>
                  <a:ext uri="{FF2B5EF4-FFF2-40B4-BE49-F238E27FC236}">
                    <a16:creationId xmlns:a16="http://schemas.microsoft.com/office/drawing/2014/main" id="{9AB2711A-C15B-664E-9711-81C754591C0A}"/>
                  </a:ext>
                </a:extLst>
              </p:cNvPr>
              <p:cNvPicPr/>
              <p:nvPr/>
            </p:nvPicPr>
            <p:blipFill>
              <a:blip r:embed="rId37"/>
              <a:stretch>
                <a:fillRect/>
              </a:stretch>
            </p:blipFill>
            <p:spPr>
              <a:xfrm>
                <a:off x="7400477" y="2892960"/>
                <a:ext cx="12884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98">
                <a:extLst>
                  <a:ext uri="{FF2B5EF4-FFF2-40B4-BE49-F238E27FC236}">
                    <a16:creationId xmlns:a16="http://schemas.microsoft.com/office/drawing/2014/main" id="{E95D9DB7-11A5-6D46-930C-D831B91C3570}"/>
                  </a:ext>
                </a:extLst>
              </p14:cNvPr>
              <p14:cNvContentPartPr/>
              <p14:nvPr/>
            </p14:nvContentPartPr>
            <p14:xfrm>
              <a:off x="8646797" y="2637360"/>
              <a:ext cx="221760" cy="600480"/>
            </p14:xfrm>
          </p:contentPart>
        </mc:Choice>
        <mc:Fallback xmlns="">
          <p:pic>
            <p:nvPicPr>
              <p:cNvPr id="99" name="Ink 98">
                <a:extLst>
                  <a:ext uri="{FF2B5EF4-FFF2-40B4-BE49-F238E27FC236}">
                    <a16:creationId xmlns:a16="http://schemas.microsoft.com/office/drawing/2014/main" id="{E95D9DB7-11A5-6D46-930C-D831B91C3570}"/>
                  </a:ext>
                </a:extLst>
              </p:cNvPr>
              <p:cNvPicPr/>
              <p:nvPr/>
            </p:nvPicPr>
            <p:blipFill>
              <a:blip r:embed="rId39"/>
              <a:stretch>
                <a:fillRect/>
              </a:stretch>
            </p:blipFill>
            <p:spPr>
              <a:xfrm>
                <a:off x="8640687" y="2631240"/>
                <a:ext cx="23398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 name="Ink 102">
                <a:extLst>
                  <a:ext uri="{FF2B5EF4-FFF2-40B4-BE49-F238E27FC236}">
                    <a16:creationId xmlns:a16="http://schemas.microsoft.com/office/drawing/2014/main" id="{D43CEBE2-F40B-5F41-8AD7-3D8DB431E2DE}"/>
                  </a:ext>
                </a:extLst>
              </p14:cNvPr>
              <p14:cNvContentPartPr/>
              <p14:nvPr/>
            </p14:nvContentPartPr>
            <p14:xfrm>
              <a:off x="4609450" y="3137945"/>
              <a:ext cx="367200" cy="314280"/>
            </p14:xfrm>
          </p:contentPart>
        </mc:Choice>
        <mc:Fallback xmlns="">
          <p:pic>
            <p:nvPicPr>
              <p:cNvPr id="103" name="Ink 102">
                <a:extLst>
                  <a:ext uri="{FF2B5EF4-FFF2-40B4-BE49-F238E27FC236}">
                    <a16:creationId xmlns:a16="http://schemas.microsoft.com/office/drawing/2014/main" id="{D43CEBE2-F40B-5F41-8AD7-3D8DB431E2DE}"/>
                  </a:ext>
                </a:extLst>
              </p:cNvPr>
              <p:cNvPicPr/>
              <p:nvPr/>
            </p:nvPicPr>
            <p:blipFill>
              <a:blip r:embed="rId41"/>
              <a:stretch>
                <a:fillRect/>
              </a:stretch>
            </p:blipFill>
            <p:spPr>
              <a:xfrm>
                <a:off x="4603336" y="3131825"/>
                <a:ext cx="379428"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7" name="Ink 107">
                <a:extLst>
                  <a:ext uri="{FF2B5EF4-FFF2-40B4-BE49-F238E27FC236}">
                    <a16:creationId xmlns:a16="http://schemas.microsoft.com/office/drawing/2014/main" id="{9E566271-4AC9-3141-9E31-87F2DD2834D0}"/>
                  </a:ext>
                </a:extLst>
              </p14:cNvPr>
              <p14:cNvContentPartPr/>
              <p14:nvPr/>
            </p14:nvContentPartPr>
            <p14:xfrm>
              <a:off x="1788480" y="2176385"/>
              <a:ext cx="221400" cy="62640"/>
            </p14:xfrm>
          </p:contentPart>
        </mc:Choice>
        <mc:Fallback xmlns="">
          <p:pic>
            <p:nvPicPr>
              <p:cNvPr id="107" name="Ink 107">
                <a:extLst>
                  <a:ext uri="{FF2B5EF4-FFF2-40B4-BE49-F238E27FC236}">
                    <a16:creationId xmlns:a16="http://schemas.microsoft.com/office/drawing/2014/main" id="{9E566271-4AC9-3141-9E31-87F2DD2834D0}"/>
                  </a:ext>
                </a:extLst>
              </p:cNvPr>
              <p:cNvPicPr/>
              <p:nvPr/>
            </p:nvPicPr>
            <p:blipFill>
              <a:blip r:embed="rId43"/>
              <a:stretch>
                <a:fillRect/>
              </a:stretch>
            </p:blipFill>
            <p:spPr>
              <a:xfrm>
                <a:off x="1782350" y="2170230"/>
                <a:ext cx="233660" cy="7495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3" name="Ink 113">
                <a:extLst>
                  <a:ext uri="{FF2B5EF4-FFF2-40B4-BE49-F238E27FC236}">
                    <a16:creationId xmlns:a16="http://schemas.microsoft.com/office/drawing/2014/main" id="{BBE62FCF-A123-5443-874C-1441D01FD17F}"/>
                  </a:ext>
                </a:extLst>
              </p14:cNvPr>
              <p14:cNvContentPartPr/>
              <p14:nvPr/>
            </p14:nvContentPartPr>
            <p14:xfrm>
              <a:off x="2133000" y="2114105"/>
              <a:ext cx="260640" cy="127440"/>
            </p14:xfrm>
          </p:contentPart>
        </mc:Choice>
        <mc:Fallback xmlns="">
          <p:pic>
            <p:nvPicPr>
              <p:cNvPr id="113" name="Ink 113">
                <a:extLst>
                  <a:ext uri="{FF2B5EF4-FFF2-40B4-BE49-F238E27FC236}">
                    <a16:creationId xmlns:a16="http://schemas.microsoft.com/office/drawing/2014/main" id="{BBE62FCF-A123-5443-874C-1441D01FD17F}"/>
                  </a:ext>
                </a:extLst>
              </p:cNvPr>
              <p:cNvPicPr/>
              <p:nvPr/>
            </p:nvPicPr>
            <p:blipFill>
              <a:blip r:embed="rId45"/>
              <a:stretch>
                <a:fillRect/>
              </a:stretch>
            </p:blipFill>
            <p:spPr>
              <a:xfrm>
                <a:off x="2126880" y="2108002"/>
                <a:ext cx="272880" cy="13964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1" name="Ink 121">
                <a:extLst>
                  <a:ext uri="{FF2B5EF4-FFF2-40B4-BE49-F238E27FC236}">
                    <a16:creationId xmlns:a16="http://schemas.microsoft.com/office/drawing/2014/main" id="{A1BBBCDF-82A3-4740-A742-BB9D9C60F03C}"/>
                  </a:ext>
                </a:extLst>
              </p14:cNvPr>
              <p14:cNvContentPartPr/>
              <p14:nvPr/>
            </p14:nvContentPartPr>
            <p14:xfrm>
              <a:off x="2516400" y="2125625"/>
              <a:ext cx="347400" cy="134640"/>
            </p14:xfrm>
          </p:contentPart>
        </mc:Choice>
        <mc:Fallback xmlns="">
          <p:pic>
            <p:nvPicPr>
              <p:cNvPr id="121" name="Ink 121">
                <a:extLst>
                  <a:ext uri="{FF2B5EF4-FFF2-40B4-BE49-F238E27FC236}">
                    <a16:creationId xmlns:a16="http://schemas.microsoft.com/office/drawing/2014/main" id="{A1BBBCDF-82A3-4740-A742-BB9D9C60F03C}"/>
                  </a:ext>
                </a:extLst>
              </p:cNvPr>
              <p:cNvPicPr/>
              <p:nvPr/>
            </p:nvPicPr>
            <p:blipFill>
              <a:blip r:embed="rId47"/>
              <a:stretch>
                <a:fillRect/>
              </a:stretch>
            </p:blipFill>
            <p:spPr>
              <a:xfrm>
                <a:off x="2510286" y="2119521"/>
                <a:ext cx="359627" cy="14684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0" name="Ink 130">
                <a:extLst>
                  <a:ext uri="{FF2B5EF4-FFF2-40B4-BE49-F238E27FC236}">
                    <a16:creationId xmlns:a16="http://schemas.microsoft.com/office/drawing/2014/main" id="{49CCA2F2-F616-D947-883B-1DC16F7F25E3}"/>
                  </a:ext>
                </a:extLst>
              </p14:cNvPr>
              <p14:cNvContentPartPr/>
              <p14:nvPr/>
            </p14:nvContentPartPr>
            <p14:xfrm>
              <a:off x="2966760" y="2129585"/>
              <a:ext cx="554400" cy="173880"/>
            </p14:xfrm>
          </p:contentPart>
        </mc:Choice>
        <mc:Fallback xmlns="">
          <p:pic>
            <p:nvPicPr>
              <p:cNvPr id="130" name="Ink 130">
                <a:extLst>
                  <a:ext uri="{FF2B5EF4-FFF2-40B4-BE49-F238E27FC236}">
                    <a16:creationId xmlns:a16="http://schemas.microsoft.com/office/drawing/2014/main" id="{49CCA2F2-F616-D947-883B-1DC16F7F25E3}"/>
                  </a:ext>
                </a:extLst>
              </p:cNvPr>
              <p:cNvPicPr/>
              <p:nvPr/>
            </p:nvPicPr>
            <p:blipFill>
              <a:blip r:embed="rId49"/>
              <a:stretch>
                <a:fillRect/>
              </a:stretch>
            </p:blipFill>
            <p:spPr>
              <a:xfrm>
                <a:off x="2960640" y="2123465"/>
                <a:ext cx="566640" cy="186120"/>
              </a:xfrm>
              <a:prstGeom prst="rect">
                <a:avLst/>
              </a:prstGeom>
            </p:spPr>
          </p:pic>
        </mc:Fallback>
      </mc:AlternateContent>
    </p:spTree>
    <p:extLst>
      <p:ext uri="{BB962C8B-B14F-4D97-AF65-F5344CB8AC3E}">
        <p14:creationId xmlns:p14="http://schemas.microsoft.com/office/powerpoint/2010/main" val="4055521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(016)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861968"/>
          </a:xfrm>
        </p:spPr>
        <p:txBody>
          <a:bodyPr vert="horz" lIns="91440" tIns="45720" rIns="91440" bIns="45720" rtlCol="0" anchor="t">
            <a:normAutofit lnSpcReduction="10000"/>
          </a:bodyPr>
          <a:lstStyle/>
          <a:p>
            <a:r>
              <a:rPr lang="en-US" dirty="0">
                <a:latin typeface="Courier New" panose="02070309020205020404" pitchFamily="49" charset="0"/>
                <a:cs typeface="Courier New" panose="02070309020205020404" pitchFamily="49" charset="0"/>
              </a:rPr>
              <a:t>b</a:t>
            </a:r>
            <a:r>
              <a:rPr lang="en-US" dirty="0"/>
              <a:t> occurs after </a:t>
            </a:r>
            <a:r>
              <a:rPr lang="en-US" dirty="0">
                <a:latin typeface="Courier New" panose="02070309020205020404" pitchFamily="49" charset="0"/>
                <a:cs typeface="Courier New" panose="02070309020205020404" pitchFamily="49" charset="0"/>
              </a:rPr>
              <a:t>a</a:t>
            </a:r>
            <a:r>
              <a:rPr lang="en-US" dirty="0"/>
              <a:t>'s in </a:t>
            </a:r>
            <a:r>
              <a:rPr lang="en-US" dirty="0">
                <a:latin typeface="Courier New" panose="02070309020205020404" pitchFamily="49" charset="0"/>
                <a:cs typeface="Courier New" panose="02070309020205020404" pitchFamily="49" charset="0"/>
              </a:rPr>
              <a:t>w</a:t>
            </a:r>
            <a:r>
              <a:rPr lang="en-US" dirty="0"/>
              <a:t>  =  {</a:t>
            </a:r>
            <a:r>
              <a:rPr lang="en-US" dirty="0">
                <a:latin typeface="Courier New" panose="02070309020205020404" pitchFamily="49" charset="0"/>
                <a:cs typeface="Courier New" panose="02070309020205020404" pitchFamily="49" charset="0"/>
              </a:rPr>
              <a:t>w</a:t>
            </a:r>
            <a:r>
              <a:rPr lang="en-US" dirty="0"/>
              <a:t> | </a:t>
            </a:r>
            <a:r>
              <a:rPr lang="en-US" dirty="0">
                <a:latin typeface="Courier New" panose="02070309020205020404" pitchFamily="49" charset="0"/>
                <a:cs typeface="Courier New" panose="02070309020205020404" pitchFamily="49" charset="0"/>
              </a:rPr>
              <a:t>ab</a:t>
            </a:r>
            <a:r>
              <a:rPr lang="en-US" dirty="0"/>
              <a:t> is a substring}</a:t>
            </a:r>
          </a:p>
          <a:p>
            <a:pPr marL="0" indent="0" algn="ctr">
              <a:buNone/>
            </a:pPr>
            <a:endParaRPr lang="en-US" dirty="0"/>
          </a:p>
          <a:p>
            <a:pPr marL="0" indent="0" algn="ctr">
              <a:buNone/>
            </a:pPr>
            <a:r>
              <a:rPr lang="en-US" dirty="0"/>
              <a:t>{ </a:t>
            </a:r>
            <a:r>
              <a:rPr lang="en-US" dirty="0">
                <a:latin typeface="Courier New" panose="02070309020205020404" pitchFamily="49" charset="0"/>
                <a:cs typeface="Courier New" panose="02070309020205020404" pitchFamily="49" charset="0"/>
              </a:rPr>
              <a:t>w</a:t>
            </a:r>
            <a:r>
              <a:rPr lang="en-US" dirty="0"/>
              <a:t> | </a:t>
            </a:r>
            <a:r>
              <a:rPr lang="en-US" dirty="0">
                <a:latin typeface="Courier New" panose="02070309020205020404" pitchFamily="49" charset="0"/>
                <a:cs typeface="Courier New" panose="02070309020205020404" pitchFamily="49" charset="0"/>
              </a:rPr>
              <a:t>b</a:t>
            </a:r>
            <a:r>
              <a:rPr lang="en-US" dirty="0"/>
              <a:t>'s never occur after </a:t>
            </a:r>
            <a:r>
              <a:rPr lang="en-US" dirty="0">
                <a:latin typeface="Courier New" panose="02070309020205020404" pitchFamily="49" charset="0"/>
                <a:cs typeface="Courier New" panose="02070309020205020404" pitchFamily="49" charset="0"/>
              </a:rPr>
              <a:t>a</a:t>
            </a:r>
            <a:r>
              <a:rPr lang="en-US" dirty="0"/>
              <a:t>'s in </a:t>
            </a:r>
            <a:r>
              <a:rPr lang="en-US" dirty="0">
                <a:latin typeface="Courier New" panose="02070309020205020404" pitchFamily="49" charset="0"/>
                <a:cs typeface="Courier New" panose="02070309020205020404" pitchFamily="49" charset="0"/>
              </a:rPr>
              <a:t>w</a:t>
            </a:r>
            <a:r>
              <a:rPr lang="en-US" dirty="0"/>
              <a:t>} </a:t>
            </a:r>
          </a:p>
          <a:p>
            <a:pPr marL="0" indent="0" algn="ctr">
              <a:buNone/>
            </a:pPr>
            <a:r>
              <a:rPr lang="en-US" dirty="0"/>
              <a:t>is the </a:t>
            </a:r>
            <a:r>
              <a:rPr lang="en-US" b="1" dirty="0"/>
              <a:t>complement</a:t>
            </a:r>
            <a:r>
              <a:rPr lang="en-US" dirty="0"/>
              <a:t> of </a:t>
            </a:r>
          </a:p>
          <a:p>
            <a:pPr marL="0" indent="0" algn="ctr">
              <a:buNone/>
            </a:pPr>
            <a:r>
              <a:rPr lang="en-US" dirty="0"/>
              <a:t>{ </a:t>
            </a:r>
            <a:r>
              <a:rPr lang="en-US" dirty="0">
                <a:latin typeface="Courier New" panose="02070309020205020404" pitchFamily="49" charset="0"/>
                <a:cs typeface="Courier New" panose="02070309020205020404" pitchFamily="49" charset="0"/>
              </a:rPr>
              <a:t>w</a:t>
            </a:r>
            <a:r>
              <a:rPr lang="en-US" dirty="0"/>
              <a:t> | </a:t>
            </a:r>
            <a:r>
              <a:rPr lang="en-US" dirty="0">
                <a:latin typeface="Courier New" panose="02070309020205020404" pitchFamily="49" charset="0"/>
                <a:cs typeface="Courier New" panose="02070309020205020404" pitchFamily="49" charset="0"/>
              </a:rPr>
              <a:t>ab</a:t>
            </a:r>
            <a:r>
              <a:rPr lang="en-US" dirty="0"/>
              <a:t> is a substring of </a:t>
            </a:r>
            <a:r>
              <a:rPr lang="en-US" dirty="0">
                <a:latin typeface="Courier New" panose="02070309020205020404" pitchFamily="49" charset="0"/>
                <a:cs typeface="Courier New" panose="02070309020205020404" pitchFamily="49" charset="0"/>
              </a:rPr>
              <a:t>w</a:t>
            </a:r>
            <a:r>
              <a:rPr lang="en-US" dirty="0"/>
              <a:t>}</a:t>
            </a:r>
          </a:p>
          <a:p>
            <a:pPr marL="0" indent="0">
              <a:buNone/>
            </a:pPr>
            <a:endParaRPr lang="en-US" dirty="0"/>
          </a:p>
          <a:p>
            <a:pPr marL="0" indent="0">
              <a:buNone/>
            </a:pPr>
            <a:r>
              <a:rPr lang="en-US" dirty="0"/>
              <a:t>When trying to recognize the </a:t>
            </a:r>
            <a:r>
              <a:rPr lang="en-US" b="1" dirty="0">
                <a:highlight>
                  <a:srgbClr val="FFFF00"/>
                </a:highlight>
              </a:rPr>
              <a:t>complement</a:t>
            </a:r>
            <a:r>
              <a:rPr lang="en-US" dirty="0"/>
              <a:t> of a language we’ve already described with an automaton, the result is the </a:t>
            </a:r>
            <a:r>
              <a:rPr lang="en-US" b="1" dirty="0"/>
              <a:t>same state diagram</a:t>
            </a:r>
            <a:r>
              <a:rPr lang="en-US" dirty="0"/>
              <a:t> but with accept/non-accept states </a:t>
            </a:r>
            <a:r>
              <a:rPr lang="en-US" b="1" dirty="0"/>
              <a:t>flipped</a:t>
            </a:r>
            <a:r>
              <a:rPr lang="en-US" dirty="0"/>
              <a:t>.</a:t>
            </a:r>
            <a:endParaRPr lang="en-US" b="1" dirty="0"/>
          </a:p>
        </p:txBody>
      </p:sp>
    </p:spTree>
    <p:extLst>
      <p:ext uri="{BB962C8B-B14F-4D97-AF65-F5344CB8AC3E}">
        <p14:creationId xmlns:p14="http://schemas.microsoft.com/office/powerpoint/2010/main" val="156696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862A-6859-7C4A-8B58-041F5D6B8655}"/>
              </a:ext>
            </a:extLst>
          </p:cNvPr>
          <p:cNvSpPr>
            <a:spLocks noGrp="1"/>
          </p:cNvSpPr>
          <p:nvPr>
            <p:ph type="title"/>
          </p:nvPr>
        </p:nvSpPr>
        <p:spPr/>
        <p:txBody>
          <a:bodyPr>
            <a:normAutofit/>
          </a:bodyPr>
          <a:lstStyle/>
          <a:p>
            <a:r>
              <a:rPr lang="en-US" sz="3200">
                <a:hlinkClick r:id="rId2"/>
              </a:rPr>
              <a:t>017.CSE105.DFADesignExample3</a:t>
            </a:r>
            <a:endParaRPr lang="en-US" sz="3200">
              <a:cs typeface="Arial"/>
            </a:endParaRPr>
          </a:p>
        </p:txBody>
      </p:sp>
      <p:sp>
        <p:nvSpPr>
          <p:cNvPr id="3" name="TextBox 2">
            <a:extLst>
              <a:ext uri="{FF2B5EF4-FFF2-40B4-BE49-F238E27FC236}">
                <a16:creationId xmlns:a16="http://schemas.microsoft.com/office/drawing/2014/main" id="{B46787E9-F4CD-1B4F-9926-49D03A220654}"/>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pic>
        <p:nvPicPr>
          <p:cNvPr id="5" name="Picture 4" descr="A picture containing table&#10;&#10;Description automatically generated">
            <a:extLst>
              <a:ext uri="{FF2B5EF4-FFF2-40B4-BE49-F238E27FC236}">
                <a16:creationId xmlns:a16="http://schemas.microsoft.com/office/drawing/2014/main" id="{3BC0936F-6717-7644-A4D1-06F0F6F4A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2019"/>
            <a:ext cx="6614088" cy="2562412"/>
          </a:xfrm>
          <a:prstGeom prst="rect">
            <a:avLst/>
          </a:prstGeom>
        </p:spPr>
      </p:pic>
      <p:sp>
        <p:nvSpPr>
          <p:cNvPr id="6" name="TextBox 5">
            <a:extLst>
              <a:ext uri="{FF2B5EF4-FFF2-40B4-BE49-F238E27FC236}">
                <a16:creationId xmlns:a16="http://schemas.microsoft.com/office/drawing/2014/main" id="{4E439EB9-D78F-384F-8BFD-FF3D6361C157}"/>
              </a:ext>
            </a:extLst>
          </p:cNvPr>
          <p:cNvSpPr txBox="1"/>
          <p:nvPr/>
        </p:nvSpPr>
        <p:spPr>
          <a:xfrm>
            <a:off x="6621057" y="4558784"/>
            <a:ext cx="2351926" cy="369332"/>
          </a:xfrm>
          <a:prstGeom prst="rect">
            <a:avLst/>
          </a:prstGeom>
          <a:noFill/>
        </p:spPr>
        <p:txBody>
          <a:bodyPr wrap="none" rtlCol="0">
            <a:spAutoFit/>
          </a:bodyPr>
          <a:lstStyle/>
          <a:p>
            <a:r>
              <a:rPr lang="en-US" dirty="0" err="1"/>
              <a:t>Sipser</a:t>
            </a:r>
            <a:r>
              <a:rPr lang="en-US" dirty="0"/>
              <a:t> Def.1.5, pg.35</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7616D27-A5FF-014A-A144-687A7936DF98}"/>
                  </a:ext>
                </a:extLst>
              </p14:cNvPr>
              <p14:cNvContentPartPr/>
              <p14:nvPr/>
            </p14:nvContentPartPr>
            <p14:xfrm>
              <a:off x="1243670" y="3202992"/>
              <a:ext cx="1808280" cy="10440"/>
            </p14:xfrm>
          </p:contentPart>
        </mc:Choice>
        <mc:Fallback xmlns="">
          <p:pic>
            <p:nvPicPr>
              <p:cNvPr id="8" name="Ink 7">
                <a:extLst>
                  <a:ext uri="{FF2B5EF4-FFF2-40B4-BE49-F238E27FC236}">
                    <a16:creationId xmlns:a16="http://schemas.microsoft.com/office/drawing/2014/main" id="{17616D27-A5FF-014A-A144-687A7936DF98}"/>
                  </a:ext>
                </a:extLst>
              </p:cNvPr>
              <p:cNvPicPr/>
              <p:nvPr/>
            </p:nvPicPr>
            <p:blipFill>
              <a:blip r:embed="rId5"/>
              <a:stretch>
                <a:fillRect/>
              </a:stretch>
            </p:blipFill>
            <p:spPr>
              <a:xfrm>
                <a:off x="1189670" y="3094992"/>
                <a:ext cx="1915920" cy="226080"/>
              </a:xfrm>
              <a:prstGeom prst="rect">
                <a:avLst/>
              </a:prstGeom>
            </p:spPr>
          </p:pic>
        </mc:Fallback>
      </mc:AlternateContent>
    </p:spTree>
    <p:extLst>
      <p:ext uri="{BB962C8B-B14F-4D97-AF65-F5344CB8AC3E}">
        <p14:creationId xmlns:p14="http://schemas.microsoft.com/office/powerpoint/2010/main" val="243479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DFA</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b="1">
                <a:solidFill>
                  <a:schemeClr val="accent1"/>
                </a:solidFill>
              </a:rPr>
              <a:t>Example</a:t>
            </a:r>
            <a:endParaRPr lang="en-US" i="1">
              <a:solidFill>
                <a:srgbClr val="808DA0"/>
              </a:solidFill>
            </a:endParaRPr>
          </a:p>
          <a:p>
            <a:pPr marL="0" indent="0">
              <a:buNone/>
            </a:pPr>
            <a:r>
              <a:rPr lang="en-US">
                <a:solidFill>
                  <a:srgbClr val="292934"/>
                </a:solidFill>
              </a:rPr>
              <a:t>Define a DFA which recognizes </a:t>
            </a:r>
          </a:p>
          <a:p>
            <a:pPr marL="0" indent="0" algn="ctr">
              <a:buNone/>
            </a:pPr>
            <a:r>
              <a:rPr lang="en-US">
                <a:solidFill>
                  <a:srgbClr val="292934"/>
                </a:solidFill>
              </a:rPr>
              <a:t>{ w | w has at least 2 a's}</a:t>
            </a:r>
          </a:p>
          <a:p>
            <a:pPr marL="0" indent="0" algn="ctr">
              <a:buNone/>
            </a:pPr>
            <a:endParaRPr lang="en-US">
              <a:solidFill>
                <a:srgbClr val="292934"/>
              </a:solidFill>
            </a:endParaRPr>
          </a:p>
          <a:p>
            <a:pPr marL="0" indent="0" algn="ctr">
              <a:buNone/>
            </a:pPr>
            <a:endParaRPr lang="en-US">
              <a:solidFill>
                <a:srgbClr val="292934"/>
              </a:solidFill>
            </a:endParaRPr>
          </a:p>
          <a:p>
            <a:pPr marL="0" indent="0" algn="ctr">
              <a:buNone/>
            </a:pPr>
            <a:endParaRPr lang="en-US">
              <a:solidFill>
                <a:srgbClr val="292934"/>
              </a:solidFill>
            </a:endParaRPr>
          </a:p>
          <a:p>
            <a:pPr marL="0" indent="0" algn="ctr">
              <a:buNone/>
            </a:pPr>
            <a:endParaRPr lang="en-US">
              <a:solidFill>
                <a:srgbClr val="292934"/>
              </a:solidFill>
            </a:endParaRPr>
          </a:p>
        </p:txBody>
      </p:sp>
      <p:pic>
        <p:nvPicPr>
          <p:cNvPr id="6" name="Picture 5"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90" y="400050"/>
            <a:ext cx="1098809" cy="1036971"/>
          </a:xfrm>
          <a:prstGeom prst="rect">
            <a:avLst/>
          </a:prstGeom>
        </p:spPr>
      </p:pic>
    </p:spTree>
    <p:extLst>
      <p:ext uri="{BB962C8B-B14F-4D97-AF65-F5344CB8AC3E}">
        <p14:creationId xmlns:p14="http://schemas.microsoft.com/office/powerpoint/2010/main" val="45069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DFA</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b="1">
                <a:solidFill>
                  <a:schemeClr val="accent1"/>
                </a:solidFill>
              </a:rPr>
              <a:t>Example</a:t>
            </a:r>
            <a:endParaRPr lang="en-US" i="1">
              <a:solidFill>
                <a:srgbClr val="808DA0"/>
              </a:solidFill>
            </a:endParaRPr>
          </a:p>
          <a:p>
            <a:pPr marL="0" indent="0">
              <a:buNone/>
            </a:pPr>
            <a:r>
              <a:rPr lang="en-US">
                <a:solidFill>
                  <a:srgbClr val="292934"/>
                </a:solidFill>
              </a:rPr>
              <a:t>Define a DFA which recognizes </a:t>
            </a:r>
          </a:p>
          <a:p>
            <a:pPr marL="0" indent="0" algn="ctr">
              <a:buNone/>
            </a:pPr>
            <a:r>
              <a:rPr lang="en-US">
                <a:solidFill>
                  <a:srgbClr val="292934"/>
                </a:solidFill>
              </a:rPr>
              <a:t>{ w | w has at least 2 a's}</a:t>
            </a:r>
          </a:p>
          <a:p>
            <a:pPr marL="0" indent="0" algn="ctr">
              <a:buNone/>
            </a:pPr>
            <a:endParaRPr lang="en-US">
              <a:solidFill>
                <a:srgbClr val="292934"/>
              </a:solidFill>
            </a:endParaRPr>
          </a:p>
          <a:p>
            <a:pPr marL="0" indent="0" algn="ctr">
              <a:buNone/>
            </a:pPr>
            <a:endParaRPr lang="en-US">
              <a:solidFill>
                <a:srgbClr val="292934"/>
              </a:solidFill>
            </a:endParaRPr>
          </a:p>
          <a:p>
            <a:pPr marL="0" indent="0" algn="ctr">
              <a:buNone/>
            </a:pPr>
            <a:endParaRPr lang="en-US">
              <a:solidFill>
                <a:srgbClr val="292934"/>
              </a:solidFill>
            </a:endParaRPr>
          </a:p>
          <a:p>
            <a:pPr marL="0" indent="0" algn="ctr">
              <a:buNone/>
            </a:pPr>
            <a:endParaRPr lang="en-US">
              <a:solidFill>
                <a:srgbClr val="292934"/>
              </a:solidFill>
            </a:endParaRPr>
          </a:p>
          <a:p>
            <a:pPr marL="0" indent="0">
              <a:buNone/>
            </a:pPr>
            <a:endParaRPr lang="en-US" sz="1800" i="1">
              <a:solidFill>
                <a:schemeClr val="accent5"/>
              </a:solidFill>
            </a:endParaRPr>
          </a:p>
          <a:p>
            <a:pPr marL="0" indent="0">
              <a:buNone/>
            </a:pPr>
            <a:endParaRPr lang="en-US" sz="1800" i="1">
              <a:solidFill>
                <a:schemeClr val="accent5"/>
              </a:solidFill>
              <a:cs typeface="Arial"/>
            </a:endParaRPr>
          </a:p>
        </p:txBody>
      </p:sp>
      <p:pic>
        <p:nvPicPr>
          <p:cNvPr id="6" name="Picture 5"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90" y="400050"/>
            <a:ext cx="1098809" cy="1036971"/>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9">
                <a:extLst>
                  <a:ext uri="{FF2B5EF4-FFF2-40B4-BE49-F238E27FC236}">
                    <a16:creationId xmlns:a16="http://schemas.microsoft.com/office/drawing/2014/main" id="{CFCB6F8F-465F-3244-B1D3-A8FA8EC2AAE5}"/>
                  </a:ext>
                </a:extLst>
              </p14:cNvPr>
              <p14:cNvContentPartPr/>
              <p14:nvPr/>
            </p14:nvContentPartPr>
            <p14:xfrm>
              <a:off x="6733533" y="1801734"/>
              <a:ext cx="727920" cy="343080"/>
            </p14:xfrm>
          </p:contentPart>
        </mc:Choice>
        <mc:Fallback xmlns="">
          <p:pic>
            <p:nvPicPr>
              <p:cNvPr id="19" name="Ink 19">
                <a:extLst>
                  <a:ext uri="{FF2B5EF4-FFF2-40B4-BE49-F238E27FC236}">
                    <a16:creationId xmlns:a16="http://schemas.microsoft.com/office/drawing/2014/main" id="{CFCB6F8F-465F-3244-B1D3-A8FA8EC2AAE5}"/>
                  </a:ext>
                </a:extLst>
              </p:cNvPr>
              <p:cNvPicPr/>
              <p:nvPr/>
            </p:nvPicPr>
            <p:blipFill>
              <a:blip r:embed="rId4"/>
              <a:stretch>
                <a:fillRect/>
              </a:stretch>
            </p:blipFill>
            <p:spPr>
              <a:xfrm>
                <a:off x="6724533" y="1792725"/>
                <a:ext cx="745560" cy="36073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5">
                <a:extLst>
                  <a:ext uri="{FF2B5EF4-FFF2-40B4-BE49-F238E27FC236}">
                    <a16:creationId xmlns:a16="http://schemas.microsoft.com/office/drawing/2014/main" id="{CB94E661-C383-9545-B472-DB8256B28FE6}"/>
                  </a:ext>
                </a:extLst>
              </p14:cNvPr>
              <p14:cNvContentPartPr/>
              <p14:nvPr/>
            </p14:nvContentPartPr>
            <p14:xfrm>
              <a:off x="7721013" y="1813974"/>
              <a:ext cx="809640" cy="281520"/>
            </p14:xfrm>
          </p:contentPart>
        </mc:Choice>
        <mc:Fallback xmlns="">
          <p:pic>
            <p:nvPicPr>
              <p:cNvPr id="25" name="Ink 25">
                <a:extLst>
                  <a:ext uri="{FF2B5EF4-FFF2-40B4-BE49-F238E27FC236}">
                    <a16:creationId xmlns:a16="http://schemas.microsoft.com/office/drawing/2014/main" id="{CB94E661-C383-9545-B472-DB8256B28FE6}"/>
                  </a:ext>
                </a:extLst>
              </p:cNvPr>
              <p:cNvPicPr/>
              <p:nvPr/>
            </p:nvPicPr>
            <p:blipFill>
              <a:blip r:embed="rId6"/>
              <a:stretch>
                <a:fillRect/>
              </a:stretch>
            </p:blipFill>
            <p:spPr>
              <a:xfrm>
                <a:off x="7712013" y="1804974"/>
                <a:ext cx="827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7405352E-F104-424C-AD3E-DDFCB8EB591E}"/>
                  </a:ext>
                </a:extLst>
              </p14:cNvPr>
              <p14:cNvContentPartPr/>
              <p14:nvPr/>
            </p14:nvContentPartPr>
            <p14:xfrm>
              <a:off x="6851973" y="2181894"/>
              <a:ext cx="1735560" cy="55800"/>
            </p14:xfrm>
          </p:contentPart>
        </mc:Choice>
        <mc:Fallback xmlns="">
          <p:pic>
            <p:nvPicPr>
              <p:cNvPr id="26" name="Ink 25">
                <a:extLst>
                  <a:ext uri="{FF2B5EF4-FFF2-40B4-BE49-F238E27FC236}">
                    <a16:creationId xmlns:a16="http://schemas.microsoft.com/office/drawing/2014/main" id="{7405352E-F104-424C-AD3E-DDFCB8EB591E}"/>
                  </a:ext>
                </a:extLst>
              </p:cNvPr>
              <p:cNvPicPr/>
              <p:nvPr/>
            </p:nvPicPr>
            <p:blipFill>
              <a:blip r:embed="rId8"/>
              <a:stretch>
                <a:fillRect/>
              </a:stretch>
            </p:blipFill>
            <p:spPr>
              <a:xfrm>
                <a:off x="6842973" y="2172894"/>
                <a:ext cx="1753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1C0EEFD6-040E-0841-A41B-EE27E12BB021}"/>
                  </a:ext>
                </a:extLst>
              </p14:cNvPr>
              <p14:cNvContentPartPr/>
              <p14:nvPr/>
            </p14:nvContentPartPr>
            <p14:xfrm>
              <a:off x="7101453" y="2466654"/>
              <a:ext cx="160728" cy="197976"/>
            </p14:xfrm>
          </p:contentPart>
        </mc:Choice>
        <mc:Fallback xmlns="">
          <p:pic>
            <p:nvPicPr>
              <p:cNvPr id="27" name="Ink 26">
                <a:extLst>
                  <a:ext uri="{FF2B5EF4-FFF2-40B4-BE49-F238E27FC236}">
                    <a16:creationId xmlns:a16="http://schemas.microsoft.com/office/drawing/2014/main" id="{1C0EEFD6-040E-0841-A41B-EE27E12BB021}"/>
                  </a:ext>
                </a:extLst>
              </p:cNvPr>
              <p:cNvPicPr/>
              <p:nvPr/>
            </p:nvPicPr>
            <p:blipFill>
              <a:blip r:embed="rId10"/>
              <a:stretch>
                <a:fillRect/>
              </a:stretch>
            </p:blipFill>
            <p:spPr>
              <a:xfrm>
                <a:off x="7092464" y="2457655"/>
                <a:ext cx="178347" cy="2156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4C6F45A2-21CA-0B4A-84F9-2C2114269C30}"/>
                  </a:ext>
                </a:extLst>
              </p14:cNvPr>
              <p14:cNvContentPartPr/>
              <p14:nvPr/>
            </p14:nvContentPartPr>
            <p14:xfrm>
              <a:off x="7105312" y="2924885"/>
              <a:ext cx="184848" cy="131635"/>
            </p14:xfrm>
          </p:contentPart>
        </mc:Choice>
        <mc:Fallback xmlns="">
          <p:pic>
            <p:nvPicPr>
              <p:cNvPr id="28" name="Ink 27">
                <a:extLst>
                  <a:ext uri="{FF2B5EF4-FFF2-40B4-BE49-F238E27FC236}">
                    <a16:creationId xmlns:a16="http://schemas.microsoft.com/office/drawing/2014/main" id="{4C6F45A2-21CA-0B4A-84F9-2C2114269C30}"/>
                  </a:ext>
                </a:extLst>
              </p:cNvPr>
              <p:cNvPicPr/>
              <p:nvPr/>
            </p:nvPicPr>
            <p:blipFill>
              <a:blip r:embed="rId12"/>
              <a:stretch>
                <a:fillRect/>
              </a:stretch>
            </p:blipFill>
            <p:spPr>
              <a:xfrm>
                <a:off x="7096321" y="2915894"/>
                <a:ext cx="202470" cy="14925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E4620ABC-5267-354B-AEF3-508CC4D19A39}"/>
                  </a:ext>
                </a:extLst>
              </p14:cNvPr>
              <p14:cNvContentPartPr/>
              <p14:nvPr/>
            </p14:nvContentPartPr>
            <p14:xfrm>
              <a:off x="7139119" y="3312715"/>
              <a:ext cx="126135" cy="186816"/>
            </p14:xfrm>
          </p:contentPart>
        </mc:Choice>
        <mc:Fallback xmlns="">
          <p:pic>
            <p:nvPicPr>
              <p:cNvPr id="29" name="Ink 28">
                <a:extLst>
                  <a:ext uri="{FF2B5EF4-FFF2-40B4-BE49-F238E27FC236}">
                    <a16:creationId xmlns:a16="http://schemas.microsoft.com/office/drawing/2014/main" id="{E4620ABC-5267-354B-AEF3-508CC4D19A39}"/>
                  </a:ext>
                </a:extLst>
              </p:cNvPr>
              <p:cNvPicPr/>
              <p:nvPr/>
            </p:nvPicPr>
            <p:blipFill>
              <a:blip r:embed="rId14"/>
              <a:stretch>
                <a:fillRect/>
              </a:stretch>
            </p:blipFill>
            <p:spPr>
              <a:xfrm>
                <a:off x="7130135" y="3303716"/>
                <a:ext cx="143744" cy="20445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2">
                <a:extLst>
                  <a:ext uri="{FF2B5EF4-FFF2-40B4-BE49-F238E27FC236}">
                    <a16:creationId xmlns:a16="http://schemas.microsoft.com/office/drawing/2014/main" id="{1A4FA89B-FEBE-3742-9433-31FABF830CDF}"/>
                  </a:ext>
                </a:extLst>
              </p14:cNvPr>
              <p14:cNvContentPartPr/>
              <p14:nvPr/>
            </p14:nvContentPartPr>
            <p14:xfrm>
              <a:off x="7093725" y="3739492"/>
              <a:ext cx="323223" cy="134515"/>
            </p14:xfrm>
          </p:contentPart>
        </mc:Choice>
        <mc:Fallback xmlns="">
          <p:pic>
            <p:nvPicPr>
              <p:cNvPr id="32" name="Ink 32">
                <a:extLst>
                  <a:ext uri="{FF2B5EF4-FFF2-40B4-BE49-F238E27FC236}">
                    <a16:creationId xmlns:a16="http://schemas.microsoft.com/office/drawing/2014/main" id="{1A4FA89B-FEBE-3742-9433-31FABF830CDF}"/>
                  </a:ext>
                </a:extLst>
              </p:cNvPr>
              <p:cNvPicPr/>
              <p:nvPr/>
            </p:nvPicPr>
            <p:blipFill>
              <a:blip r:embed="rId16"/>
              <a:stretch>
                <a:fillRect/>
              </a:stretch>
            </p:blipFill>
            <p:spPr>
              <a:xfrm>
                <a:off x="7084717" y="3730524"/>
                <a:ext cx="340880" cy="15209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3">
                <a:extLst>
                  <a:ext uri="{FF2B5EF4-FFF2-40B4-BE49-F238E27FC236}">
                    <a16:creationId xmlns:a16="http://schemas.microsoft.com/office/drawing/2014/main" id="{2AEECC16-C26B-CE4D-B68C-388C59ECAD19}"/>
                  </a:ext>
                </a:extLst>
              </p14:cNvPr>
              <p14:cNvContentPartPr/>
              <p14:nvPr/>
            </p14:nvContentPartPr>
            <p14:xfrm>
              <a:off x="7011453" y="4073320"/>
              <a:ext cx="484200" cy="273960"/>
            </p14:xfrm>
          </p:contentPart>
        </mc:Choice>
        <mc:Fallback xmlns="">
          <p:pic>
            <p:nvPicPr>
              <p:cNvPr id="13" name="Ink 13">
                <a:extLst>
                  <a:ext uri="{FF2B5EF4-FFF2-40B4-BE49-F238E27FC236}">
                    <a16:creationId xmlns:a16="http://schemas.microsoft.com/office/drawing/2014/main" id="{2AEECC16-C26B-CE4D-B68C-388C59ECAD19}"/>
                  </a:ext>
                </a:extLst>
              </p:cNvPr>
              <p:cNvPicPr/>
              <p:nvPr/>
            </p:nvPicPr>
            <p:blipFill>
              <a:blip r:embed="rId18"/>
              <a:stretch>
                <a:fillRect/>
              </a:stretch>
            </p:blipFill>
            <p:spPr>
              <a:xfrm>
                <a:off x="7002460" y="4064320"/>
                <a:ext cx="501827"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BF48E075-69E6-2E49-A8FA-0B8CFCDA0B9F}"/>
                  </a:ext>
                </a:extLst>
              </p14:cNvPr>
              <p14:cNvContentPartPr/>
              <p14:nvPr/>
            </p14:nvContentPartPr>
            <p14:xfrm>
              <a:off x="1151783" y="3792664"/>
              <a:ext cx="392760" cy="465840"/>
            </p14:xfrm>
          </p:contentPart>
        </mc:Choice>
        <mc:Fallback xmlns="">
          <p:pic>
            <p:nvPicPr>
              <p:cNvPr id="16" name="Ink 15">
                <a:extLst>
                  <a:ext uri="{FF2B5EF4-FFF2-40B4-BE49-F238E27FC236}">
                    <a16:creationId xmlns:a16="http://schemas.microsoft.com/office/drawing/2014/main" id="{BF48E075-69E6-2E49-A8FA-0B8CFCDA0B9F}"/>
                  </a:ext>
                </a:extLst>
              </p:cNvPr>
              <p:cNvPicPr/>
              <p:nvPr/>
            </p:nvPicPr>
            <p:blipFill>
              <a:blip r:embed="rId20"/>
              <a:stretch>
                <a:fillRect/>
              </a:stretch>
            </p:blipFill>
            <p:spPr>
              <a:xfrm>
                <a:off x="1142783" y="3783664"/>
                <a:ext cx="41040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B76B0BA0-43D4-794F-B31A-E1454024EADB}"/>
                  </a:ext>
                </a:extLst>
              </p14:cNvPr>
              <p14:cNvContentPartPr/>
              <p14:nvPr/>
            </p14:nvContentPartPr>
            <p14:xfrm>
              <a:off x="2794823" y="3782224"/>
              <a:ext cx="476280" cy="489240"/>
            </p14:xfrm>
          </p:contentPart>
        </mc:Choice>
        <mc:Fallback xmlns="">
          <p:pic>
            <p:nvPicPr>
              <p:cNvPr id="21" name="Ink 20">
                <a:extLst>
                  <a:ext uri="{FF2B5EF4-FFF2-40B4-BE49-F238E27FC236}">
                    <a16:creationId xmlns:a16="http://schemas.microsoft.com/office/drawing/2014/main" id="{B76B0BA0-43D4-794F-B31A-E1454024EADB}"/>
                  </a:ext>
                </a:extLst>
              </p:cNvPr>
              <p:cNvPicPr/>
              <p:nvPr/>
            </p:nvPicPr>
            <p:blipFill>
              <a:blip r:embed="rId22"/>
              <a:stretch>
                <a:fillRect/>
              </a:stretch>
            </p:blipFill>
            <p:spPr>
              <a:xfrm>
                <a:off x="2785823" y="3773231"/>
                <a:ext cx="493920" cy="50686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E4206FFD-78BB-744D-8A30-F9D46F111A26}"/>
                  </a:ext>
                </a:extLst>
              </p14:cNvPr>
              <p14:cNvContentPartPr/>
              <p14:nvPr/>
            </p14:nvContentPartPr>
            <p14:xfrm>
              <a:off x="5088016" y="3832920"/>
              <a:ext cx="497160" cy="490320"/>
            </p14:xfrm>
          </p:contentPart>
        </mc:Choice>
        <mc:Fallback xmlns="">
          <p:pic>
            <p:nvPicPr>
              <p:cNvPr id="23" name="Ink 22">
                <a:extLst>
                  <a:ext uri="{FF2B5EF4-FFF2-40B4-BE49-F238E27FC236}">
                    <a16:creationId xmlns:a16="http://schemas.microsoft.com/office/drawing/2014/main" id="{E4206FFD-78BB-744D-8A30-F9D46F111A26}"/>
                  </a:ext>
                </a:extLst>
              </p:cNvPr>
              <p:cNvPicPr/>
              <p:nvPr/>
            </p:nvPicPr>
            <p:blipFill>
              <a:blip r:embed="rId24"/>
              <a:stretch>
                <a:fillRect/>
              </a:stretch>
            </p:blipFill>
            <p:spPr>
              <a:xfrm>
                <a:off x="5079016" y="3823920"/>
                <a:ext cx="5148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7D089B04-39E0-7141-B079-751926FE5100}"/>
                  </a:ext>
                </a:extLst>
              </p14:cNvPr>
              <p14:cNvContentPartPr/>
              <p14:nvPr/>
            </p14:nvContentPartPr>
            <p14:xfrm>
              <a:off x="4954096" y="3732120"/>
              <a:ext cx="747720" cy="692280"/>
            </p14:xfrm>
          </p:contentPart>
        </mc:Choice>
        <mc:Fallback xmlns="">
          <p:pic>
            <p:nvPicPr>
              <p:cNvPr id="30" name="Ink 29">
                <a:extLst>
                  <a:ext uri="{FF2B5EF4-FFF2-40B4-BE49-F238E27FC236}">
                    <a16:creationId xmlns:a16="http://schemas.microsoft.com/office/drawing/2014/main" id="{7D089B04-39E0-7141-B079-751926FE5100}"/>
                  </a:ext>
                </a:extLst>
              </p:cNvPr>
              <p:cNvPicPr/>
              <p:nvPr/>
            </p:nvPicPr>
            <p:blipFill>
              <a:blip r:embed="rId26"/>
              <a:stretch>
                <a:fillRect/>
              </a:stretch>
            </p:blipFill>
            <p:spPr>
              <a:xfrm>
                <a:off x="4945096" y="3723120"/>
                <a:ext cx="76536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8">
                <a:extLst>
                  <a:ext uri="{FF2B5EF4-FFF2-40B4-BE49-F238E27FC236}">
                    <a16:creationId xmlns:a16="http://schemas.microsoft.com/office/drawing/2014/main" id="{7C12DA14-779A-0F40-9898-51C44947975D}"/>
                  </a:ext>
                </a:extLst>
              </p14:cNvPr>
              <p14:cNvContentPartPr/>
              <p14:nvPr/>
            </p14:nvContentPartPr>
            <p14:xfrm>
              <a:off x="3382336" y="3942360"/>
              <a:ext cx="1441440" cy="298080"/>
            </p14:xfrm>
          </p:contentPart>
        </mc:Choice>
        <mc:Fallback xmlns="">
          <p:pic>
            <p:nvPicPr>
              <p:cNvPr id="48" name="Ink 48">
                <a:extLst>
                  <a:ext uri="{FF2B5EF4-FFF2-40B4-BE49-F238E27FC236}">
                    <a16:creationId xmlns:a16="http://schemas.microsoft.com/office/drawing/2014/main" id="{7C12DA14-779A-0F40-9898-51C44947975D}"/>
                  </a:ext>
                </a:extLst>
              </p:cNvPr>
              <p:cNvPicPr/>
              <p:nvPr/>
            </p:nvPicPr>
            <p:blipFill>
              <a:blip r:embed="rId28"/>
              <a:stretch>
                <a:fillRect/>
              </a:stretch>
            </p:blipFill>
            <p:spPr>
              <a:xfrm>
                <a:off x="3373336" y="3933360"/>
                <a:ext cx="14590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20D15053-A5EB-C24A-8025-26D81E209850}"/>
                  </a:ext>
                </a:extLst>
              </p14:cNvPr>
              <p14:cNvContentPartPr/>
              <p14:nvPr/>
            </p14:nvContentPartPr>
            <p14:xfrm>
              <a:off x="4000646" y="3835880"/>
              <a:ext cx="153840" cy="140880"/>
            </p14:xfrm>
          </p:contentPart>
        </mc:Choice>
        <mc:Fallback xmlns="">
          <p:pic>
            <p:nvPicPr>
              <p:cNvPr id="49" name="Ink 48">
                <a:extLst>
                  <a:ext uri="{FF2B5EF4-FFF2-40B4-BE49-F238E27FC236}">
                    <a16:creationId xmlns:a16="http://schemas.microsoft.com/office/drawing/2014/main" id="{20D15053-A5EB-C24A-8025-26D81E209850}"/>
                  </a:ext>
                </a:extLst>
              </p:cNvPr>
              <p:cNvPicPr/>
              <p:nvPr/>
            </p:nvPicPr>
            <p:blipFill>
              <a:blip r:embed="rId30"/>
              <a:stretch>
                <a:fillRect/>
              </a:stretch>
            </p:blipFill>
            <p:spPr>
              <a:xfrm>
                <a:off x="3991660" y="3826895"/>
                <a:ext cx="171453" cy="15849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4">
                <a:extLst>
                  <a:ext uri="{FF2B5EF4-FFF2-40B4-BE49-F238E27FC236}">
                    <a16:creationId xmlns:a16="http://schemas.microsoft.com/office/drawing/2014/main" id="{7F189623-B575-E94F-95B1-C0C0BECBCE68}"/>
                  </a:ext>
                </a:extLst>
              </p14:cNvPr>
              <p14:cNvContentPartPr/>
              <p14:nvPr/>
            </p14:nvContentPartPr>
            <p14:xfrm>
              <a:off x="4876336" y="3092040"/>
              <a:ext cx="780840" cy="545760"/>
            </p14:xfrm>
          </p:contentPart>
        </mc:Choice>
        <mc:Fallback xmlns="">
          <p:pic>
            <p:nvPicPr>
              <p:cNvPr id="54" name="Ink 54">
                <a:extLst>
                  <a:ext uri="{FF2B5EF4-FFF2-40B4-BE49-F238E27FC236}">
                    <a16:creationId xmlns:a16="http://schemas.microsoft.com/office/drawing/2014/main" id="{7F189623-B575-E94F-95B1-C0C0BECBCE68}"/>
                  </a:ext>
                </a:extLst>
              </p:cNvPr>
              <p:cNvPicPr/>
              <p:nvPr/>
            </p:nvPicPr>
            <p:blipFill>
              <a:blip r:embed="rId32"/>
              <a:stretch>
                <a:fillRect/>
              </a:stretch>
            </p:blipFill>
            <p:spPr>
              <a:xfrm>
                <a:off x="4867340" y="3083034"/>
                <a:ext cx="798472" cy="56341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8" name="Ink 58">
                <a:extLst>
                  <a:ext uri="{FF2B5EF4-FFF2-40B4-BE49-F238E27FC236}">
                    <a16:creationId xmlns:a16="http://schemas.microsoft.com/office/drawing/2014/main" id="{1F8C7249-F1BF-FF47-BBA5-A14D8C642F76}"/>
                  </a:ext>
                </a:extLst>
              </p14:cNvPr>
              <p14:cNvContentPartPr/>
              <p14:nvPr/>
            </p14:nvContentPartPr>
            <p14:xfrm>
              <a:off x="5415726" y="2906690"/>
              <a:ext cx="238950" cy="167420"/>
            </p14:xfrm>
          </p:contentPart>
        </mc:Choice>
        <mc:Fallback xmlns="">
          <p:pic>
            <p:nvPicPr>
              <p:cNvPr id="58" name="Ink 58">
                <a:extLst>
                  <a:ext uri="{FF2B5EF4-FFF2-40B4-BE49-F238E27FC236}">
                    <a16:creationId xmlns:a16="http://schemas.microsoft.com/office/drawing/2014/main" id="{1F8C7249-F1BF-FF47-BBA5-A14D8C642F76}"/>
                  </a:ext>
                </a:extLst>
              </p:cNvPr>
              <p:cNvPicPr/>
              <p:nvPr/>
            </p:nvPicPr>
            <p:blipFill>
              <a:blip r:embed="rId34"/>
              <a:stretch>
                <a:fillRect/>
              </a:stretch>
            </p:blipFill>
            <p:spPr>
              <a:xfrm>
                <a:off x="5406743" y="2897708"/>
                <a:ext cx="256557" cy="18502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 name="Ink 66">
                <a:extLst>
                  <a:ext uri="{FF2B5EF4-FFF2-40B4-BE49-F238E27FC236}">
                    <a16:creationId xmlns:a16="http://schemas.microsoft.com/office/drawing/2014/main" id="{2A35D4B1-1707-A548-A37C-5D5A8AC51A98}"/>
                  </a:ext>
                </a:extLst>
              </p14:cNvPr>
              <p14:cNvContentPartPr/>
              <p14:nvPr/>
            </p14:nvContentPartPr>
            <p14:xfrm>
              <a:off x="5738346" y="2776770"/>
              <a:ext cx="120220" cy="251060"/>
            </p14:xfrm>
          </p:contentPart>
        </mc:Choice>
        <mc:Fallback xmlns="">
          <p:pic>
            <p:nvPicPr>
              <p:cNvPr id="67" name="Ink 66">
                <a:extLst>
                  <a:ext uri="{FF2B5EF4-FFF2-40B4-BE49-F238E27FC236}">
                    <a16:creationId xmlns:a16="http://schemas.microsoft.com/office/drawing/2014/main" id="{2A35D4B1-1707-A548-A37C-5D5A8AC51A98}"/>
                  </a:ext>
                </a:extLst>
              </p:cNvPr>
              <p:cNvPicPr/>
              <p:nvPr/>
            </p:nvPicPr>
            <p:blipFill>
              <a:blip r:embed="rId36"/>
              <a:stretch>
                <a:fillRect/>
              </a:stretch>
            </p:blipFill>
            <p:spPr>
              <a:xfrm>
                <a:off x="5729347" y="2767778"/>
                <a:ext cx="137857" cy="268685"/>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9" name="Ink 68">
                <a:extLst>
                  <a:ext uri="{FF2B5EF4-FFF2-40B4-BE49-F238E27FC236}">
                    <a16:creationId xmlns:a16="http://schemas.microsoft.com/office/drawing/2014/main" id="{F1525829-9766-A641-8E36-C371AC7FB476}"/>
                  </a:ext>
                </a:extLst>
              </p14:cNvPr>
              <p14:cNvContentPartPr/>
              <p14:nvPr/>
            </p14:nvContentPartPr>
            <p14:xfrm>
              <a:off x="2738906" y="3128541"/>
              <a:ext cx="546480" cy="565920"/>
            </p14:xfrm>
          </p:contentPart>
        </mc:Choice>
        <mc:Fallback xmlns="">
          <p:pic>
            <p:nvPicPr>
              <p:cNvPr id="69" name="Ink 68">
                <a:extLst>
                  <a:ext uri="{FF2B5EF4-FFF2-40B4-BE49-F238E27FC236}">
                    <a16:creationId xmlns:a16="http://schemas.microsoft.com/office/drawing/2014/main" id="{F1525829-9766-A641-8E36-C371AC7FB476}"/>
                  </a:ext>
                </a:extLst>
              </p:cNvPr>
              <p:cNvPicPr/>
              <p:nvPr/>
            </p:nvPicPr>
            <p:blipFill>
              <a:blip r:embed="rId38"/>
              <a:stretch>
                <a:fillRect/>
              </a:stretch>
            </p:blipFill>
            <p:spPr>
              <a:xfrm>
                <a:off x="2729900" y="3119541"/>
                <a:ext cx="564132"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3" name="Ink 72">
                <a:extLst>
                  <a:ext uri="{FF2B5EF4-FFF2-40B4-BE49-F238E27FC236}">
                    <a16:creationId xmlns:a16="http://schemas.microsoft.com/office/drawing/2014/main" id="{13D6CCA3-20D3-CE48-9EF1-E5FAE9F53A2F}"/>
                  </a:ext>
                </a:extLst>
              </p14:cNvPr>
              <p14:cNvContentPartPr/>
              <p14:nvPr/>
            </p14:nvContentPartPr>
            <p14:xfrm>
              <a:off x="3090626" y="3526341"/>
              <a:ext cx="267480" cy="132480"/>
            </p14:xfrm>
          </p:contentPart>
        </mc:Choice>
        <mc:Fallback xmlns="">
          <p:pic>
            <p:nvPicPr>
              <p:cNvPr id="73" name="Ink 72">
                <a:extLst>
                  <a:ext uri="{FF2B5EF4-FFF2-40B4-BE49-F238E27FC236}">
                    <a16:creationId xmlns:a16="http://schemas.microsoft.com/office/drawing/2014/main" id="{13D6CCA3-20D3-CE48-9EF1-E5FAE9F53A2F}"/>
                  </a:ext>
                </a:extLst>
              </p:cNvPr>
              <p:cNvPicPr/>
              <p:nvPr/>
            </p:nvPicPr>
            <p:blipFill>
              <a:blip r:embed="rId40"/>
              <a:stretch>
                <a:fillRect/>
              </a:stretch>
            </p:blipFill>
            <p:spPr>
              <a:xfrm>
                <a:off x="3081626" y="3517341"/>
                <a:ext cx="285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4" name="Ink 73">
                <a:extLst>
                  <a:ext uri="{FF2B5EF4-FFF2-40B4-BE49-F238E27FC236}">
                    <a16:creationId xmlns:a16="http://schemas.microsoft.com/office/drawing/2014/main" id="{F2B354CC-89B2-E749-A351-6F32BF370FB2}"/>
                  </a:ext>
                </a:extLst>
              </p14:cNvPr>
              <p14:cNvContentPartPr/>
              <p14:nvPr/>
            </p14:nvContentPartPr>
            <p14:xfrm>
              <a:off x="2982076" y="2775331"/>
              <a:ext cx="126680" cy="264200"/>
            </p14:xfrm>
          </p:contentPart>
        </mc:Choice>
        <mc:Fallback xmlns="">
          <p:pic>
            <p:nvPicPr>
              <p:cNvPr id="74" name="Ink 73">
                <a:extLst>
                  <a:ext uri="{FF2B5EF4-FFF2-40B4-BE49-F238E27FC236}">
                    <a16:creationId xmlns:a16="http://schemas.microsoft.com/office/drawing/2014/main" id="{F2B354CC-89B2-E749-A351-6F32BF370FB2}"/>
                  </a:ext>
                </a:extLst>
              </p:cNvPr>
              <p:cNvPicPr/>
              <p:nvPr/>
            </p:nvPicPr>
            <p:blipFill>
              <a:blip r:embed="rId42"/>
              <a:stretch>
                <a:fillRect/>
              </a:stretch>
            </p:blipFill>
            <p:spPr>
              <a:xfrm>
                <a:off x="2973079" y="2766332"/>
                <a:ext cx="144314" cy="28183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9">
                <a:extLst>
                  <a:ext uri="{FF2B5EF4-FFF2-40B4-BE49-F238E27FC236}">
                    <a16:creationId xmlns:a16="http://schemas.microsoft.com/office/drawing/2014/main" id="{56179CC5-D5CB-8A4C-8E49-34E6C15E282E}"/>
                  </a:ext>
                </a:extLst>
              </p14:cNvPr>
              <p14:cNvContentPartPr/>
              <p14:nvPr/>
            </p14:nvContentPartPr>
            <p14:xfrm>
              <a:off x="1637666" y="3802461"/>
              <a:ext cx="988200" cy="367200"/>
            </p14:xfrm>
          </p:contentPart>
        </mc:Choice>
        <mc:Fallback xmlns="">
          <p:pic>
            <p:nvPicPr>
              <p:cNvPr id="79" name="Ink 79">
                <a:extLst>
                  <a:ext uri="{FF2B5EF4-FFF2-40B4-BE49-F238E27FC236}">
                    <a16:creationId xmlns:a16="http://schemas.microsoft.com/office/drawing/2014/main" id="{56179CC5-D5CB-8A4C-8E49-34E6C15E282E}"/>
                  </a:ext>
                </a:extLst>
              </p:cNvPr>
              <p:cNvPicPr/>
              <p:nvPr/>
            </p:nvPicPr>
            <p:blipFill>
              <a:blip r:embed="rId44"/>
              <a:stretch>
                <a:fillRect/>
              </a:stretch>
            </p:blipFill>
            <p:spPr>
              <a:xfrm>
                <a:off x="1628666" y="3793461"/>
                <a:ext cx="10058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7C692DD2-7A98-6340-B8ED-562C21A3CF2C}"/>
                  </a:ext>
                </a:extLst>
              </p14:cNvPr>
              <p14:cNvContentPartPr/>
              <p14:nvPr/>
            </p14:nvContentPartPr>
            <p14:xfrm>
              <a:off x="1985026" y="3742041"/>
              <a:ext cx="179040" cy="164220"/>
            </p14:xfrm>
          </p:contentPart>
        </mc:Choice>
        <mc:Fallback xmlns="">
          <p:pic>
            <p:nvPicPr>
              <p:cNvPr id="81" name="Ink 80">
                <a:extLst>
                  <a:ext uri="{FF2B5EF4-FFF2-40B4-BE49-F238E27FC236}">
                    <a16:creationId xmlns:a16="http://schemas.microsoft.com/office/drawing/2014/main" id="{7C692DD2-7A98-6340-B8ED-562C21A3CF2C}"/>
                  </a:ext>
                </a:extLst>
              </p:cNvPr>
              <p:cNvPicPr/>
              <p:nvPr/>
            </p:nvPicPr>
            <p:blipFill>
              <a:blip r:embed="rId46"/>
              <a:stretch>
                <a:fillRect/>
              </a:stretch>
            </p:blipFill>
            <p:spPr>
              <a:xfrm>
                <a:off x="1976020" y="3733038"/>
                <a:ext cx="196692" cy="18186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4" name="Ink 84">
                <a:extLst>
                  <a:ext uri="{FF2B5EF4-FFF2-40B4-BE49-F238E27FC236}">
                    <a16:creationId xmlns:a16="http://schemas.microsoft.com/office/drawing/2014/main" id="{AED0592B-4C60-2647-9E70-671BE3C5CFD4}"/>
                  </a:ext>
                </a:extLst>
              </p14:cNvPr>
              <p14:cNvContentPartPr/>
              <p14:nvPr/>
            </p14:nvContentPartPr>
            <p14:xfrm>
              <a:off x="1022540" y="2796130"/>
              <a:ext cx="519960" cy="985180"/>
            </p14:xfrm>
          </p:contentPart>
        </mc:Choice>
        <mc:Fallback xmlns="">
          <p:pic>
            <p:nvPicPr>
              <p:cNvPr id="84" name="Ink 84">
                <a:extLst>
                  <a:ext uri="{FF2B5EF4-FFF2-40B4-BE49-F238E27FC236}">
                    <a16:creationId xmlns:a16="http://schemas.microsoft.com/office/drawing/2014/main" id="{AED0592B-4C60-2647-9E70-671BE3C5CFD4}"/>
                  </a:ext>
                </a:extLst>
              </p:cNvPr>
              <p:cNvPicPr/>
              <p:nvPr/>
            </p:nvPicPr>
            <p:blipFill>
              <a:blip r:embed="rId48"/>
              <a:stretch>
                <a:fillRect/>
              </a:stretch>
            </p:blipFill>
            <p:spPr>
              <a:xfrm>
                <a:off x="1013538" y="2787128"/>
                <a:ext cx="537604" cy="100282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82AA4597-D4E8-4E47-A4AB-8167BB65DB68}"/>
                  </a:ext>
                </a:extLst>
              </p14:cNvPr>
              <p14:cNvContentPartPr/>
              <p14:nvPr/>
            </p14:nvContentPartPr>
            <p14:xfrm>
              <a:off x="358560" y="3975480"/>
              <a:ext cx="696240" cy="107640"/>
            </p14:xfrm>
          </p:contentPart>
        </mc:Choice>
        <mc:Fallback xmlns="">
          <p:pic>
            <p:nvPicPr>
              <p:cNvPr id="88" name="Ink 87">
                <a:extLst>
                  <a:ext uri="{FF2B5EF4-FFF2-40B4-BE49-F238E27FC236}">
                    <a16:creationId xmlns:a16="http://schemas.microsoft.com/office/drawing/2014/main" id="{82AA4597-D4E8-4E47-A4AB-8167BB65DB68}"/>
                  </a:ext>
                </a:extLst>
              </p:cNvPr>
              <p:cNvPicPr/>
              <p:nvPr/>
            </p:nvPicPr>
            <p:blipFill>
              <a:blip r:embed="rId50"/>
              <a:stretch>
                <a:fillRect/>
              </a:stretch>
            </p:blipFill>
            <p:spPr>
              <a:xfrm>
                <a:off x="349560" y="3966510"/>
                <a:ext cx="713880" cy="12522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3" name="Ink 92">
                <a:extLst>
                  <a:ext uri="{FF2B5EF4-FFF2-40B4-BE49-F238E27FC236}">
                    <a16:creationId xmlns:a16="http://schemas.microsoft.com/office/drawing/2014/main" id="{50DE23C6-3384-6241-AD47-5E13BB586222}"/>
                  </a:ext>
                </a:extLst>
              </p14:cNvPr>
              <p14:cNvContentPartPr/>
              <p14:nvPr/>
            </p14:nvContentPartPr>
            <p14:xfrm>
              <a:off x="900360" y="3863880"/>
              <a:ext cx="154080" cy="260640"/>
            </p14:xfrm>
          </p:contentPart>
        </mc:Choice>
        <mc:Fallback xmlns="">
          <p:pic>
            <p:nvPicPr>
              <p:cNvPr id="93" name="Ink 92">
                <a:extLst>
                  <a:ext uri="{FF2B5EF4-FFF2-40B4-BE49-F238E27FC236}">
                    <a16:creationId xmlns:a16="http://schemas.microsoft.com/office/drawing/2014/main" id="{50DE23C6-3384-6241-AD47-5E13BB586222}"/>
                  </a:ext>
                </a:extLst>
              </p:cNvPr>
              <p:cNvPicPr/>
              <p:nvPr/>
            </p:nvPicPr>
            <p:blipFill>
              <a:blip r:embed="rId52"/>
              <a:stretch>
                <a:fillRect/>
              </a:stretch>
            </p:blipFill>
            <p:spPr>
              <a:xfrm>
                <a:off x="891339" y="3854880"/>
                <a:ext cx="171761"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6">
                <a:extLst>
                  <a:ext uri="{FF2B5EF4-FFF2-40B4-BE49-F238E27FC236}">
                    <a16:creationId xmlns:a16="http://schemas.microsoft.com/office/drawing/2014/main" id="{EDECB83A-6D9D-3F4D-BB60-507441C54D3C}"/>
                  </a:ext>
                </a:extLst>
              </p14:cNvPr>
              <p14:cNvContentPartPr/>
              <p14:nvPr/>
            </p14:nvContentPartPr>
            <p14:xfrm>
              <a:off x="941750" y="4348950"/>
              <a:ext cx="83160" cy="95760"/>
            </p14:xfrm>
          </p:contentPart>
        </mc:Choice>
        <mc:Fallback xmlns="">
          <p:pic>
            <p:nvPicPr>
              <p:cNvPr id="96" name="Ink 96">
                <a:extLst>
                  <a:ext uri="{FF2B5EF4-FFF2-40B4-BE49-F238E27FC236}">
                    <a16:creationId xmlns:a16="http://schemas.microsoft.com/office/drawing/2014/main" id="{EDECB83A-6D9D-3F4D-BB60-507441C54D3C}"/>
                  </a:ext>
                </a:extLst>
              </p:cNvPr>
              <p:cNvPicPr/>
              <p:nvPr/>
            </p:nvPicPr>
            <p:blipFill>
              <a:blip r:embed="rId54"/>
              <a:stretch>
                <a:fillRect/>
              </a:stretch>
            </p:blipFill>
            <p:spPr>
              <a:xfrm>
                <a:off x="932711" y="4339916"/>
                <a:ext cx="100877" cy="11346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3" name="Ink 103">
                <a:extLst>
                  <a:ext uri="{FF2B5EF4-FFF2-40B4-BE49-F238E27FC236}">
                    <a16:creationId xmlns:a16="http://schemas.microsoft.com/office/drawing/2014/main" id="{32F18C12-5394-B14F-9986-F4E67B379196}"/>
                  </a:ext>
                </a:extLst>
              </p14:cNvPr>
              <p14:cNvContentPartPr/>
              <p14:nvPr/>
            </p14:nvContentPartPr>
            <p14:xfrm>
              <a:off x="1096020" y="4352350"/>
              <a:ext cx="648240" cy="261290"/>
            </p14:xfrm>
          </p:contentPart>
        </mc:Choice>
        <mc:Fallback xmlns="">
          <p:pic>
            <p:nvPicPr>
              <p:cNvPr id="103" name="Ink 103">
                <a:extLst>
                  <a:ext uri="{FF2B5EF4-FFF2-40B4-BE49-F238E27FC236}">
                    <a16:creationId xmlns:a16="http://schemas.microsoft.com/office/drawing/2014/main" id="{32F18C12-5394-B14F-9986-F4E67B379196}"/>
                  </a:ext>
                </a:extLst>
              </p:cNvPr>
              <p:cNvPicPr/>
              <p:nvPr/>
            </p:nvPicPr>
            <p:blipFill>
              <a:blip r:embed="rId56"/>
              <a:stretch>
                <a:fillRect/>
              </a:stretch>
            </p:blipFill>
            <p:spPr>
              <a:xfrm>
                <a:off x="1087022" y="4343340"/>
                <a:ext cx="665877" cy="27895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9" name="Ink 109">
                <a:extLst>
                  <a:ext uri="{FF2B5EF4-FFF2-40B4-BE49-F238E27FC236}">
                    <a16:creationId xmlns:a16="http://schemas.microsoft.com/office/drawing/2014/main" id="{B9A76382-D76D-0146-BEA7-C6AC3C3138DE}"/>
                  </a:ext>
                </a:extLst>
              </p14:cNvPr>
              <p14:cNvContentPartPr/>
              <p14:nvPr/>
            </p14:nvContentPartPr>
            <p14:xfrm>
              <a:off x="2669710" y="4366130"/>
              <a:ext cx="94250" cy="85220"/>
            </p14:xfrm>
          </p:contentPart>
        </mc:Choice>
        <mc:Fallback xmlns="">
          <p:pic>
            <p:nvPicPr>
              <p:cNvPr id="109" name="Ink 109">
                <a:extLst>
                  <a:ext uri="{FF2B5EF4-FFF2-40B4-BE49-F238E27FC236}">
                    <a16:creationId xmlns:a16="http://schemas.microsoft.com/office/drawing/2014/main" id="{B9A76382-D76D-0146-BEA7-C6AC3C3138DE}"/>
                  </a:ext>
                </a:extLst>
              </p:cNvPr>
              <p:cNvPicPr/>
              <p:nvPr/>
            </p:nvPicPr>
            <p:blipFill>
              <a:blip r:embed="rId58"/>
              <a:stretch>
                <a:fillRect/>
              </a:stretch>
            </p:blipFill>
            <p:spPr>
              <a:xfrm>
                <a:off x="2660717" y="4357141"/>
                <a:ext cx="111877" cy="10283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8" name="Ink 118">
                <a:extLst>
                  <a:ext uri="{FF2B5EF4-FFF2-40B4-BE49-F238E27FC236}">
                    <a16:creationId xmlns:a16="http://schemas.microsoft.com/office/drawing/2014/main" id="{8525A4A0-3DA2-7E42-84B1-97F65EF0F9E9}"/>
                  </a:ext>
                </a:extLst>
              </p14:cNvPr>
              <p14:cNvContentPartPr/>
              <p14:nvPr/>
            </p14:nvContentPartPr>
            <p14:xfrm>
              <a:off x="2825910" y="4416330"/>
              <a:ext cx="140950" cy="257230"/>
            </p14:xfrm>
          </p:contentPart>
        </mc:Choice>
        <mc:Fallback xmlns="">
          <p:pic>
            <p:nvPicPr>
              <p:cNvPr id="118" name="Ink 118">
                <a:extLst>
                  <a:ext uri="{FF2B5EF4-FFF2-40B4-BE49-F238E27FC236}">
                    <a16:creationId xmlns:a16="http://schemas.microsoft.com/office/drawing/2014/main" id="{8525A4A0-3DA2-7E42-84B1-97F65EF0F9E9}"/>
                  </a:ext>
                </a:extLst>
              </p:cNvPr>
              <p:cNvPicPr/>
              <p:nvPr/>
            </p:nvPicPr>
            <p:blipFill>
              <a:blip r:embed="rId60"/>
              <a:stretch>
                <a:fillRect/>
              </a:stretch>
            </p:blipFill>
            <p:spPr>
              <a:xfrm>
                <a:off x="2816921" y="4407349"/>
                <a:ext cx="158569" cy="27483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2" name="Ink 122">
                <a:extLst>
                  <a:ext uri="{FF2B5EF4-FFF2-40B4-BE49-F238E27FC236}">
                    <a16:creationId xmlns:a16="http://schemas.microsoft.com/office/drawing/2014/main" id="{595553C2-B53E-4841-8615-5432527F342F}"/>
                  </a:ext>
                </a:extLst>
              </p14:cNvPr>
              <p14:cNvContentPartPr/>
              <p14:nvPr/>
            </p14:nvContentPartPr>
            <p14:xfrm>
              <a:off x="3063430" y="4350000"/>
              <a:ext cx="199070" cy="304520"/>
            </p14:xfrm>
          </p:contentPart>
        </mc:Choice>
        <mc:Fallback xmlns="">
          <p:pic>
            <p:nvPicPr>
              <p:cNvPr id="122" name="Ink 122">
                <a:extLst>
                  <a:ext uri="{FF2B5EF4-FFF2-40B4-BE49-F238E27FC236}">
                    <a16:creationId xmlns:a16="http://schemas.microsoft.com/office/drawing/2014/main" id="{595553C2-B53E-4841-8615-5432527F342F}"/>
                  </a:ext>
                </a:extLst>
              </p:cNvPr>
              <p:cNvPicPr/>
              <p:nvPr/>
            </p:nvPicPr>
            <p:blipFill>
              <a:blip r:embed="rId62"/>
              <a:stretch>
                <a:fillRect/>
              </a:stretch>
            </p:blipFill>
            <p:spPr>
              <a:xfrm>
                <a:off x="3054430" y="4341001"/>
                <a:ext cx="216709" cy="32215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5" name="Ink 125">
                <a:extLst>
                  <a:ext uri="{FF2B5EF4-FFF2-40B4-BE49-F238E27FC236}">
                    <a16:creationId xmlns:a16="http://schemas.microsoft.com/office/drawing/2014/main" id="{994F0281-4966-D549-B49A-DE7C0191928C}"/>
                  </a:ext>
                </a:extLst>
              </p14:cNvPr>
              <p14:cNvContentPartPr/>
              <p14:nvPr/>
            </p14:nvContentPartPr>
            <p14:xfrm>
              <a:off x="4844179" y="4514130"/>
              <a:ext cx="72750" cy="81030"/>
            </p14:xfrm>
          </p:contentPart>
        </mc:Choice>
        <mc:Fallback xmlns="">
          <p:pic>
            <p:nvPicPr>
              <p:cNvPr id="125" name="Ink 125">
                <a:extLst>
                  <a:ext uri="{FF2B5EF4-FFF2-40B4-BE49-F238E27FC236}">
                    <a16:creationId xmlns:a16="http://schemas.microsoft.com/office/drawing/2014/main" id="{994F0281-4966-D549-B49A-DE7C0191928C}"/>
                  </a:ext>
                </a:extLst>
              </p:cNvPr>
              <p:cNvPicPr/>
              <p:nvPr/>
            </p:nvPicPr>
            <p:blipFill>
              <a:blip r:embed="rId64"/>
              <a:stretch>
                <a:fillRect/>
              </a:stretch>
            </p:blipFill>
            <p:spPr>
              <a:xfrm>
                <a:off x="4835175" y="4505167"/>
                <a:ext cx="90397" cy="985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8" name="Ink 128">
                <a:extLst>
                  <a:ext uri="{FF2B5EF4-FFF2-40B4-BE49-F238E27FC236}">
                    <a16:creationId xmlns:a16="http://schemas.microsoft.com/office/drawing/2014/main" id="{AB85ABFE-D898-A843-B039-CB6633C15F7E}"/>
                  </a:ext>
                </a:extLst>
              </p14:cNvPr>
              <p14:cNvContentPartPr/>
              <p14:nvPr/>
            </p14:nvContentPartPr>
            <p14:xfrm>
              <a:off x="5050649" y="4580700"/>
              <a:ext cx="151260" cy="215600"/>
            </p14:xfrm>
          </p:contentPart>
        </mc:Choice>
        <mc:Fallback xmlns="">
          <p:pic>
            <p:nvPicPr>
              <p:cNvPr id="128" name="Ink 128">
                <a:extLst>
                  <a:ext uri="{FF2B5EF4-FFF2-40B4-BE49-F238E27FC236}">
                    <a16:creationId xmlns:a16="http://schemas.microsoft.com/office/drawing/2014/main" id="{AB85ABFE-D898-A843-B039-CB6633C15F7E}"/>
                  </a:ext>
                </a:extLst>
              </p:cNvPr>
              <p:cNvPicPr/>
              <p:nvPr/>
            </p:nvPicPr>
            <p:blipFill>
              <a:blip r:embed="rId66"/>
              <a:stretch>
                <a:fillRect/>
              </a:stretch>
            </p:blipFill>
            <p:spPr>
              <a:xfrm>
                <a:off x="5041667" y="4571687"/>
                <a:ext cx="168865" cy="23326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5" name="Ink 135">
                <a:extLst>
                  <a:ext uri="{FF2B5EF4-FFF2-40B4-BE49-F238E27FC236}">
                    <a16:creationId xmlns:a16="http://schemas.microsoft.com/office/drawing/2014/main" id="{EA88680B-3D4A-B441-B1A9-4A38D143A7A5}"/>
                  </a:ext>
                </a:extLst>
              </p14:cNvPr>
              <p14:cNvContentPartPr/>
              <p14:nvPr/>
            </p14:nvContentPartPr>
            <p14:xfrm>
              <a:off x="5325689" y="4512830"/>
              <a:ext cx="582590" cy="263020"/>
            </p14:xfrm>
          </p:contentPart>
        </mc:Choice>
        <mc:Fallback xmlns="">
          <p:pic>
            <p:nvPicPr>
              <p:cNvPr id="135" name="Ink 135">
                <a:extLst>
                  <a:ext uri="{FF2B5EF4-FFF2-40B4-BE49-F238E27FC236}">
                    <a16:creationId xmlns:a16="http://schemas.microsoft.com/office/drawing/2014/main" id="{EA88680B-3D4A-B441-B1A9-4A38D143A7A5}"/>
                  </a:ext>
                </a:extLst>
              </p:cNvPr>
              <p:cNvPicPr/>
              <p:nvPr/>
            </p:nvPicPr>
            <p:blipFill>
              <a:blip r:embed="rId68"/>
              <a:stretch>
                <a:fillRect/>
              </a:stretch>
            </p:blipFill>
            <p:spPr>
              <a:xfrm>
                <a:off x="5316687" y="4503835"/>
                <a:ext cx="600233" cy="280651"/>
              </a:xfrm>
              <a:prstGeom prst="rect">
                <a:avLst/>
              </a:prstGeom>
            </p:spPr>
          </p:pic>
        </mc:Fallback>
      </mc:AlternateContent>
    </p:spTree>
    <p:extLst>
      <p:ext uri="{BB962C8B-B14F-4D97-AF65-F5344CB8AC3E}">
        <p14:creationId xmlns:p14="http://schemas.microsoft.com/office/powerpoint/2010/main" val="2624806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(017)</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When drawing a diagram, make sure you have the </a:t>
            </a:r>
            <a:r>
              <a:rPr lang="en-US" b="1" dirty="0"/>
              <a:t>right number</a:t>
            </a:r>
            <a:r>
              <a:rPr lang="en-US" dirty="0"/>
              <a:t> of </a:t>
            </a:r>
            <a:r>
              <a:rPr lang="en-US" b="1" dirty="0"/>
              <a:t>arrows</a:t>
            </a:r>
            <a:r>
              <a:rPr lang="en-US" dirty="0"/>
              <a:t> coming out of every state. That is, each state in the DFA has </a:t>
            </a:r>
            <a:r>
              <a:rPr lang="en-US" b="1" dirty="0">
                <a:highlight>
                  <a:srgbClr val="FFFF00"/>
                </a:highlight>
              </a:rPr>
              <a:t>|</a:t>
            </a:r>
            <a:r>
              <a:rPr lang="en-US" b="1" dirty="0" err="1">
                <a:highlight>
                  <a:srgbClr val="FFFF00"/>
                </a:highlight>
              </a:rPr>
              <a:t>Σ</a:t>
            </a:r>
            <a:r>
              <a:rPr lang="en-US" b="1" dirty="0">
                <a:highlight>
                  <a:srgbClr val="FFFF00"/>
                </a:highlight>
              </a:rPr>
              <a:t>| outgoing </a:t>
            </a:r>
            <a:r>
              <a:rPr lang="en-US" dirty="0">
                <a:highlight>
                  <a:srgbClr val="FFFF00"/>
                </a:highlight>
              </a:rPr>
              <a:t>transitions</a:t>
            </a:r>
            <a:r>
              <a:rPr lang="en-US" dirty="0"/>
              <a:t>: one outgoing edge for each character in the alphabet.</a:t>
            </a:r>
          </a:p>
          <a:p>
            <a:endParaRPr lang="en-US" dirty="0"/>
          </a:p>
          <a:p>
            <a:r>
              <a:rPr lang="en-US" dirty="0"/>
              <a:t>The empty string </a:t>
            </a:r>
            <a:r>
              <a:rPr lang="el-GR" b="1" dirty="0"/>
              <a:t>ε</a:t>
            </a:r>
            <a:r>
              <a:rPr lang="en-US" dirty="0"/>
              <a:t> is not a member of the alphabet, rather it is a </a:t>
            </a:r>
            <a:r>
              <a:rPr lang="en-US" b="1" dirty="0"/>
              <a:t>string of length 0 over the alphabet</a:t>
            </a:r>
            <a:r>
              <a:rPr lang="en-US" dirty="0"/>
              <a:t>. The computation on </a:t>
            </a:r>
            <a:r>
              <a:rPr lang="el-GR" b="1" dirty="0"/>
              <a:t>ε</a:t>
            </a:r>
            <a:r>
              <a:rPr lang="en-US" dirty="0"/>
              <a:t> will </a:t>
            </a:r>
            <a:r>
              <a:rPr lang="en-US" b="1" dirty="0"/>
              <a:t>end</a:t>
            </a:r>
            <a:r>
              <a:rPr lang="en-US" dirty="0"/>
              <a:t> at the beginning, at the start state.</a:t>
            </a:r>
          </a:p>
          <a:p>
            <a:endParaRPr lang="en-US" dirty="0"/>
          </a:p>
          <a:p>
            <a:endParaRPr lang="en-US" dirty="0"/>
          </a:p>
        </p:txBody>
      </p:sp>
    </p:spTree>
    <p:extLst>
      <p:ext uri="{BB962C8B-B14F-4D97-AF65-F5344CB8AC3E}">
        <p14:creationId xmlns:p14="http://schemas.microsoft.com/office/powerpoint/2010/main" val="155913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862A-6859-7C4A-8B58-041F5D6B8655}"/>
              </a:ext>
            </a:extLst>
          </p:cNvPr>
          <p:cNvSpPr>
            <a:spLocks noGrp="1"/>
          </p:cNvSpPr>
          <p:nvPr>
            <p:ph type="title"/>
          </p:nvPr>
        </p:nvSpPr>
        <p:spPr/>
        <p:txBody>
          <a:bodyPr>
            <a:noAutofit/>
          </a:bodyPr>
          <a:lstStyle/>
          <a:p>
            <a:r>
              <a:rPr lang="en-US" sz="2600">
                <a:hlinkClick r:id="rId2"/>
              </a:rPr>
              <a:t>018.CSE105.RegularLanguagesAndJustification.mp4</a:t>
            </a:r>
            <a:endParaRPr lang="en-US" sz="2600"/>
          </a:p>
        </p:txBody>
      </p:sp>
      <p:sp>
        <p:nvSpPr>
          <p:cNvPr id="3" name="TextBox 2">
            <a:extLst>
              <a:ext uri="{FF2B5EF4-FFF2-40B4-BE49-F238E27FC236}">
                <a16:creationId xmlns:a16="http://schemas.microsoft.com/office/drawing/2014/main" id="{78D401FC-C777-E648-99E3-4CFAE2363684}"/>
              </a:ext>
            </a:extLst>
          </p:cNvPr>
          <p:cNvSpPr txBox="1"/>
          <p:nvPr/>
        </p:nvSpPr>
        <p:spPr>
          <a:xfrm>
            <a:off x="457200" y="1143000"/>
            <a:ext cx="8095725" cy="1200329"/>
          </a:xfrm>
          <a:prstGeom prst="rect">
            <a:avLst/>
          </a:prstGeom>
          <a:noFill/>
        </p:spPr>
        <p:txBody>
          <a:bodyPr wrap="square" rtlCol="0">
            <a:spAutoFit/>
          </a:bodyPr>
          <a:lstStyle/>
          <a:p>
            <a:r>
              <a:rPr lang="en-US" i="1" dirty="0"/>
              <a:t>Remember:</a:t>
            </a:r>
          </a:p>
          <a:p>
            <a:endParaRPr lang="en-US" i="1" dirty="0"/>
          </a:p>
          <a:p>
            <a:r>
              <a:rPr lang="en-US" dirty="0"/>
              <a:t>R is a </a:t>
            </a:r>
            <a:r>
              <a:rPr lang="en-US" dirty="0">
                <a:highlight>
                  <a:srgbClr val="FFFF00"/>
                </a:highlight>
              </a:rPr>
              <a:t>regular expression</a:t>
            </a:r>
            <a:r>
              <a:rPr lang="en-US" dirty="0">
                <a:solidFill>
                  <a:schemeClr val="tx2"/>
                </a:solidFill>
              </a:rPr>
              <a:t> </a:t>
            </a:r>
            <a:r>
              <a:rPr lang="en-US" dirty="0">
                <a:solidFill>
                  <a:srgbClr val="292934"/>
                </a:solidFill>
              </a:rPr>
              <a:t>over the alphabet </a:t>
            </a:r>
            <a:r>
              <a:rPr lang="en-US" dirty="0" err="1">
                <a:solidFill>
                  <a:srgbClr val="292934"/>
                </a:solidFill>
              </a:rPr>
              <a:t>Σ</a:t>
            </a:r>
            <a:r>
              <a:rPr lang="en-US" dirty="0">
                <a:solidFill>
                  <a:srgbClr val="292934"/>
                </a:solidFill>
              </a:rPr>
              <a:t> </a:t>
            </a:r>
            <a:r>
              <a:rPr lang="en-US" dirty="0"/>
              <a:t>if</a:t>
            </a:r>
          </a:p>
          <a:p>
            <a:endParaRPr lang="en-US" i="1" dirty="0"/>
          </a:p>
        </p:txBody>
      </p:sp>
      <p:pic>
        <p:nvPicPr>
          <p:cNvPr id="5" name="Picture 4" descr="latex-image-1.png">
            <a:extLst>
              <a:ext uri="{FF2B5EF4-FFF2-40B4-BE49-F238E27FC236}">
                <a16:creationId xmlns:a16="http://schemas.microsoft.com/office/drawing/2014/main" id="{A7063699-1D17-CF4A-963E-7D7EE6AF2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99" y="2171026"/>
            <a:ext cx="6859793" cy="2572423"/>
          </a:xfrm>
          <a:prstGeom prst="rect">
            <a:avLst/>
          </a:prstGeom>
        </p:spPr>
      </p:pic>
      <p:sp>
        <p:nvSpPr>
          <p:cNvPr id="6" name="Rectangle 5">
            <a:extLst>
              <a:ext uri="{FF2B5EF4-FFF2-40B4-BE49-F238E27FC236}">
                <a16:creationId xmlns:a16="http://schemas.microsoft.com/office/drawing/2014/main" id="{8820A494-6A63-5B44-A3F6-2CB0E2383BAB}"/>
              </a:ext>
            </a:extLst>
          </p:cNvPr>
          <p:cNvSpPr/>
          <p:nvPr/>
        </p:nvSpPr>
        <p:spPr>
          <a:xfrm>
            <a:off x="7471251" y="4743450"/>
            <a:ext cx="1537600" cy="307777"/>
          </a:xfrm>
          <a:prstGeom prst="rect">
            <a:avLst/>
          </a:prstGeom>
        </p:spPr>
        <p:txBody>
          <a:bodyPr wrap="none">
            <a:spAutoFit/>
          </a:bodyPr>
          <a:lstStyle/>
          <a:p>
            <a:r>
              <a:rPr lang="en-US" sz="1400" dirty="0" err="1"/>
              <a:t>Sipser</a:t>
            </a:r>
            <a:r>
              <a:rPr lang="en-US" sz="1400" dirty="0"/>
              <a:t> 1.52 p. 64</a:t>
            </a:r>
          </a:p>
        </p:txBody>
      </p:sp>
    </p:spTree>
    <p:extLst>
      <p:ext uri="{BB962C8B-B14F-4D97-AF65-F5344CB8AC3E}">
        <p14:creationId xmlns:p14="http://schemas.microsoft.com/office/powerpoint/2010/main" val="2952322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Regular languages	 </a:t>
            </a:r>
            <a:r>
              <a:rPr lang="en-US" sz="2200" err="1"/>
              <a:t>Sipser</a:t>
            </a:r>
            <a:r>
              <a:rPr lang="en-US" sz="2200"/>
              <a:t> p. 35 Def 1.5</a:t>
            </a:r>
          </a:p>
        </p:txBody>
      </p:sp>
      <p:sp>
        <p:nvSpPr>
          <p:cNvPr id="3" name="Content Placeholder 2"/>
          <p:cNvSpPr>
            <a:spLocks noGrp="1"/>
          </p:cNvSpPr>
          <p:nvPr>
            <p:ph idx="1"/>
          </p:nvPr>
        </p:nvSpPr>
        <p:spPr/>
        <p:txBody>
          <a:bodyPr>
            <a:normAutofit lnSpcReduction="10000"/>
          </a:bodyPr>
          <a:lstStyle/>
          <a:p>
            <a:r>
              <a:rPr lang="en-US" dirty="0"/>
              <a:t>DFA M over the alphabet </a:t>
            </a:r>
            <a:r>
              <a:rPr lang="en-US" dirty="0" err="1"/>
              <a:t>Σ</a:t>
            </a:r>
            <a:endParaRPr lang="en-US" dirty="0"/>
          </a:p>
          <a:p>
            <a:pPr lvl="1"/>
            <a:r>
              <a:rPr lang="en-US" dirty="0"/>
              <a:t>For each string w over </a:t>
            </a:r>
            <a:r>
              <a:rPr lang="en-US" dirty="0" err="1"/>
              <a:t>Σ</a:t>
            </a:r>
            <a:r>
              <a:rPr lang="en-US" dirty="0"/>
              <a:t>, M either accepts w or rejects w</a:t>
            </a:r>
          </a:p>
          <a:p>
            <a:pPr lvl="1"/>
            <a:r>
              <a:rPr lang="en-US" dirty="0"/>
              <a:t>The </a:t>
            </a:r>
            <a:r>
              <a:rPr lang="en-US" b="1" dirty="0">
                <a:solidFill>
                  <a:schemeClr val="tx2"/>
                </a:solidFill>
              </a:rPr>
              <a:t>language recognized by M </a:t>
            </a:r>
            <a:r>
              <a:rPr lang="en-US" dirty="0"/>
              <a:t>is the set of strings M accepts, and is also known as the </a:t>
            </a:r>
            <a:r>
              <a:rPr lang="en-US" b="1" dirty="0">
                <a:solidFill>
                  <a:srgbClr val="4128D2"/>
                </a:solidFill>
              </a:rPr>
              <a:t>language</a:t>
            </a:r>
            <a:r>
              <a:rPr lang="en-US" dirty="0"/>
              <a:t> </a:t>
            </a:r>
            <a:r>
              <a:rPr lang="en-US" b="1" dirty="0">
                <a:solidFill>
                  <a:schemeClr val="tx2"/>
                </a:solidFill>
              </a:rPr>
              <a:t>of M </a:t>
            </a:r>
            <a:r>
              <a:rPr lang="en-US" dirty="0"/>
              <a:t>and written </a:t>
            </a:r>
            <a:r>
              <a:rPr lang="en-US" b="1" dirty="0">
                <a:solidFill>
                  <a:srgbClr val="4128D2"/>
                </a:solidFill>
              </a:rPr>
              <a:t>L(M)</a:t>
            </a:r>
            <a:endParaRPr lang="en-US" dirty="0"/>
          </a:p>
          <a:p>
            <a:pPr marL="0" indent="0">
              <a:buNone/>
            </a:pPr>
            <a:endParaRPr lang="en-US" dirty="0"/>
          </a:p>
          <a:p>
            <a:pPr marL="0" indent="0">
              <a:buNone/>
            </a:pPr>
            <a:r>
              <a:rPr lang="en-US" dirty="0"/>
              <a:t>A language is </a:t>
            </a:r>
            <a:r>
              <a:rPr lang="en-US" b="1" dirty="0"/>
              <a:t>regular</a:t>
            </a:r>
            <a:r>
              <a:rPr lang="en-US" dirty="0"/>
              <a:t> </a:t>
            </a:r>
            <a:r>
              <a:rPr lang="en-US" dirty="0" err="1"/>
              <a:t>iff</a:t>
            </a:r>
            <a:r>
              <a:rPr lang="en-US" dirty="0"/>
              <a:t> there is some finite automaton that recognizes </a:t>
            </a:r>
            <a:r>
              <a:rPr lang="en-US" dirty="0">
                <a:solidFill>
                  <a:srgbClr val="F2AF0D"/>
                </a:solidFill>
              </a:rPr>
              <a:t>exactly </a:t>
            </a:r>
            <a:r>
              <a:rPr lang="en-US" dirty="0"/>
              <a:t>it.</a:t>
            </a:r>
          </a:p>
          <a:p>
            <a:pPr marL="0" indent="0">
              <a:buNone/>
            </a:pPr>
            <a:r>
              <a:rPr lang="en-US" dirty="0"/>
              <a:t>If we want to show that some pattern is recognized by a machine, we’re showing that the language of the machine is exactly equal to some set of strings. </a:t>
            </a:r>
          </a:p>
        </p:txBody>
      </p:sp>
    </p:spTree>
    <p:extLst>
      <p:ext uri="{BB962C8B-B14F-4D97-AF65-F5344CB8AC3E}">
        <p14:creationId xmlns:p14="http://schemas.microsoft.com/office/powerpoint/2010/main" val="293052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DFA</a:t>
            </a:r>
          </a:p>
        </p:txBody>
      </p:sp>
      <p:sp>
        <p:nvSpPr>
          <p:cNvPr id="3" name="Content Placeholder 2"/>
          <p:cNvSpPr>
            <a:spLocks noGrp="1"/>
          </p:cNvSpPr>
          <p:nvPr>
            <p:ph idx="1"/>
          </p:nvPr>
        </p:nvSpPr>
        <p:spPr>
          <a:xfrm>
            <a:off x="457200" y="1437020"/>
            <a:ext cx="8229600" cy="3420729"/>
          </a:xfrm>
        </p:spPr>
        <p:txBody>
          <a:bodyPr>
            <a:normAutofit fontScale="92500" lnSpcReduction="10000"/>
          </a:bodyPr>
          <a:lstStyle/>
          <a:p>
            <a:pPr marL="0" indent="0">
              <a:buNone/>
            </a:pPr>
            <a:r>
              <a:rPr lang="en-US"/>
              <a:t>Definition: A language is </a:t>
            </a:r>
            <a:r>
              <a:rPr lang="en-US" b="1"/>
              <a:t>regular</a:t>
            </a:r>
            <a:r>
              <a:rPr lang="en-US"/>
              <a:t> means there is some DFA that recognizes it.</a:t>
            </a:r>
            <a:endParaRPr lang="en-US" b="1">
              <a:solidFill>
                <a:schemeClr val="accent1"/>
              </a:solidFill>
            </a:endParaRPr>
          </a:p>
          <a:p>
            <a:pPr marL="0" indent="0">
              <a:buNone/>
            </a:pPr>
            <a:endParaRPr lang="en-US" b="1">
              <a:solidFill>
                <a:schemeClr val="accent1"/>
              </a:solidFill>
            </a:endParaRPr>
          </a:p>
          <a:p>
            <a:pPr marL="0" indent="0">
              <a:buNone/>
            </a:pPr>
            <a:r>
              <a:rPr lang="en-US" b="1">
                <a:solidFill>
                  <a:schemeClr val="accent1"/>
                </a:solidFill>
              </a:rPr>
              <a:t>Typical questions</a:t>
            </a:r>
            <a:endParaRPr lang="en-US">
              <a:solidFill>
                <a:schemeClr val="accent1"/>
              </a:solidFill>
            </a:endParaRPr>
          </a:p>
          <a:p>
            <a:pPr marL="0" indent="0">
              <a:buNone/>
            </a:pPr>
            <a:r>
              <a:rPr lang="en-US">
                <a:solidFill>
                  <a:srgbClr val="292934"/>
                </a:solidFill>
              </a:rPr>
              <a:t>Define a DFA which recognizes the language L.</a:t>
            </a:r>
          </a:p>
          <a:p>
            <a:pPr marL="0" indent="0">
              <a:buNone/>
            </a:pPr>
            <a:endParaRPr lang="en-US">
              <a:solidFill>
                <a:srgbClr val="292934"/>
              </a:solidFill>
            </a:endParaRPr>
          </a:p>
          <a:p>
            <a:pPr marL="0" indent="0" algn="ctr">
              <a:buNone/>
            </a:pPr>
            <a:r>
              <a:rPr lang="en-US" i="1">
                <a:solidFill>
                  <a:srgbClr val="292934"/>
                </a:solidFill>
              </a:rPr>
              <a:t>or</a:t>
            </a:r>
          </a:p>
          <a:p>
            <a:pPr marL="0" indent="0">
              <a:buNone/>
            </a:pPr>
            <a:endParaRPr lang="en-US">
              <a:solidFill>
                <a:srgbClr val="292934"/>
              </a:solidFill>
            </a:endParaRPr>
          </a:p>
          <a:p>
            <a:pPr marL="0" indent="0">
              <a:buNone/>
            </a:pPr>
            <a:r>
              <a:rPr lang="en-US">
                <a:solidFill>
                  <a:srgbClr val="292934"/>
                </a:solidFill>
              </a:rPr>
              <a:t>Prove that the (given) language L is regular.</a:t>
            </a:r>
          </a:p>
        </p:txBody>
      </p:sp>
      <p:pic>
        <p:nvPicPr>
          <p:cNvPr id="5" name="Picture 4"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90" y="400050"/>
            <a:ext cx="1098809" cy="1036971"/>
          </a:xfrm>
          <a:prstGeom prst="rect">
            <a:avLst/>
          </a:prstGeom>
        </p:spPr>
      </p:pic>
    </p:spTree>
    <p:extLst>
      <p:ext uri="{BB962C8B-B14F-4D97-AF65-F5344CB8AC3E}">
        <p14:creationId xmlns:p14="http://schemas.microsoft.com/office/powerpoint/2010/main" val="367923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527308AB-2ACB-4CBD-B862-903C2FF3B289}"/>
              </a:ext>
            </a:extLst>
          </p:cNvPr>
          <p:cNvGraphicFramePr>
            <a:graphicFrameLocks noGrp="1"/>
          </p:cNvGraphicFramePr>
          <p:nvPr>
            <p:extLst>
              <p:ext uri="{D42A27DB-BD31-4B8C-83A1-F6EECF244321}">
                <p14:modId xmlns:p14="http://schemas.microsoft.com/office/powerpoint/2010/main" val="1939960132"/>
              </p:ext>
            </p:extLst>
          </p:nvPr>
        </p:nvGraphicFramePr>
        <p:xfrm>
          <a:off x="457200" y="874069"/>
          <a:ext cx="8229600" cy="3811986"/>
        </p:xfrm>
        <a:graphic>
          <a:graphicData uri="http://schemas.openxmlformats.org/drawingml/2006/table">
            <a:tbl>
              <a:tblPr firstRow="1" bandRow="1">
                <a:tableStyleId>{5C22544A-7EE6-4342-B048-85BDC9FD1C3A}</a:tableStyleId>
              </a:tblPr>
              <a:tblGrid>
                <a:gridCol w="2710902">
                  <a:extLst>
                    <a:ext uri="{9D8B030D-6E8A-4147-A177-3AD203B41FA5}">
                      <a16:colId xmlns:a16="http://schemas.microsoft.com/office/drawing/2014/main" val="3406383761"/>
                    </a:ext>
                  </a:extLst>
                </a:gridCol>
                <a:gridCol w="2807796">
                  <a:extLst>
                    <a:ext uri="{9D8B030D-6E8A-4147-A177-3AD203B41FA5}">
                      <a16:colId xmlns:a16="http://schemas.microsoft.com/office/drawing/2014/main" val="2841551128"/>
                    </a:ext>
                  </a:extLst>
                </a:gridCol>
                <a:gridCol w="2710902">
                  <a:extLst>
                    <a:ext uri="{9D8B030D-6E8A-4147-A177-3AD203B41FA5}">
                      <a16:colId xmlns:a16="http://schemas.microsoft.com/office/drawing/2014/main" val="2146015092"/>
                    </a:ext>
                  </a:extLst>
                </a:gridCol>
              </a:tblGrid>
              <a:tr h="305154">
                <a:tc>
                  <a:txBody>
                    <a:bodyPr/>
                    <a:lstStyle/>
                    <a:p>
                      <a:r>
                        <a:rPr lang="en-US" sz="2000" u="sng"/>
                        <a:t>Monday</a:t>
                      </a:r>
                    </a:p>
                  </a:txBody>
                  <a:tcPr marL="118753" marR="118753" marT="59377" marB="59377"/>
                </a:tc>
                <a:tc>
                  <a:txBody>
                    <a:bodyPr/>
                    <a:lstStyle/>
                    <a:p>
                      <a:r>
                        <a:rPr lang="en-US" sz="2000" u="sng"/>
                        <a:t>Wednesday</a:t>
                      </a:r>
                    </a:p>
                  </a:txBody>
                  <a:tcPr marL="118753" marR="118753" marT="59377" marB="59377"/>
                </a:tc>
                <a:tc>
                  <a:txBody>
                    <a:bodyPr/>
                    <a:lstStyle/>
                    <a:p>
                      <a:r>
                        <a:rPr lang="en-US" sz="2000" u="sng"/>
                        <a:t>Friday</a:t>
                      </a:r>
                    </a:p>
                  </a:txBody>
                  <a:tcPr marL="118753" marR="118753" marT="59377" marB="59377"/>
                </a:tc>
                <a:extLst>
                  <a:ext uri="{0D108BD9-81ED-4DB2-BD59-A6C34878D82A}">
                    <a16:rowId xmlns:a16="http://schemas.microsoft.com/office/drawing/2014/main" val="2957045416"/>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2" action="ppaction://hlinksldjump"/>
                        </a:rPr>
                        <a:t>Video 15</a:t>
                      </a:r>
                      <a:endParaRPr lang="en-US" sz="200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3" action="ppaction://hlinksldjump"/>
                        </a:rPr>
                        <a:t>Video 21</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4" action="ppaction://hlinksldjump"/>
                        </a:rPr>
                        <a:t>Video 26</a:t>
                      </a:r>
                      <a:endParaRPr lang="en-US" sz="2000">
                        <a:ea typeface="+mn-lt"/>
                        <a:cs typeface="+mn-lt"/>
                      </a:endParaRPr>
                    </a:p>
                  </a:txBody>
                  <a:tcPr marL="118753" marR="118753" marT="59377" marB="59377"/>
                </a:tc>
                <a:extLst>
                  <a:ext uri="{0D108BD9-81ED-4DB2-BD59-A6C34878D82A}">
                    <a16:rowId xmlns:a16="http://schemas.microsoft.com/office/drawing/2014/main" val="2604699915"/>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5" action="ppaction://hlinksldjump"/>
                        </a:rPr>
                        <a:t>Video 16</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6" action="ppaction://hlinksldjump"/>
                        </a:rPr>
                        <a:t>Video 22</a:t>
                      </a:r>
                      <a:endParaRPr lang="en-US" sz="200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7" action="ppaction://hlinksldjump"/>
                        </a:rPr>
                        <a:t>Video 27</a:t>
                      </a:r>
                      <a:endParaRPr lang="en-US" sz="2000">
                        <a:ea typeface="+mn-lt"/>
                        <a:cs typeface="+mn-lt"/>
                      </a:endParaRPr>
                    </a:p>
                  </a:txBody>
                  <a:tcPr marL="118753" marR="118753" marT="59377" marB="59377"/>
                </a:tc>
                <a:extLst>
                  <a:ext uri="{0D108BD9-81ED-4DB2-BD59-A6C34878D82A}">
                    <a16:rowId xmlns:a16="http://schemas.microsoft.com/office/drawing/2014/main" val="366655279"/>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8" action="ppaction://hlinksldjump"/>
                        </a:rPr>
                        <a:t>Video 17</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9" action="ppaction://hlinksldjump"/>
                        </a:rPr>
                        <a:t>Video 23</a:t>
                      </a:r>
                      <a:endParaRPr lang="en-US" sz="200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0" action="ppaction://hlinksldjump"/>
                        </a:rPr>
                        <a:t>Examples</a:t>
                      </a:r>
                      <a:endParaRPr lang="en-US" sz="2000"/>
                    </a:p>
                  </a:txBody>
                  <a:tcPr marL="118753" marR="118753" marT="59377" marB="59377"/>
                </a:tc>
                <a:extLst>
                  <a:ext uri="{0D108BD9-81ED-4DB2-BD59-A6C34878D82A}">
                    <a16:rowId xmlns:a16="http://schemas.microsoft.com/office/drawing/2014/main" val="3790121821"/>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1" action="ppaction://hlinksldjump"/>
                        </a:rPr>
                        <a:t>Video 18</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12" action="ppaction://hlinksldjump"/>
                        </a:rPr>
                        <a:t>Video 24</a:t>
                      </a:r>
                      <a:endParaRPr lang="en-US" sz="20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3" action="ppaction://hlinksldjump"/>
                        </a:rPr>
                        <a:t>FAQ</a:t>
                      </a:r>
                      <a:endParaRPr lang="en-US" sz="2000"/>
                    </a:p>
                  </a:txBody>
                  <a:tcPr marL="118753" marR="118753" marT="59377" marB="59377"/>
                </a:tc>
                <a:extLst>
                  <a:ext uri="{0D108BD9-81ED-4DB2-BD59-A6C34878D82A}">
                    <a16:rowId xmlns:a16="http://schemas.microsoft.com/office/drawing/2014/main" val="3288976186"/>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4" action="ppaction://hlinksldjump"/>
                        </a:rPr>
                        <a:t>Video 19</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15" action="ppaction://hlinksldjump"/>
                        </a:rPr>
                        <a:t>Video 25</a:t>
                      </a:r>
                      <a:endParaRPr lang="en-US" sz="2000">
                        <a:ea typeface="+mn-lt"/>
                        <a:cs typeface="+mn-lt"/>
                      </a:endParaRPr>
                    </a:p>
                  </a:txBody>
                  <a:tcPr marL="118753" marR="118753" marT="59377" marB="59377"/>
                </a:tc>
                <a:tc>
                  <a:txBody>
                    <a:bodyPr/>
                    <a:lstStyle/>
                    <a:p>
                      <a:endParaRPr lang="en-US" sz="2000"/>
                    </a:p>
                  </a:txBody>
                  <a:tcPr marL="118753" marR="118753" marT="59377" marB="59377"/>
                </a:tc>
                <a:extLst>
                  <a:ext uri="{0D108BD9-81ED-4DB2-BD59-A6C34878D82A}">
                    <a16:rowId xmlns:a16="http://schemas.microsoft.com/office/drawing/2014/main" val="2399996473"/>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6" action="ppaction://hlinksldjump"/>
                        </a:rPr>
                        <a:t>Video 20</a:t>
                      </a:r>
                      <a:endParaRPr lang="en-US" sz="2000">
                        <a:cs typeface="Arial"/>
                      </a:endParaRPr>
                    </a:p>
                  </a:txBody>
                  <a:tcPr marL="118753" marR="118753" marT="59377" marB="59377"/>
                </a:tc>
                <a:tc>
                  <a:txBody>
                    <a:bodyPr/>
                    <a:lstStyle/>
                    <a:p>
                      <a:r>
                        <a:rPr lang="en-US" sz="2000">
                          <a:hlinkClick r:id="rId17" action="ppaction://hlinksldjump"/>
                        </a:rPr>
                        <a:t>Examples</a:t>
                      </a:r>
                      <a:endParaRPr lang="en-US" sz="2000"/>
                    </a:p>
                  </a:txBody>
                  <a:tcPr marL="118753" marR="118753" marT="59377" marB="59377"/>
                </a:tc>
                <a:tc>
                  <a:txBody>
                    <a:bodyPr/>
                    <a:lstStyle/>
                    <a:p>
                      <a:endParaRPr lang="en-US" sz="2000"/>
                    </a:p>
                  </a:txBody>
                  <a:tcPr marL="118753" marR="118753" marT="59377" marB="59377"/>
                </a:tc>
                <a:extLst>
                  <a:ext uri="{0D108BD9-81ED-4DB2-BD59-A6C34878D82A}">
                    <a16:rowId xmlns:a16="http://schemas.microsoft.com/office/drawing/2014/main" val="1284443510"/>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8" action="ppaction://hlinksldjump"/>
                        </a:rPr>
                        <a:t>Examples</a:t>
                      </a:r>
                      <a:endParaRPr lang="en-US" sz="2000">
                        <a:cs typeface="Arial"/>
                      </a:endParaRPr>
                    </a:p>
                  </a:txBody>
                  <a:tcPr marL="118753" marR="118753" marT="59377" marB="59377"/>
                </a:tc>
                <a:tc>
                  <a:txBody>
                    <a:bodyPr/>
                    <a:lstStyle/>
                    <a:p>
                      <a:r>
                        <a:rPr lang="en-US" sz="2000">
                          <a:hlinkClick r:id="rId19" action="ppaction://hlinksldjump"/>
                        </a:rPr>
                        <a:t>FAQ</a:t>
                      </a:r>
                      <a:endParaRPr lang="en-US" sz="2000"/>
                    </a:p>
                  </a:txBody>
                  <a:tcPr marL="118753" marR="118753" marT="59377" marB="59377"/>
                </a:tc>
                <a:tc>
                  <a:txBody>
                    <a:bodyPr/>
                    <a:lstStyle/>
                    <a:p>
                      <a:endParaRPr lang="en-US" sz="2000"/>
                    </a:p>
                  </a:txBody>
                  <a:tcPr marL="118753" marR="118753" marT="59377" marB="59377"/>
                </a:tc>
                <a:extLst>
                  <a:ext uri="{0D108BD9-81ED-4DB2-BD59-A6C34878D82A}">
                    <a16:rowId xmlns:a16="http://schemas.microsoft.com/office/drawing/2014/main" val="3661334655"/>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20" action="ppaction://hlinksldjump"/>
                        </a:rPr>
                        <a:t>FAQ</a:t>
                      </a:r>
                      <a:endParaRPr lang="en-US" sz="2000">
                        <a:cs typeface="Arial"/>
                      </a:endParaRPr>
                    </a:p>
                  </a:txBody>
                  <a:tcPr marL="118753" marR="118753" marT="59377" marB="59377"/>
                </a:tc>
                <a:tc>
                  <a:txBody>
                    <a:bodyPr/>
                    <a:lstStyle/>
                    <a:p>
                      <a:endParaRPr lang="en-US" sz="2000"/>
                    </a:p>
                  </a:txBody>
                  <a:tcPr marL="118753" marR="118753" marT="59377" marB="59377"/>
                </a:tc>
                <a:tc>
                  <a:txBody>
                    <a:bodyPr/>
                    <a:lstStyle/>
                    <a:p>
                      <a:endParaRPr lang="en-US" sz="2000"/>
                    </a:p>
                  </a:txBody>
                  <a:tcPr marL="118753" marR="118753" marT="59377" marB="59377"/>
                </a:tc>
                <a:extLst>
                  <a:ext uri="{0D108BD9-81ED-4DB2-BD59-A6C34878D82A}">
                    <a16:rowId xmlns:a16="http://schemas.microsoft.com/office/drawing/2014/main" val="3922885737"/>
                  </a:ext>
                </a:extLst>
              </a:tr>
            </a:tbl>
          </a:graphicData>
        </a:graphic>
      </p:graphicFrame>
      <p:sp>
        <p:nvSpPr>
          <p:cNvPr id="2" name="Title 1">
            <a:extLst>
              <a:ext uri="{FF2B5EF4-FFF2-40B4-BE49-F238E27FC236}">
                <a16:creationId xmlns:a16="http://schemas.microsoft.com/office/drawing/2014/main" id="{4AD49226-130A-415A-807B-73B50578432E}"/>
              </a:ext>
            </a:extLst>
          </p:cNvPr>
          <p:cNvSpPr>
            <a:spLocks noGrp="1"/>
          </p:cNvSpPr>
          <p:nvPr>
            <p:ph type="title"/>
          </p:nvPr>
        </p:nvSpPr>
        <p:spPr>
          <a:xfrm>
            <a:off x="378587" y="219042"/>
            <a:ext cx="8229600" cy="742950"/>
          </a:xfrm>
        </p:spPr>
        <p:txBody>
          <a:bodyPr anchor="ctr">
            <a:normAutofit/>
          </a:bodyPr>
          <a:lstStyle/>
          <a:p>
            <a:pPr>
              <a:lnSpc>
                <a:spcPct val="90000"/>
              </a:lnSpc>
            </a:pPr>
            <a:r>
              <a:rPr lang="en-US" sz="2800"/>
              <a:t>Table of Contents – Quickly Jump to a video’s slides </a:t>
            </a:r>
            <a:endParaRPr lang="en-US" sz="2800">
              <a:solidFill>
                <a:srgbClr val="FF0000"/>
              </a:solidFill>
            </a:endParaRPr>
          </a:p>
        </p:txBody>
      </p:sp>
      <p:sp>
        <p:nvSpPr>
          <p:cNvPr id="3" name="Rectangle 2">
            <a:hlinkClick r:id="rId21" action="ppaction://hlinksldjump"/>
          </p:cNvPr>
          <p:cNvSpPr/>
          <p:nvPr/>
        </p:nvSpPr>
        <p:spPr>
          <a:xfrm>
            <a:off x="527538" y="961992"/>
            <a:ext cx="1055077" cy="286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22" action="ppaction://hlinksldjump"/>
          </p:cNvPr>
          <p:cNvSpPr/>
          <p:nvPr/>
        </p:nvSpPr>
        <p:spPr>
          <a:xfrm>
            <a:off x="3217985" y="961992"/>
            <a:ext cx="1529861" cy="30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3" action="ppaction://hlinksldjump"/>
          </p:cNvPr>
          <p:cNvSpPr/>
          <p:nvPr/>
        </p:nvSpPr>
        <p:spPr>
          <a:xfrm>
            <a:off x="6031523" y="953200"/>
            <a:ext cx="888023" cy="295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767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Justification?</a:t>
            </a:r>
          </a:p>
        </p:txBody>
      </p:sp>
      <p:sp>
        <p:nvSpPr>
          <p:cNvPr id="3" name="Content Placeholder 2"/>
          <p:cNvSpPr>
            <a:spLocks noGrp="1"/>
          </p:cNvSpPr>
          <p:nvPr>
            <p:ph idx="1"/>
          </p:nvPr>
        </p:nvSpPr>
        <p:spPr/>
        <p:txBody>
          <a:bodyPr/>
          <a:lstStyle/>
          <a:p>
            <a:pPr marL="0" indent="0">
              <a:buNone/>
            </a:pPr>
            <a:r>
              <a:rPr lang="en-US"/>
              <a:t>To prove that the DFA we build, M, actually recognizes the language L </a:t>
            </a:r>
          </a:p>
          <a:p>
            <a:pPr marL="0" indent="0" algn="ctr">
              <a:buNone/>
            </a:pPr>
            <a:r>
              <a:rPr lang="en-US" b="1">
                <a:solidFill>
                  <a:srgbClr val="4128D2"/>
                </a:solidFill>
              </a:rPr>
              <a:t>WTS</a:t>
            </a:r>
            <a:r>
              <a:rPr lang="en-US">
                <a:solidFill>
                  <a:srgbClr val="4128D2"/>
                </a:solidFill>
              </a:rPr>
              <a:t> L(M)  = L</a:t>
            </a:r>
          </a:p>
          <a:p>
            <a:pPr marL="0" indent="0" algn="ctr">
              <a:buNone/>
            </a:pPr>
            <a:endParaRPr lang="en-US"/>
          </a:p>
          <a:p>
            <a:pPr marL="457200" indent="-457200">
              <a:buAutoNum type="arabicParenBoth"/>
            </a:pPr>
            <a:r>
              <a:rPr lang="en-US"/>
              <a:t>Is every string accepted by M in L?</a:t>
            </a:r>
          </a:p>
          <a:p>
            <a:pPr marL="457200" indent="-457200">
              <a:buAutoNum type="arabicParenBoth"/>
            </a:pPr>
            <a:r>
              <a:rPr lang="en-US"/>
              <a:t>Is every string from L accepted by M?</a:t>
            </a:r>
          </a:p>
          <a:p>
            <a:pPr marL="274320" lvl="1" indent="0">
              <a:buNone/>
            </a:pPr>
            <a:r>
              <a:rPr lang="en-US" i="1"/>
              <a:t>	or contrapositive version: </a:t>
            </a:r>
            <a:r>
              <a:rPr lang="en-US"/>
              <a:t>Is every string rejected by M not in L.</a:t>
            </a:r>
            <a:endParaRPr lang="en-US" i="1"/>
          </a:p>
        </p:txBody>
      </p:sp>
    </p:spTree>
    <p:extLst>
      <p:ext uri="{BB962C8B-B14F-4D97-AF65-F5344CB8AC3E}">
        <p14:creationId xmlns:p14="http://schemas.microsoft.com/office/powerpoint/2010/main" val="364010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Justification?</a:t>
            </a:r>
          </a:p>
        </p:txBody>
      </p:sp>
      <p:sp>
        <p:nvSpPr>
          <p:cNvPr id="3" name="Content Placeholder 2"/>
          <p:cNvSpPr>
            <a:spLocks noGrp="1"/>
          </p:cNvSpPr>
          <p:nvPr>
            <p:ph idx="1"/>
          </p:nvPr>
        </p:nvSpPr>
        <p:spPr/>
        <p:txBody>
          <a:bodyPr/>
          <a:lstStyle/>
          <a:p>
            <a:pPr marL="0" indent="0">
              <a:buNone/>
            </a:pPr>
            <a:r>
              <a:rPr lang="en-US"/>
              <a:t>To prove that the DFA we build, M, actually recognizes the language L </a:t>
            </a:r>
          </a:p>
          <a:p>
            <a:pPr marL="0" indent="0" algn="ctr">
              <a:buNone/>
            </a:pPr>
            <a:r>
              <a:rPr lang="en-US" b="1">
                <a:solidFill>
                  <a:srgbClr val="4128D2"/>
                </a:solidFill>
              </a:rPr>
              <a:t>WTS</a:t>
            </a:r>
            <a:r>
              <a:rPr lang="en-US">
                <a:solidFill>
                  <a:srgbClr val="4128D2"/>
                </a:solidFill>
              </a:rPr>
              <a:t> L(M)  = L</a:t>
            </a:r>
          </a:p>
          <a:p>
            <a:pPr marL="0" indent="0" algn="ctr">
              <a:buNone/>
            </a:pPr>
            <a:endParaRPr lang="en-US"/>
          </a:p>
          <a:p>
            <a:pPr marL="457200" indent="-457200">
              <a:buAutoNum type="arabicParenBoth"/>
            </a:pPr>
            <a:r>
              <a:rPr lang="en-US"/>
              <a:t>Is every string accepted by M in L?</a:t>
            </a:r>
          </a:p>
          <a:p>
            <a:pPr marL="457200" indent="-457200">
              <a:buAutoNum type="arabicParenBoth"/>
            </a:pPr>
            <a:r>
              <a:rPr lang="en-US"/>
              <a:t>Is every string from L accepted by M?</a:t>
            </a:r>
          </a:p>
          <a:p>
            <a:pPr marL="274320" lvl="1" indent="0">
              <a:buNone/>
            </a:pPr>
            <a:r>
              <a:rPr lang="en-US" i="1"/>
              <a:t>	or contrapositive version: </a:t>
            </a:r>
            <a:r>
              <a:rPr lang="en-US"/>
              <a:t>Is every string rejected by M not in L.</a:t>
            </a:r>
            <a:endParaRPr lang="en-US" i="1"/>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8CD4068-4758-BF4C-84E1-32CA76AB8676}"/>
                  </a:ext>
                </a:extLst>
              </p14:cNvPr>
              <p14:cNvContentPartPr/>
              <p14:nvPr/>
            </p14:nvContentPartPr>
            <p14:xfrm>
              <a:off x="2105276" y="3293274"/>
              <a:ext cx="2684160" cy="29160"/>
            </p14:xfrm>
          </p:contentPart>
        </mc:Choice>
        <mc:Fallback xmlns="">
          <p:pic>
            <p:nvPicPr>
              <p:cNvPr id="6" name="Ink 5">
                <a:extLst>
                  <a:ext uri="{FF2B5EF4-FFF2-40B4-BE49-F238E27FC236}">
                    <a16:creationId xmlns:a16="http://schemas.microsoft.com/office/drawing/2014/main" id="{C8CD4068-4758-BF4C-84E1-32CA76AB8676}"/>
                  </a:ext>
                </a:extLst>
              </p:cNvPr>
              <p:cNvPicPr/>
              <p:nvPr/>
            </p:nvPicPr>
            <p:blipFill>
              <a:blip r:embed="rId3"/>
              <a:stretch>
                <a:fillRect/>
              </a:stretch>
            </p:blipFill>
            <p:spPr>
              <a:xfrm>
                <a:off x="2096276" y="3284161"/>
                <a:ext cx="2701800" cy="4702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32BAF09-6902-904D-B5CD-16B5DBE3C569}"/>
                  </a:ext>
                </a:extLst>
              </p14:cNvPr>
              <p14:cNvContentPartPr/>
              <p14:nvPr/>
            </p14:nvContentPartPr>
            <p14:xfrm>
              <a:off x="5266796" y="2985114"/>
              <a:ext cx="356040" cy="423360"/>
            </p14:xfrm>
          </p:contentPart>
        </mc:Choice>
        <mc:Fallback xmlns="">
          <p:pic>
            <p:nvPicPr>
              <p:cNvPr id="13" name="Ink 12">
                <a:extLst>
                  <a:ext uri="{FF2B5EF4-FFF2-40B4-BE49-F238E27FC236}">
                    <a16:creationId xmlns:a16="http://schemas.microsoft.com/office/drawing/2014/main" id="{632BAF09-6902-904D-B5CD-16B5DBE3C569}"/>
                  </a:ext>
                </a:extLst>
              </p:cNvPr>
              <p:cNvPicPr/>
              <p:nvPr/>
            </p:nvPicPr>
            <p:blipFill>
              <a:blip r:embed="rId5"/>
              <a:stretch>
                <a:fillRect/>
              </a:stretch>
            </p:blipFill>
            <p:spPr>
              <a:xfrm>
                <a:off x="5257796" y="2976122"/>
                <a:ext cx="373680" cy="44098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49B6BEB-D3EA-EE4E-8628-221C80E89B4D}"/>
                  </a:ext>
                </a:extLst>
              </p14:cNvPr>
              <p14:cNvContentPartPr/>
              <p14:nvPr/>
            </p14:nvContentPartPr>
            <p14:xfrm>
              <a:off x="1775516" y="4116234"/>
              <a:ext cx="2453400" cy="154440"/>
            </p14:xfrm>
          </p:contentPart>
        </mc:Choice>
        <mc:Fallback xmlns="">
          <p:pic>
            <p:nvPicPr>
              <p:cNvPr id="14" name="Ink 13">
                <a:extLst>
                  <a:ext uri="{FF2B5EF4-FFF2-40B4-BE49-F238E27FC236}">
                    <a16:creationId xmlns:a16="http://schemas.microsoft.com/office/drawing/2014/main" id="{149B6BEB-D3EA-EE4E-8628-221C80E89B4D}"/>
                  </a:ext>
                </a:extLst>
              </p:cNvPr>
              <p:cNvPicPr/>
              <p:nvPr/>
            </p:nvPicPr>
            <p:blipFill>
              <a:blip r:embed="rId7"/>
              <a:stretch>
                <a:fillRect/>
              </a:stretch>
            </p:blipFill>
            <p:spPr>
              <a:xfrm>
                <a:off x="1766516" y="4107234"/>
                <a:ext cx="2471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20">
                <a:extLst>
                  <a:ext uri="{FF2B5EF4-FFF2-40B4-BE49-F238E27FC236}">
                    <a16:creationId xmlns:a16="http://schemas.microsoft.com/office/drawing/2014/main" id="{928EE79A-D268-F146-B66D-B87CA8AD1C65}"/>
                  </a:ext>
                </a:extLst>
              </p14:cNvPr>
              <p14:cNvContentPartPr/>
              <p14:nvPr/>
            </p14:nvContentPartPr>
            <p14:xfrm>
              <a:off x="6033367" y="2808317"/>
              <a:ext cx="302760" cy="158760"/>
            </p14:xfrm>
          </p:contentPart>
        </mc:Choice>
        <mc:Fallback xmlns="">
          <p:pic>
            <p:nvPicPr>
              <p:cNvPr id="20" name="Ink 20">
                <a:extLst>
                  <a:ext uri="{FF2B5EF4-FFF2-40B4-BE49-F238E27FC236}">
                    <a16:creationId xmlns:a16="http://schemas.microsoft.com/office/drawing/2014/main" id="{928EE79A-D268-F146-B66D-B87CA8AD1C65}"/>
                  </a:ext>
                </a:extLst>
              </p:cNvPr>
              <p:cNvPicPr/>
              <p:nvPr/>
            </p:nvPicPr>
            <p:blipFill>
              <a:blip r:embed="rId9"/>
              <a:stretch>
                <a:fillRect/>
              </a:stretch>
            </p:blipFill>
            <p:spPr>
              <a:xfrm>
                <a:off x="6024367" y="2799317"/>
                <a:ext cx="3204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6">
                <a:extLst>
                  <a:ext uri="{FF2B5EF4-FFF2-40B4-BE49-F238E27FC236}">
                    <a16:creationId xmlns:a16="http://schemas.microsoft.com/office/drawing/2014/main" id="{732C69FE-7EF8-144B-B34E-D34F3C5BB242}"/>
                  </a:ext>
                </a:extLst>
              </p14:cNvPr>
              <p14:cNvContentPartPr/>
              <p14:nvPr/>
            </p14:nvContentPartPr>
            <p14:xfrm>
              <a:off x="6458133" y="2935440"/>
              <a:ext cx="694440" cy="357480"/>
            </p14:xfrm>
          </p:contentPart>
        </mc:Choice>
        <mc:Fallback xmlns="">
          <p:pic>
            <p:nvPicPr>
              <p:cNvPr id="26" name="Ink 26">
                <a:extLst>
                  <a:ext uri="{FF2B5EF4-FFF2-40B4-BE49-F238E27FC236}">
                    <a16:creationId xmlns:a16="http://schemas.microsoft.com/office/drawing/2014/main" id="{732C69FE-7EF8-144B-B34E-D34F3C5BB242}"/>
                  </a:ext>
                </a:extLst>
              </p:cNvPr>
              <p:cNvPicPr/>
              <p:nvPr/>
            </p:nvPicPr>
            <p:blipFill>
              <a:blip r:embed="rId11"/>
              <a:stretch>
                <a:fillRect/>
              </a:stretch>
            </p:blipFill>
            <p:spPr>
              <a:xfrm>
                <a:off x="6449138" y="2926440"/>
                <a:ext cx="712071"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9">
                <a:extLst>
                  <a:ext uri="{FF2B5EF4-FFF2-40B4-BE49-F238E27FC236}">
                    <a16:creationId xmlns:a16="http://schemas.microsoft.com/office/drawing/2014/main" id="{62821E7E-14BE-D046-8E3E-1D1A7422B745}"/>
                  </a:ext>
                </a:extLst>
              </p14:cNvPr>
              <p14:cNvContentPartPr/>
              <p14:nvPr/>
            </p14:nvContentPartPr>
            <p14:xfrm>
              <a:off x="7343013" y="2968920"/>
              <a:ext cx="192600" cy="245880"/>
            </p14:xfrm>
          </p:contentPart>
        </mc:Choice>
        <mc:Fallback xmlns="">
          <p:pic>
            <p:nvPicPr>
              <p:cNvPr id="29" name="Ink 29">
                <a:extLst>
                  <a:ext uri="{FF2B5EF4-FFF2-40B4-BE49-F238E27FC236}">
                    <a16:creationId xmlns:a16="http://schemas.microsoft.com/office/drawing/2014/main" id="{62821E7E-14BE-D046-8E3E-1D1A7422B745}"/>
                  </a:ext>
                </a:extLst>
              </p:cNvPr>
              <p:cNvPicPr/>
              <p:nvPr/>
            </p:nvPicPr>
            <p:blipFill>
              <a:blip r:embed="rId13"/>
              <a:stretch>
                <a:fillRect/>
              </a:stretch>
            </p:blipFill>
            <p:spPr>
              <a:xfrm>
                <a:off x="7334013" y="2959907"/>
                <a:ext cx="210240"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CB4220EB-2F43-E64F-9A4E-8EEC76B41172}"/>
                  </a:ext>
                </a:extLst>
              </p14:cNvPr>
              <p14:cNvContentPartPr/>
              <p14:nvPr/>
            </p14:nvContentPartPr>
            <p14:xfrm>
              <a:off x="7784733" y="2963880"/>
              <a:ext cx="192600" cy="244800"/>
            </p14:xfrm>
          </p:contentPart>
        </mc:Choice>
        <mc:Fallback xmlns="">
          <p:pic>
            <p:nvPicPr>
              <p:cNvPr id="30" name="Ink 29">
                <a:extLst>
                  <a:ext uri="{FF2B5EF4-FFF2-40B4-BE49-F238E27FC236}">
                    <a16:creationId xmlns:a16="http://schemas.microsoft.com/office/drawing/2014/main" id="{CB4220EB-2F43-E64F-9A4E-8EEC76B41172}"/>
                  </a:ext>
                </a:extLst>
              </p:cNvPr>
              <p:cNvPicPr/>
              <p:nvPr/>
            </p:nvPicPr>
            <p:blipFill>
              <a:blip r:embed="rId15"/>
              <a:stretch>
                <a:fillRect/>
              </a:stretch>
            </p:blipFill>
            <p:spPr>
              <a:xfrm>
                <a:off x="7775733" y="2954880"/>
                <a:ext cx="2102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048E79DF-8BEE-EA49-9C69-683955476213}"/>
                  </a:ext>
                </a:extLst>
              </p14:cNvPr>
              <p14:cNvContentPartPr/>
              <p14:nvPr/>
            </p14:nvContentPartPr>
            <p14:xfrm>
              <a:off x="6418893" y="3483000"/>
              <a:ext cx="4320" cy="57960"/>
            </p14:xfrm>
          </p:contentPart>
        </mc:Choice>
        <mc:Fallback xmlns="">
          <p:pic>
            <p:nvPicPr>
              <p:cNvPr id="31" name="Ink 30">
                <a:extLst>
                  <a:ext uri="{FF2B5EF4-FFF2-40B4-BE49-F238E27FC236}">
                    <a16:creationId xmlns:a16="http://schemas.microsoft.com/office/drawing/2014/main" id="{048E79DF-8BEE-EA49-9C69-683955476213}"/>
                  </a:ext>
                </a:extLst>
              </p:cNvPr>
              <p:cNvPicPr/>
              <p:nvPr/>
            </p:nvPicPr>
            <p:blipFill>
              <a:blip r:embed="rId17"/>
              <a:stretch>
                <a:fillRect/>
              </a:stretch>
            </p:blipFill>
            <p:spPr>
              <a:xfrm>
                <a:off x="6410585" y="3474000"/>
                <a:ext cx="206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E30E41EB-6426-9749-AF5C-EEE3FF24E1CF}"/>
                  </a:ext>
                </a:extLst>
              </p14:cNvPr>
              <p14:cNvContentPartPr/>
              <p14:nvPr/>
            </p14:nvContentPartPr>
            <p14:xfrm>
              <a:off x="6382173" y="3441960"/>
              <a:ext cx="5040" cy="1440"/>
            </p14:xfrm>
          </p:contentPart>
        </mc:Choice>
        <mc:Fallback xmlns="">
          <p:pic>
            <p:nvPicPr>
              <p:cNvPr id="32" name="Ink 31">
                <a:extLst>
                  <a:ext uri="{FF2B5EF4-FFF2-40B4-BE49-F238E27FC236}">
                    <a16:creationId xmlns:a16="http://schemas.microsoft.com/office/drawing/2014/main" id="{E30E41EB-6426-9749-AF5C-EEE3FF24E1CF}"/>
                  </a:ext>
                </a:extLst>
              </p:cNvPr>
              <p:cNvPicPr/>
              <p:nvPr/>
            </p:nvPicPr>
            <p:blipFill>
              <a:blip r:embed="rId19"/>
              <a:stretch>
                <a:fillRect/>
              </a:stretch>
            </p:blipFill>
            <p:spPr>
              <a:xfrm>
                <a:off x="6373173" y="3429960"/>
                <a:ext cx="22680"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9C25284E-5DED-4E4B-B838-C1BF10C482AC}"/>
                  </a:ext>
                </a:extLst>
              </p14:cNvPr>
              <p14:cNvContentPartPr/>
              <p14:nvPr/>
            </p14:nvContentPartPr>
            <p14:xfrm>
              <a:off x="6464973" y="3525840"/>
              <a:ext cx="10440" cy="4680"/>
            </p14:xfrm>
          </p:contentPart>
        </mc:Choice>
        <mc:Fallback xmlns="">
          <p:pic>
            <p:nvPicPr>
              <p:cNvPr id="33" name="Ink 32">
                <a:extLst>
                  <a:ext uri="{FF2B5EF4-FFF2-40B4-BE49-F238E27FC236}">
                    <a16:creationId xmlns:a16="http://schemas.microsoft.com/office/drawing/2014/main" id="{9C25284E-5DED-4E4B-B838-C1BF10C482AC}"/>
                  </a:ext>
                </a:extLst>
              </p:cNvPr>
              <p:cNvPicPr/>
              <p:nvPr/>
            </p:nvPicPr>
            <p:blipFill>
              <a:blip r:embed="rId21"/>
              <a:stretch>
                <a:fillRect/>
              </a:stretch>
            </p:blipFill>
            <p:spPr>
              <a:xfrm>
                <a:off x="6455973" y="3516090"/>
                <a:ext cx="28080" cy="237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A7C58FA8-7D50-A94C-AE18-EA09C00EB869}"/>
                  </a:ext>
                </a:extLst>
              </p14:cNvPr>
              <p14:cNvContentPartPr/>
              <p14:nvPr/>
            </p14:nvContentPartPr>
            <p14:xfrm>
              <a:off x="6491973" y="3451320"/>
              <a:ext cx="88560" cy="88560"/>
            </p14:xfrm>
          </p:contentPart>
        </mc:Choice>
        <mc:Fallback xmlns="">
          <p:pic>
            <p:nvPicPr>
              <p:cNvPr id="34" name="Ink 33">
                <a:extLst>
                  <a:ext uri="{FF2B5EF4-FFF2-40B4-BE49-F238E27FC236}">
                    <a16:creationId xmlns:a16="http://schemas.microsoft.com/office/drawing/2014/main" id="{A7C58FA8-7D50-A94C-AE18-EA09C00EB869}"/>
                  </a:ext>
                </a:extLst>
              </p:cNvPr>
              <p:cNvPicPr/>
              <p:nvPr/>
            </p:nvPicPr>
            <p:blipFill>
              <a:blip r:embed="rId23"/>
              <a:stretch>
                <a:fillRect/>
              </a:stretch>
            </p:blipFill>
            <p:spPr>
              <a:xfrm>
                <a:off x="6482973" y="3442320"/>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448D749F-96A7-8E41-ADA3-04C48615A7D2}"/>
                  </a:ext>
                </a:extLst>
              </p14:cNvPr>
              <p14:cNvContentPartPr/>
              <p14:nvPr/>
            </p14:nvContentPartPr>
            <p14:xfrm>
              <a:off x="6641733" y="3538440"/>
              <a:ext cx="1080" cy="1440"/>
            </p14:xfrm>
          </p:contentPart>
        </mc:Choice>
        <mc:Fallback xmlns="">
          <p:pic>
            <p:nvPicPr>
              <p:cNvPr id="35" name="Ink 34">
                <a:extLst>
                  <a:ext uri="{FF2B5EF4-FFF2-40B4-BE49-F238E27FC236}">
                    <a16:creationId xmlns:a16="http://schemas.microsoft.com/office/drawing/2014/main" id="{448D749F-96A7-8E41-ADA3-04C48615A7D2}"/>
                  </a:ext>
                </a:extLst>
              </p:cNvPr>
              <p:cNvPicPr/>
              <p:nvPr/>
            </p:nvPicPr>
            <p:blipFill>
              <a:blip r:embed="rId25"/>
              <a:stretch>
                <a:fillRect/>
              </a:stretch>
            </p:blipFill>
            <p:spPr>
              <a:xfrm>
                <a:off x="6628233" y="3529440"/>
                <a:ext cx="275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 name="Ink 3">
                <a:extLst>
                  <a:ext uri="{FF2B5EF4-FFF2-40B4-BE49-F238E27FC236}">
                    <a16:creationId xmlns:a16="http://schemas.microsoft.com/office/drawing/2014/main" id="{0AEDC58D-EBF3-AE41-9E68-6829C0856952}"/>
                  </a:ext>
                </a:extLst>
              </p14:cNvPr>
              <p14:cNvContentPartPr/>
              <p14:nvPr/>
            </p14:nvContentPartPr>
            <p14:xfrm>
              <a:off x="6842283" y="3482920"/>
              <a:ext cx="165240" cy="235800"/>
            </p14:xfrm>
          </p:contentPart>
        </mc:Choice>
        <mc:Fallback xmlns="">
          <p:pic>
            <p:nvPicPr>
              <p:cNvPr id="4" name="Ink 3">
                <a:extLst>
                  <a:ext uri="{FF2B5EF4-FFF2-40B4-BE49-F238E27FC236}">
                    <a16:creationId xmlns:a16="http://schemas.microsoft.com/office/drawing/2014/main" id="{0AEDC58D-EBF3-AE41-9E68-6829C0856952}"/>
                  </a:ext>
                </a:extLst>
              </p:cNvPr>
              <p:cNvPicPr/>
              <p:nvPr/>
            </p:nvPicPr>
            <p:blipFill>
              <a:blip r:embed="rId27"/>
              <a:stretch>
                <a:fillRect/>
              </a:stretch>
            </p:blipFill>
            <p:spPr>
              <a:xfrm>
                <a:off x="6833283" y="3473920"/>
                <a:ext cx="182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F2B480EE-CB55-A54F-A641-EF02D32BC8D1}"/>
                  </a:ext>
                </a:extLst>
              </p14:cNvPr>
              <p14:cNvContentPartPr/>
              <p14:nvPr/>
            </p14:nvContentPartPr>
            <p14:xfrm>
              <a:off x="7210563" y="3522520"/>
              <a:ext cx="137880" cy="90720"/>
            </p14:xfrm>
          </p:contentPart>
        </mc:Choice>
        <mc:Fallback xmlns="">
          <p:pic>
            <p:nvPicPr>
              <p:cNvPr id="5" name="Ink 4">
                <a:extLst>
                  <a:ext uri="{FF2B5EF4-FFF2-40B4-BE49-F238E27FC236}">
                    <a16:creationId xmlns:a16="http://schemas.microsoft.com/office/drawing/2014/main" id="{F2B480EE-CB55-A54F-A641-EF02D32BC8D1}"/>
                  </a:ext>
                </a:extLst>
              </p:cNvPr>
              <p:cNvPicPr/>
              <p:nvPr/>
            </p:nvPicPr>
            <p:blipFill>
              <a:blip r:embed="rId29"/>
              <a:stretch>
                <a:fillRect/>
              </a:stretch>
            </p:blipFill>
            <p:spPr>
              <a:xfrm>
                <a:off x="7201563" y="3513484"/>
                <a:ext cx="155520" cy="10843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F594891C-CA7F-4749-B857-E572251635A2}"/>
                  </a:ext>
                </a:extLst>
              </p14:cNvPr>
              <p14:cNvContentPartPr/>
              <p14:nvPr/>
            </p14:nvContentPartPr>
            <p14:xfrm>
              <a:off x="7201173" y="3671280"/>
              <a:ext cx="158760" cy="24120"/>
            </p14:xfrm>
          </p:contentPart>
        </mc:Choice>
        <mc:Fallback xmlns="">
          <p:pic>
            <p:nvPicPr>
              <p:cNvPr id="8" name="Ink 7">
                <a:extLst>
                  <a:ext uri="{FF2B5EF4-FFF2-40B4-BE49-F238E27FC236}">
                    <a16:creationId xmlns:a16="http://schemas.microsoft.com/office/drawing/2014/main" id="{F594891C-CA7F-4749-B857-E572251635A2}"/>
                  </a:ext>
                </a:extLst>
              </p:cNvPr>
              <p:cNvPicPr/>
              <p:nvPr/>
            </p:nvPicPr>
            <p:blipFill>
              <a:blip r:embed="rId31"/>
              <a:stretch>
                <a:fillRect/>
              </a:stretch>
            </p:blipFill>
            <p:spPr>
              <a:xfrm>
                <a:off x="7192173" y="3662412"/>
                <a:ext cx="176400" cy="4150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6">
                <a:extLst>
                  <a:ext uri="{FF2B5EF4-FFF2-40B4-BE49-F238E27FC236}">
                    <a16:creationId xmlns:a16="http://schemas.microsoft.com/office/drawing/2014/main" id="{C069A4F6-88E7-2A42-BD20-DB99193EE6F4}"/>
                  </a:ext>
                </a:extLst>
              </p14:cNvPr>
              <p14:cNvContentPartPr/>
              <p14:nvPr/>
            </p14:nvContentPartPr>
            <p14:xfrm>
              <a:off x="7617693" y="3422880"/>
              <a:ext cx="618120" cy="320400"/>
            </p14:xfrm>
          </p:contentPart>
        </mc:Choice>
        <mc:Fallback xmlns="">
          <p:pic>
            <p:nvPicPr>
              <p:cNvPr id="16" name="Ink 16">
                <a:extLst>
                  <a:ext uri="{FF2B5EF4-FFF2-40B4-BE49-F238E27FC236}">
                    <a16:creationId xmlns:a16="http://schemas.microsoft.com/office/drawing/2014/main" id="{C069A4F6-88E7-2A42-BD20-DB99193EE6F4}"/>
                  </a:ext>
                </a:extLst>
              </p:cNvPr>
              <p:cNvPicPr/>
              <p:nvPr/>
            </p:nvPicPr>
            <p:blipFill>
              <a:blip r:embed="rId33"/>
              <a:stretch>
                <a:fillRect/>
              </a:stretch>
            </p:blipFill>
            <p:spPr>
              <a:xfrm>
                <a:off x="7608698" y="3413870"/>
                <a:ext cx="635750" cy="3380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E2266CE3-5D84-8340-A6D3-0FA08AB1E67F}"/>
                  </a:ext>
                </a:extLst>
              </p14:cNvPr>
              <p14:cNvContentPartPr/>
              <p14:nvPr/>
            </p14:nvContentPartPr>
            <p14:xfrm>
              <a:off x="4991493" y="4494960"/>
              <a:ext cx="215280" cy="192960"/>
            </p14:xfrm>
          </p:contentPart>
        </mc:Choice>
        <mc:Fallback xmlns="">
          <p:pic>
            <p:nvPicPr>
              <p:cNvPr id="17" name="Ink 16">
                <a:extLst>
                  <a:ext uri="{FF2B5EF4-FFF2-40B4-BE49-F238E27FC236}">
                    <a16:creationId xmlns:a16="http://schemas.microsoft.com/office/drawing/2014/main" id="{E2266CE3-5D84-8340-A6D3-0FA08AB1E67F}"/>
                  </a:ext>
                </a:extLst>
              </p:cNvPr>
              <p:cNvPicPr/>
              <p:nvPr/>
            </p:nvPicPr>
            <p:blipFill>
              <a:blip r:embed="rId35"/>
              <a:stretch>
                <a:fillRect/>
              </a:stretch>
            </p:blipFill>
            <p:spPr>
              <a:xfrm>
                <a:off x="4982493" y="4485960"/>
                <a:ext cx="232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a:extLst>
                  <a:ext uri="{FF2B5EF4-FFF2-40B4-BE49-F238E27FC236}">
                    <a16:creationId xmlns:a16="http://schemas.microsoft.com/office/drawing/2014/main" id="{2ED8BE1F-3D8C-004B-B63A-30CBF51946BC}"/>
                  </a:ext>
                </a:extLst>
              </p14:cNvPr>
              <p14:cNvContentPartPr/>
              <p14:nvPr/>
            </p14:nvContentPartPr>
            <p14:xfrm>
              <a:off x="5229453" y="4447800"/>
              <a:ext cx="66240" cy="302760"/>
            </p14:xfrm>
          </p:contentPart>
        </mc:Choice>
        <mc:Fallback xmlns="">
          <p:pic>
            <p:nvPicPr>
              <p:cNvPr id="18" name="Ink 17">
                <a:extLst>
                  <a:ext uri="{FF2B5EF4-FFF2-40B4-BE49-F238E27FC236}">
                    <a16:creationId xmlns:a16="http://schemas.microsoft.com/office/drawing/2014/main" id="{2ED8BE1F-3D8C-004B-B63A-30CBF51946BC}"/>
                  </a:ext>
                </a:extLst>
              </p:cNvPr>
              <p:cNvPicPr/>
              <p:nvPr/>
            </p:nvPicPr>
            <p:blipFill>
              <a:blip r:embed="rId37"/>
              <a:stretch>
                <a:fillRect/>
              </a:stretch>
            </p:blipFill>
            <p:spPr>
              <a:xfrm>
                <a:off x="5220404" y="4438811"/>
                <a:ext cx="83976" cy="32037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a:extLst>
                  <a:ext uri="{FF2B5EF4-FFF2-40B4-BE49-F238E27FC236}">
                    <a16:creationId xmlns:a16="http://schemas.microsoft.com/office/drawing/2014/main" id="{427E02C8-03F4-4642-A92B-30406FDCE871}"/>
                  </a:ext>
                </a:extLst>
              </p14:cNvPr>
              <p14:cNvContentPartPr/>
              <p14:nvPr/>
            </p14:nvContentPartPr>
            <p14:xfrm>
              <a:off x="5342133" y="4490280"/>
              <a:ext cx="15840" cy="239400"/>
            </p14:xfrm>
          </p:contentPart>
        </mc:Choice>
        <mc:Fallback xmlns="">
          <p:pic>
            <p:nvPicPr>
              <p:cNvPr id="19" name="Ink 18">
                <a:extLst>
                  <a:ext uri="{FF2B5EF4-FFF2-40B4-BE49-F238E27FC236}">
                    <a16:creationId xmlns:a16="http://schemas.microsoft.com/office/drawing/2014/main" id="{427E02C8-03F4-4642-A92B-30406FDCE871}"/>
                  </a:ext>
                </a:extLst>
              </p:cNvPr>
              <p:cNvPicPr/>
              <p:nvPr/>
            </p:nvPicPr>
            <p:blipFill>
              <a:blip r:embed="rId39"/>
              <a:stretch>
                <a:fillRect/>
              </a:stretch>
            </p:blipFill>
            <p:spPr>
              <a:xfrm>
                <a:off x="5333333" y="4481280"/>
                <a:ext cx="33088"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269D136F-67DD-094E-A9B7-3FD2EBCE1131}"/>
                  </a:ext>
                </a:extLst>
              </p14:cNvPr>
              <p14:cNvContentPartPr/>
              <p14:nvPr/>
            </p14:nvContentPartPr>
            <p14:xfrm>
              <a:off x="5343573" y="4461120"/>
              <a:ext cx="218160" cy="226800"/>
            </p14:xfrm>
          </p:contentPart>
        </mc:Choice>
        <mc:Fallback xmlns="">
          <p:pic>
            <p:nvPicPr>
              <p:cNvPr id="21" name="Ink 20">
                <a:extLst>
                  <a:ext uri="{FF2B5EF4-FFF2-40B4-BE49-F238E27FC236}">
                    <a16:creationId xmlns:a16="http://schemas.microsoft.com/office/drawing/2014/main" id="{269D136F-67DD-094E-A9B7-3FD2EBCE1131}"/>
                  </a:ext>
                </a:extLst>
              </p:cNvPr>
              <p:cNvPicPr/>
              <p:nvPr/>
            </p:nvPicPr>
            <p:blipFill>
              <a:blip r:embed="rId41"/>
              <a:stretch>
                <a:fillRect/>
              </a:stretch>
            </p:blipFill>
            <p:spPr>
              <a:xfrm>
                <a:off x="5334573" y="4452120"/>
                <a:ext cx="235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2D01937F-475E-C041-8E39-2D9DA63ABA52}"/>
                  </a:ext>
                </a:extLst>
              </p14:cNvPr>
              <p14:cNvContentPartPr/>
              <p14:nvPr/>
            </p14:nvContentPartPr>
            <p14:xfrm>
              <a:off x="5601693" y="4398480"/>
              <a:ext cx="106920" cy="334080"/>
            </p14:xfrm>
          </p:contentPart>
        </mc:Choice>
        <mc:Fallback xmlns="">
          <p:pic>
            <p:nvPicPr>
              <p:cNvPr id="22" name="Ink 21">
                <a:extLst>
                  <a:ext uri="{FF2B5EF4-FFF2-40B4-BE49-F238E27FC236}">
                    <a16:creationId xmlns:a16="http://schemas.microsoft.com/office/drawing/2014/main" id="{2D01937F-475E-C041-8E39-2D9DA63ABA52}"/>
                  </a:ext>
                </a:extLst>
              </p:cNvPr>
              <p:cNvPicPr/>
              <p:nvPr/>
            </p:nvPicPr>
            <p:blipFill>
              <a:blip r:embed="rId43"/>
              <a:stretch>
                <a:fillRect/>
              </a:stretch>
            </p:blipFill>
            <p:spPr>
              <a:xfrm>
                <a:off x="5592693" y="4389480"/>
                <a:ext cx="1245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20AD0248-708E-CD45-AA57-A19EFE44A593}"/>
                  </a:ext>
                </a:extLst>
              </p14:cNvPr>
              <p14:cNvContentPartPr/>
              <p14:nvPr/>
            </p14:nvContentPartPr>
            <p14:xfrm>
              <a:off x="4978173" y="4340520"/>
              <a:ext cx="659880" cy="14400"/>
            </p14:xfrm>
          </p:contentPart>
        </mc:Choice>
        <mc:Fallback xmlns="">
          <p:pic>
            <p:nvPicPr>
              <p:cNvPr id="25" name="Ink 24">
                <a:extLst>
                  <a:ext uri="{FF2B5EF4-FFF2-40B4-BE49-F238E27FC236}">
                    <a16:creationId xmlns:a16="http://schemas.microsoft.com/office/drawing/2014/main" id="{20AD0248-708E-CD45-AA57-A19EFE44A593}"/>
                  </a:ext>
                </a:extLst>
              </p:cNvPr>
              <p:cNvPicPr/>
              <p:nvPr/>
            </p:nvPicPr>
            <p:blipFill>
              <a:blip r:embed="rId45"/>
              <a:stretch>
                <a:fillRect/>
              </a:stretch>
            </p:blipFill>
            <p:spPr>
              <a:xfrm>
                <a:off x="4969173" y="4331520"/>
                <a:ext cx="677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6">
                <a:extLst>
                  <a:ext uri="{FF2B5EF4-FFF2-40B4-BE49-F238E27FC236}">
                    <a16:creationId xmlns:a16="http://schemas.microsoft.com/office/drawing/2014/main" id="{BD5146EE-7F35-CA44-8F6F-C0961225DFC6}"/>
                  </a:ext>
                </a:extLst>
              </p14:cNvPr>
              <p14:cNvContentPartPr/>
              <p14:nvPr/>
            </p14:nvContentPartPr>
            <p14:xfrm>
              <a:off x="5951613" y="4483800"/>
              <a:ext cx="192960" cy="203040"/>
            </p14:xfrm>
          </p:contentPart>
        </mc:Choice>
        <mc:Fallback xmlns="">
          <p:pic>
            <p:nvPicPr>
              <p:cNvPr id="36" name="Ink 36">
                <a:extLst>
                  <a:ext uri="{FF2B5EF4-FFF2-40B4-BE49-F238E27FC236}">
                    <a16:creationId xmlns:a16="http://schemas.microsoft.com/office/drawing/2014/main" id="{BD5146EE-7F35-CA44-8F6F-C0961225DFC6}"/>
                  </a:ext>
                </a:extLst>
              </p:cNvPr>
              <p:cNvPicPr/>
              <p:nvPr/>
            </p:nvPicPr>
            <p:blipFill>
              <a:blip r:embed="rId47"/>
              <a:stretch>
                <a:fillRect/>
              </a:stretch>
            </p:blipFill>
            <p:spPr>
              <a:xfrm>
                <a:off x="5942596" y="4474784"/>
                <a:ext cx="210633" cy="22071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9">
                <a:extLst>
                  <a:ext uri="{FF2B5EF4-FFF2-40B4-BE49-F238E27FC236}">
                    <a16:creationId xmlns:a16="http://schemas.microsoft.com/office/drawing/2014/main" id="{02671A42-0441-3D49-BBE8-FAE527D41C05}"/>
                  </a:ext>
                </a:extLst>
              </p14:cNvPr>
              <p14:cNvContentPartPr/>
              <p14:nvPr/>
            </p14:nvContentPartPr>
            <p14:xfrm>
              <a:off x="6399813" y="4359960"/>
              <a:ext cx="304560" cy="381960"/>
            </p14:xfrm>
          </p:contentPart>
        </mc:Choice>
        <mc:Fallback xmlns="">
          <p:pic>
            <p:nvPicPr>
              <p:cNvPr id="39" name="Ink 39">
                <a:extLst>
                  <a:ext uri="{FF2B5EF4-FFF2-40B4-BE49-F238E27FC236}">
                    <a16:creationId xmlns:a16="http://schemas.microsoft.com/office/drawing/2014/main" id="{02671A42-0441-3D49-BBE8-FAE527D41C05}"/>
                  </a:ext>
                </a:extLst>
              </p:cNvPr>
              <p:cNvPicPr/>
              <p:nvPr/>
            </p:nvPicPr>
            <p:blipFill>
              <a:blip r:embed="rId49"/>
              <a:stretch>
                <a:fillRect/>
              </a:stretch>
            </p:blipFill>
            <p:spPr>
              <a:xfrm>
                <a:off x="6390802" y="4350960"/>
                <a:ext cx="322221" cy="399600"/>
              </a:xfrm>
              <a:prstGeom prst="rect">
                <a:avLst/>
              </a:prstGeom>
            </p:spPr>
          </p:pic>
        </mc:Fallback>
      </mc:AlternateContent>
    </p:spTree>
    <p:extLst>
      <p:ext uri="{BB962C8B-B14F-4D97-AF65-F5344CB8AC3E}">
        <p14:creationId xmlns:p14="http://schemas.microsoft.com/office/powerpoint/2010/main" val="55439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(018)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Given a </a:t>
            </a:r>
            <a:r>
              <a:rPr lang="en-US" b="1" dirty="0"/>
              <a:t>DFA</a:t>
            </a:r>
            <a:r>
              <a:rPr lang="en-US" dirty="0"/>
              <a:t> </a:t>
            </a:r>
            <a:r>
              <a:rPr lang="en-US" dirty="0">
                <a:solidFill>
                  <a:srgbClr val="00B0F0"/>
                </a:solidFill>
              </a:rPr>
              <a:t>M</a:t>
            </a:r>
            <a:r>
              <a:rPr lang="en-US" dirty="0"/>
              <a:t> over the alphabet </a:t>
            </a:r>
            <a:r>
              <a:rPr lang="en-US" dirty="0" err="1"/>
              <a:t>Σ</a:t>
            </a:r>
            <a:endParaRPr lang="en-US" dirty="0"/>
          </a:p>
          <a:p>
            <a:pPr lvl="1"/>
            <a:r>
              <a:rPr lang="en-US" dirty="0"/>
              <a:t>For each string w over </a:t>
            </a:r>
            <a:r>
              <a:rPr lang="en-US" dirty="0" err="1"/>
              <a:t>Σ</a:t>
            </a:r>
            <a:r>
              <a:rPr lang="en-US" dirty="0"/>
              <a:t>, </a:t>
            </a:r>
            <a:r>
              <a:rPr lang="en-US" dirty="0">
                <a:solidFill>
                  <a:srgbClr val="00B0F0"/>
                </a:solidFill>
              </a:rPr>
              <a:t>M</a:t>
            </a:r>
            <a:r>
              <a:rPr lang="en-US" dirty="0"/>
              <a:t> either accepts w or rejects w</a:t>
            </a:r>
          </a:p>
          <a:p>
            <a:pPr lvl="1"/>
            <a:r>
              <a:rPr lang="en-US" dirty="0"/>
              <a:t>The </a:t>
            </a:r>
            <a:r>
              <a:rPr lang="en-US" b="1" dirty="0">
                <a:highlight>
                  <a:srgbClr val="FFFF00"/>
                </a:highlight>
              </a:rPr>
              <a:t>language recognized by </a:t>
            </a:r>
            <a:r>
              <a:rPr lang="en-US" b="1" dirty="0">
                <a:solidFill>
                  <a:srgbClr val="00B0F0"/>
                </a:solidFill>
                <a:highlight>
                  <a:srgbClr val="FFFF00"/>
                </a:highlight>
              </a:rPr>
              <a:t>M</a:t>
            </a:r>
            <a:r>
              <a:rPr lang="en-US" b="1" dirty="0">
                <a:solidFill>
                  <a:schemeClr val="tx2"/>
                </a:solidFill>
                <a:highlight>
                  <a:srgbClr val="FFFF00"/>
                </a:highlight>
              </a:rPr>
              <a:t> = </a:t>
            </a:r>
            <a:r>
              <a:rPr lang="en-US" b="1" dirty="0">
                <a:highlight>
                  <a:srgbClr val="FFFF00"/>
                </a:highlight>
              </a:rPr>
              <a:t>language</a:t>
            </a:r>
            <a:r>
              <a:rPr lang="en-US" dirty="0">
                <a:highlight>
                  <a:srgbClr val="FFFF00"/>
                </a:highlight>
              </a:rPr>
              <a:t> </a:t>
            </a:r>
            <a:r>
              <a:rPr lang="en-US" b="1" dirty="0">
                <a:highlight>
                  <a:srgbClr val="FFFF00"/>
                </a:highlight>
              </a:rPr>
              <a:t>of </a:t>
            </a:r>
            <a:r>
              <a:rPr lang="en-US" b="1" dirty="0">
                <a:solidFill>
                  <a:srgbClr val="00B0F0"/>
                </a:solidFill>
                <a:highlight>
                  <a:srgbClr val="FFFF00"/>
                </a:highlight>
              </a:rPr>
              <a:t>M</a:t>
            </a:r>
            <a:r>
              <a:rPr lang="en-US" b="1" dirty="0">
                <a:solidFill>
                  <a:schemeClr val="tx2"/>
                </a:solidFill>
                <a:highlight>
                  <a:srgbClr val="FFFF00"/>
                </a:highlight>
              </a:rPr>
              <a:t> = </a:t>
            </a:r>
            <a:r>
              <a:rPr lang="en-US" b="1" dirty="0">
                <a:highlight>
                  <a:srgbClr val="FFFF00"/>
                </a:highlight>
              </a:rPr>
              <a:t>L(</a:t>
            </a:r>
            <a:r>
              <a:rPr lang="en-US" b="1" dirty="0">
                <a:solidFill>
                  <a:srgbClr val="00B0F0"/>
                </a:solidFill>
                <a:highlight>
                  <a:srgbClr val="FFFF00"/>
                </a:highlight>
              </a:rPr>
              <a:t>M</a:t>
            </a:r>
            <a:r>
              <a:rPr lang="en-US" b="1" dirty="0">
                <a:highlight>
                  <a:srgbClr val="FFFF00"/>
                </a:highlight>
              </a:rPr>
              <a:t>) </a:t>
            </a:r>
            <a:r>
              <a:rPr lang="en-US" dirty="0"/>
              <a:t>is the set of strings that </a:t>
            </a:r>
            <a:r>
              <a:rPr lang="en-US" dirty="0">
                <a:solidFill>
                  <a:srgbClr val="00B0F0"/>
                </a:solidFill>
              </a:rPr>
              <a:t>M</a:t>
            </a:r>
            <a:r>
              <a:rPr lang="en-US" dirty="0"/>
              <a:t> accepts.</a:t>
            </a:r>
          </a:p>
          <a:p>
            <a:pPr lvl="1"/>
            <a:endParaRPr lang="en-US" dirty="0"/>
          </a:p>
          <a:p>
            <a:r>
              <a:rPr lang="en-US" dirty="0"/>
              <a:t>A language is </a:t>
            </a:r>
            <a:r>
              <a:rPr lang="en-US" b="1" i="1" dirty="0"/>
              <a:t>regular</a:t>
            </a:r>
            <a:r>
              <a:rPr lang="en-US" dirty="0"/>
              <a:t> </a:t>
            </a:r>
            <a:r>
              <a:rPr lang="en-US" dirty="0" err="1"/>
              <a:t>iff</a:t>
            </a:r>
            <a:r>
              <a:rPr lang="en-US" dirty="0"/>
              <a:t> there is some </a:t>
            </a:r>
            <a:r>
              <a:rPr lang="en-US" b="1" dirty="0"/>
              <a:t>finite automaton </a:t>
            </a:r>
            <a:r>
              <a:rPr lang="en-US" dirty="0"/>
              <a:t>that recognizes </a:t>
            </a:r>
            <a:r>
              <a:rPr lang="en-US" dirty="0">
                <a:solidFill>
                  <a:srgbClr val="941100"/>
                </a:solidFill>
              </a:rPr>
              <a:t>exactly</a:t>
            </a:r>
            <a:r>
              <a:rPr lang="en-US" dirty="0">
                <a:solidFill>
                  <a:srgbClr val="F2AF0D"/>
                </a:solidFill>
              </a:rPr>
              <a:t> </a:t>
            </a:r>
            <a:r>
              <a:rPr lang="en-US" dirty="0"/>
              <a:t>it.</a:t>
            </a:r>
          </a:p>
          <a:p>
            <a:endParaRPr lang="en-US" dirty="0"/>
          </a:p>
        </p:txBody>
      </p:sp>
    </p:spTree>
    <p:extLst>
      <p:ext uri="{BB962C8B-B14F-4D97-AF65-F5344CB8AC3E}">
        <p14:creationId xmlns:p14="http://schemas.microsoft.com/office/powerpoint/2010/main" val="1955369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F149-057A-8D4D-9E04-57778629B26A}"/>
              </a:ext>
            </a:extLst>
          </p:cNvPr>
          <p:cNvSpPr>
            <a:spLocks noGrp="1"/>
          </p:cNvSpPr>
          <p:nvPr>
            <p:ph type="title"/>
          </p:nvPr>
        </p:nvSpPr>
        <p:spPr/>
        <p:txBody>
          <a:bodyPr>
            <a:normAutofit/>
          </a:bodyPr>
          <a:lstStyle/>
          <a:p>
            <a:r>
              <a:rPr lang="en-US" sz="3200">
                <a:hlinkClick r:id="rId2"/>
              </a:rPr>
              <a:t>019.CSE105.FiniteLanguagesAreRegular</a:t>
            </a:r>
            <a:endParaRPr lang="en-US" sz="3200"/>
          </a:p>
        </p:txBody>
      </p:sp>
      <p:sp>
        <p:nvSpPr>
          <p:cNvPr id="3" name="TextBox 2">
            <a:extLst>
              <a:ext uri="{FF2B5EF4-FFF2-40B4-BE49-F238E27FC236}">
                <a16:creationId xmlns:a16="http://schemas.microsoft.com/office/drawing/2014/main" id="{E9D75063-0E15-A941-8AC3-CFE4D84D7EAE}"/>
              </a:ext>
            </a:extLst>
          </p:cNvPr>
          <p:cNvSpPr txBox="1"/>
          <p:nvPr/>
        </p:nvSpPr>
        <p:spPr>
          <a:xfrm>
            <a:off x="457200" y="1143000"/>
            <a:ext cx="8095725" cy="1661993"/>
          </a:xfrm>
          <a:prstGeom prst="rect">
            <a:avLst/>
          </a:prstGeom>
          <a:noFill/>
        </p:spPr>
        <p:txBody>
          <a:bodyPr wrap="square" rtlCol="0">
            <a:spAutoFit/>
          </a:bodyPr>
          <a:lstStyle/>
          <a:p>
            <a:r>
              <a:rPr lang="en-US" i="1" dirty="0"/>
              <a:t>Remember:</a:t>
            </a:r>
          </a:p>
          <a:p>
            <a:endParaRPr lang="en-US" i="1" dirty="0"/>
          </a:p>
          <a:p>
            <a:r>
              <a:rPr lang="en-US" sz="2400" dirty="0"/>
              <a:t>A </a:t>
            </a:r>
            <a:r>
              <a:rPr lang="en-US" sz="2400" b="1" dirty="0">
                <a:highlight>
                  <a:srgbClr val="FFFF00"/>
                </a:highlight>
              </a:rPr>
              <a:t>finite language</a:t>
            </a:r>
            <a:r>
              <a:rPr lang="en-US" sz="2400" dirty="0"/>
              <a:t> is a set that only has </a:t>
            </a:r>
            <a:r>
              <a:rPr lang="en-US" sz="2400" b="1" dirty="0"/>
              <a:t>finitely many elements. </a:t>
            </a:r>
            <a:r>
              <a:rPr lang="en-US" b="1" dirty="0"/>
              <a:t> </a:t>
            </a:r>
          </a:p>
          <a:p>
            <a:endParaRPr lang="en-US" i="1" dirty="0"/>
          </a:p>
        </p:txBody>
      </p:sp>
    </p:spTree>
    <p:extLst>
      <p:ext uri="{BB962C8B-B14F-4D97-AF65-F5344CB8AC3E}">
        <p14:creationId xmlns:p14="http://schemas.microsoft.com/office/powerpoint/2010/main" val="66156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Regular languages: bounds?</a:t>
            </a:r>
          </a:p>
        </p:txBody>
      </p:sp>
      <p:sp>
        <p:nvSpPr>
          <p:cNvPr id="3" name="Content Placeholder 2"/>
          <p:cNvSpPr>
            <a:spLocks noGrp="1"/>
          </p:cNvSpPr>
          <p:nvPr>
            <p:ph idx="1"/>
          </p:nvPr>
        </p:nvSpPr>
        <p:spPr/>
        <p:txBody>
          <a:bodyPr>
            <a:normAutofit/>
          </a:bodyPr>
          <a:lstStyle/>
          <a:p>
            <a:pPr marL="0" indent="0">
              <a:buNone/>
            </a:pPr>
            <a:r>
              <a:rPr lang="en-US"/>
              <a:t>Is </a:t>
            </a:r>
            <a:r>
              <a:rPr lang="en-US" b="1"/>
              <a:t>every </a:t>
            </a:r>
            <a:r>
              <a:rPr lang="en-US"/>
              <a:t>finite language regular?</a:t>
            </a:r>
          </a:p>
          <a:p>
            <a:pPr marL="0" indent="0">
              <a:buNone/>
            </a:pPr>
            <a:endParaRPr lang="en-US"/>
          </a:p>
          <a:p>
            <a:pPr marL="457200" indent="-457200">
              <a:buAutoNum type="alphaUcPeriod"/>
            </a:pPr>
            <a:r>
              <a:rPr lang="en-US"/>
              <a:t>No: some finite languages are regular, and some are not.</a:t>
            </a:r>
          </a:p>
          <a:p>
            <a:pPr marL="457200" indent="-457200">
              <a:buAutoNum type="alphaUcPeriod"/>
            </a:pPr>
            <a:r>
              <a:rPr lang="en-US"/>
              <a:t>No: there are no finite regular languages.</a:t>
            </a:r>
          </a:p>
          <a:p>
            <a:pPr marL="457200" indent="-457200">
              <a:buAutoNum type="alphaUcPeriod"/>
            </a:pPr>
            <a:r>
              <a:rPr lang="en-US"/>
              <a:t>Yes: every finite language is regular.</a:t>
            </a:r>
          </a:p>
          <a:p>
            <a:pPr marL="457200" indent="-457200">
              <a:buAutoNum type="alphaUcPeriod"/>
            </a:pPr>
            <a:r>
              <a:rPr lang="en-US"/>
              <a:t>I don't know.</a:t>
            </a:r>
          </a:p>
          <a:p>
            <a:pPr marL="457200" indent="-457200">
              <a:buAutoNum type="alphaUcPeriod"/>
            </a:pPr>
            <a:endParaRPr lang="en-US"/>
          </a:p>
        </p:txBody>
      </p:sp>
    </p:spTree>
    <p:extLst>
      <p:ext uri="{BB962C8B-B14F-4D97-AF65-F5344CB8AC3E}">
        <p14:creationId xmlns:p14="http://schemas.microsoft.com/office/powerpoint/2010/main" val="1389747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Regular languages: bounds?</a:t>
            </a:r>
          </a:p>
        </p:txBody>
      </p:sp>
      <p:sp>
        <p:nvSpPr>
          <p:cNvPr id="3" name="Content Placeholder 2"/>
          <p:cNvSpPr>
            <a:spLocks noGrp="1"/>
          </p:cNvSpPr>
          <p:nvPr>
            <p:ph idx="1"/>
          </p:nvPr>
        </p:nvSpPr>
        <p:spPr/>
        <p:txBody>
          <a:bodyPr>
            <a:normAutofit/>
          </a:bodyPr>
          <a:lstStyle/>
          <a:p>
            <a:pPr marL="0" indent="0">
              <a:buNone/>
            </a:pPr>
            <a:r>
              <a:rPr lang="en-US" dirty="0"/>
              <a:t>Is </a:t>
            </a:r>
            <a:r>
              <a:rPr lang="en-US" b="1" dirty="0"/>
              <a:t>every </a:t>
            </a:r>
            <a:r>
              <a:rPr lang="en-US" dirty="0"/>
              <a:t>finite language regular?</a:t>
            </a:r>
          </a:p>
          <a:p>
            <a:pPr marL="0" indent="0">
              <a:buNone/>
            </a:pPr>
            <a:endParaRPr lang="en-US" dirty="0"/>
          </a:p>
          <a:p>
            <a:pPr marL="457200" indent="-457200">
              <a:buAutoNum type="alphaUcPeriod"/>
            </a:pPr>
            <a:r>
              <a:rPr lang="en-US" dirty="0"/>
              <a:t>No: some finite languages are regular, and some are not.</a:t>
            </a:r>
          </a:p>
          <a:p>
            <a:pPr marL="457200" indent="-457200">
              <a:buAutoNum type="alphaUcPeriod"/>
            </a:pPr>
            <a:r>
              <a:rPr lang="en-US" dirty="0"/>
              <a:t>No: there are no finite regular languages.</a:t>
            </a:r>
          </a:p>
          <a:p>
            <a:pPr marL="457200" indent="-457200">
              <a:buAutoNum type="alphaUcPeriod"/>
            </a:pPr>
            <a:r>
              <a:rPr lang="en-US" dirty="0"/>
              <a:t>Yes: every finite language is regular.</a:t>
            </a:r>
          </a:p>
          <a:p>
            <a:pPr marL="457200" indent="-457200">
              <a:buAutoNum type="alphaUcPeriod"/>
            </a:pPr>
            <a:r>
              <a:rPr lang="en-US" dirty="0"/>
              <a:t>I don't know.</a:t>
            </a:r>
          </a:p>
          <a:p>
            <a:pPr marL="457200" indent="-457200">
              <a:buAutoNum type="alphaUcPeriod"/>
            </a:pPr>
            <a:endParaRPr lang="en-US" dirty="0"/>
          </a:p>
        </p:txBody>
      </p:sp>
      <p:sp>
        <p:nvSpPr>
          <p:cNvPr id="4" name="TextBox 3">
            <a:extLst>
              <a:ext uri="{FF2B5EF4-FFF2-40B4-BE49-F238E27FC236}">
                <a16:creationId xmlns:a16="http://schemas.microsoft.com/office/drawing/2014/main" id="{891C2248-0DEC-4545-9A08-5E03C0EA6244}"/>
              </a:ext>
            </a:extLst>
          </p:cNvPr>
          <p:cNvSpPr txBox="1"/>
          <p:nvPr/>
        </p:nvSpPr>
        <p:spPr>
          <a:xfrm>
            <a:off x="6349594" y="2659618"/>
            <a:ext cx="3533241" cy="369332"/>
          </a:xfrm>
          <a:prstGeom prst="rect">
            <a:avLst/>
          </a:prstGeom>
          <a:noFill/>
        </p:spPr>
        <p:txBody>
          <a:bodyPr wrap="square" rtlCol="0">
            <a:spAutoFit/>
          </a:bodyPr>
          <a:lstStyle/>
          <a:p>
            <a:r>
              <a:rPr lang="en-US" dirty="0"/>
              <a:t>Counter example:</a:t>
            </a:r>
          </a:p>
        </p:txBody>
      </p:sp>
      <p:grpSp>
        <p:nvGrpSpPr>
          <p:cNvPr id="14" name="Group 13">
            <a:extLst>
              <a:ext uri="{FF2B5EF4-FFF2-40B4-BE49-F238E27FC236}">
                <a16:creationId xmlns:a16="http://schemas.microsoft.com/office/drawing/2014/main" id="{B2A6400C-9BBA-A24B-8EB3-D98B9FAB7F83}"/>
              </a:ext>
            </a:extLst>
          </p:cNvPr>
          <p:cNvGrpSpPr/>
          <p:nvPr/>
        </p:nvGrpSpPr>
        <p:grpSpPr>
          <a:xfrm>
            <a:off x="6829930" y="3115175"/>
            <a:ext cx="483480" cy="278280"/>
            <a:chOff x="6829930" y="3115175"/>
            <a:chExt cx="483480" cy="27828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B9CA1CA1-EF8F-AF44-A322-5FEF0D1984F3}"/>
                    </a:ext>
                  </a:extLst>
                </p14:cNvPr>
                <p14:cNvContentPartPr/>
                <p14:nvPr/>
              </p14:nvContentPartPr>
              <p14:xfrm>
                <a:off x="6829930" y="3119135"/>
                <a:ext cx="47880" cy="237960"/>
              </p14:xfrm>
            </p:contentPart>
          </mc:Choice>
          <mc:Fallback xmlns="">
            <p:pic>
              <p:nvPicPr>
                <p:cNvPr id="7" name="Ink 6">
                  <a:extLst>
                    <a:ext uri="{FF2B5EF4-FFF2-40B4-BE49-F238E27FC236}">
                      <a16:creationId xmlns:a16="http://schemas.microsoft.com/office/drawing/2014/main" id="{B9CA1CA1-EF8F-AF44-A322-5FEF0D1984F3}"/>
                    </a:ext>
                  </a:extLst>
                </p:cNvPr>
                <p:cNvPicPr/>
                <p:nvPr/>
              </p:nvPicPr>
              <p:blipFill>
                <a:blip r:embed="rId3"/>
                <a:stretch>
                  <a:fillRect/>
                </a:stretch>
              </p:blipFill>
              <p:spPr>
                <a:xfrm>
                  <a:off x="6822370" y="3111575"/>
                  <a:ext cx="630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14A11DA-103E-F148-9F6E-A570816E0BFA}"/>
                    </a:ext>
                  </a:extLst>
                </p14:cNvPr>
                <p14:cNvContentPartPr/>
                <p14:nvPr/>
              </p14:nvContentPartPr>
              <p14:xfrm>
                <a:off x="6933250" y="3190775"/>
                <a:ext cx="55800" cy="75600"/>
              </p14:xfrm>
            </p:contentPart>
          </mc:Choice>
          <mc:Fallback xmlns="">
            <p:pic>
              <p:nvPicPr>
                <p:cNvPr id="8" name="Ink 7">
                  <a:extLst>
                    <a:ext uri="{FF2B5EF4-FFF2-40B4-BE49-F238E27FC236}">
                      <a16:creationId xmlns:a16="http://schemas.microsoft.com/office/drawing/2014/main" id="{A14A11DA-103E-F148-9F6E-A570816E0BFA}"/>
                    </a:ext>
                  </a:extLst>
                </p:cNvPr>
                <p:cNvPicPr/>
                <p:nvPr/>
              </p:nvPicPr>
              <p:blipFill>
                <a:blip r:embed="rId5"/>
                <a:stretch>
                  <a:fillRect/>
                </a:stretch>
              </p:blipFill>
              <p:spPr>
                <a:xfrm>
                  <a:off x="6925738" y="3183251"/>
                  <a:ext cx="70823" cy="906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1AEB88DA-16D3-1641-B9BD-B67D07C911BA}"/>
                    </a:ext>
                  </a:extLst>
                </p14:cNvPr>
                <p14:cNvContentPartPr/>
                <p14:nvPr/>
              </p14:nvContentPartPr>
              <p14:xfrm>
                <a:off x="7000570" y="3115175"/>
                <a:ext cx="67320" cy="278280"/>
              </p14:xfrm>
            </p:contentPart>
          </mc:Choice>
          <mc:Fallback xmlns="">
            <p:pic>
              <p:nvPicPr>
                <p:cNvPr id="10" name="Ink 9">
                  <a:extLst>
                    <a:ext uri="{FF2B5EF4-FFF2-40B4-BE49-F238E27FC236}">
                      <a16:creationId xmlns:a16="http://schemas.microsoft.com/office/drawing/2014/main" id="{1AEB88DA-16D3-1641-B9BD-B67D07C911BA}"/>
                    </a:ext>
                  </a:extLst>
                </p:cNvPr>
                <p:cNvPicPr/>
                <p:nvPr/>
              </p:nvPicPr>
              <p:blipFill>
                <a:blip r:embed="rId7"/>
                <a:stretch>
                  <a:fillRect/>
                </a:stretch>
              </p:blipFill>
              <p:spPr>
                <a:xfrm>
                  <a:off x="6993010" y="3107615"/>
                  <a:ext cx="82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B39895F-413A-374F-95EB-9F5F369EBA56}"/>
                    </a:ext>
                  </a:extLst>
                </p14:cNvPr>
                <p14:cNvContentPartPr/>
                <p14:nvPr/>
              </p14:nvContentPartPr>
              <p14:xfrm>
                <a:off x="7115770" y="3266015"/>
                <a:ext cx="155160" cy="12240"/>
              </p14:xfrm>
            </p:contentPart>
          </mc:Choice>
          <mc:Fallback xmlns="">
            <p:pic>
              <p:nvPicPr>
                <p:cNvPr id="12" name="Ink 11">
                  <a:extLst>
                    <a:ext uri="{FF2B5EF4-FFF2-40B4-BE49-F238E27FC236}">
                      <a16:creationId xmlns:a16="http://schemas.microsoft.com/office/drawing/2014/main" id="{1B39895F-413A-374F-95EB-9F5F369EBA56}"/>
                    </a:ext>
                  </a:extLst>
                </p:cNvPr>
                <p:cNvPicPr/>
                <p:nvPr/>
              </p:nvPicPr>
              <p:blipFill>
                <a:blip r:embed="rId9"/>
                <a:stretch>
                  <a:fillRect/>
                </a:stretch>
              </p:blipFill>
              <p:spPr>
                <a:xfrm>
                  <a:off x="7108210" y="3258455"/>
                  <a:ext cx="170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E2356AC-A9E8-1A4C-8221-4C5EBC1510EB}"/>
                    </a:ext>
                  </a:extLst>
                </p14:cNvPr>
                <p14:cNvContentPartPr/>
                <p14:nvPr/>
              </p14:nvContentPartPr>
              <p14:xfrm>
                <a:off x="7246810" y="3226415"/>
                <a:ext cx="66600" cy="91800"/>
              </p14:xfrm>
            </p:contentPart>
          </mc:Choice>
          <mc:Fallback xmlns="">
            <p:pic>
              <p:nvPicPr>
                <p:cNvPr id="13" name="Ink 12">
                  <a:extLst>
                    <a:ext uri="{FF2B5EF4-FFF2-40B4-BE49-F238E27FC236}">
                      <a16:creationId xmlns:a16="http://schemas.microsoft.com/office/drawing/2014/main" id="{FE2356AC-A9E8-1A4C-8221-4C5EBC1510EB}"/>
                    </a:ext>
                  </a:extLst>
                </p:cNvPr>
                <p:cNvPicPr/>
                <p:nvPr/>
              </p:nvPicPr>
              <p:blipFill>
                <a:blip r:embed="rId11"/>
                <a:stretch>
                  <a:fillRect/>
                </a:stretch>
              </p:blipFill>
              <p:spPr>
                <a:xfrm>
                  <a:off x="7239250" y="3218855"/>
                  <a:ext cx="81720" cy="106920"/>
                </a:xfrm>
                <a:prstGeom prst="rect">
                  <a:avLst/>
                </a:prstGeom>
              </p:spPr>
            </p:pic>
          </mc:Fallback>
        </mc:AlternateContent>
      </p:grpSp>
      <p:sp>
        <p:nvSpPr>
          <p:cNvPr id="17" name="Oval 16">
            <a:extLst>
              <a:ext uri="{FF2B5EF4-FFF2-40B4-BE49-F238E27FC236}">
                <a16:creationId xmlns:a16="http://schemas.microsoft.com/office/drawing/2014/main" id="{AEF1052F-F076-404D-8490-01EF56136B25}"/>
              </a:ext>
            </a:extLst>
          </p:cNvPr>
          <p:cNvSpPr/>
          <p:nvPr/>
        </p:nvSpPr>
        <p:spPr>
          <a:xfrm rot="-2700000">
            <a:off x="7572339" y="3189751"/>
            <a:ext cx="182880" cy="182880"/>
          </a:xfrm>
          <a:prstGeom prst="ellipse">
            <a:avLst/>
          </a:prstGeom>
          <a:solidFill>
            <a:srgbClr val="000000">
              <a:alpha val="5000"/>
            </a:srgbClr>
          </a:solidFill>
          <a:ln w="1543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5BABAC18-BE3E-5243-9D50-493139EDF04D}"/>
                  </a:ext>
                </a:extLst>
              </p14:cNvPr>
              <p14:cNvContentPartPr/>
              <p14:nvPr/>
            </p14:nvContentPartPr>
            <p14:xfrm>
              <a:off x="7473942" y="3087455"/>
              <a:ext cx="372240" cy="361440"/>
            </p14:xfrm>
          </p:contentPart>
        </mc:Choice>
        <mc:Fallback xmlns="">
          <p:pic>
            <p:nvPicPr>
              <p:cNvPr id="20" name="Ink 19">
                <a:extLst>
                  <a:ext uri="{FF2B5EF4-FFF2-40B4-BE49-F238E27FC236}">
                    <a16:creationId xmlns:a16="http://schemas.microsoft.com/office/drawing/2014/main" id="{5BABAC18-BE3E-5243-9D50-493139EDF04D}"/>
                  </a:ext>
                </a:extLst>
              </p:cNvPr>
              <p:cNvPicPr/>
              <p:nvPr/>
            </p:nvPicPr>
            <p:blipFill>
              <a:blip r:embed="rId13"/>
              <a:stretch>
                <a:fillRect/>
              </a:stretch>
            </p:blipFill>
            <p:spPr>
              <a:xfrm>
                <a:off x="7466382" y="3079895"/>
                <a:ext cx="387360" cy="376560"/>
              </a:xfrm>
              <a:prstGeom prst="rect">
                <a:avLst/>
              </a:prstGeom>
            </p:spPr>
          </p:pic>
        </mc:Fallback>
      </mc:AlternateContent>
      <p:grpSp>
        <p:nvGrpSpPr>
          <p:cNvPr id="39" name="Group 38">
            <a:extLst>
              <a:ext uri="{FF2B5EF4-FFF2-40B4-BE49-F238E27FC236}">
                <a16:creationId xmlns:a16="http://schemas.microsoft.com/office/drawing/2014/main" id="{F926FA4B-8002-404D-850F-DBD05E0C89CF}"/>
              </a:ext>
            </a:extLst>
          </p:cNvPr>
          <p:cNvGrpSpPr/>
          <p:nvPr/>
        </p:nvGrpSpPr>
        <p:grpSpPr>
          <a:xfrm>
            <a:off x="7564302" y="3473015"/>
            <a:ext cx="532098" cy="460080"/>
            <a:chOff x="7564302" y="3473015"/>
            <a:chExt cx="532098" cy="46008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94E535F0-3C7B-4045-BBFA-1547291B90E7}"/>
                    </a:ext>
                  </a:extLst>
                </p14:cNvPr>
                <p14:cNvContentPartPr/>
                <p14:nvPr/>
              </p14:nvContentPartPr>
              <p14:xfrm>
                <a:off x="7659342" y="3473015"/>
                <a:ext cx="12240" cy="208440"/>
              </p14:xfrm>
            </p:contentPart>
          </mc:Choice>
          <mc:Fallback xmlns="">
            <p:pic>
              <p:nvPicPr>
                <p:cNvPr id="26" name="Ink 25">
                  <a:extLst>
                    <a:ext uri="{FF2B5EF4-FFF2-40B4-BE49-F238E27FC236}">
                      <a16:creationId xmlns:a16="http://schemas.microsoft.com/office/drawing/2014/main" id="{94E535F0-3C7B-4045-BBFA-1547291B90E7}"/>
                    </a:ext>
                  </a:extLst>
                </p:cNvPr>
                <p:cNvPicPr/>
                <p:nvPr/>
              </p:nvPicPr>
              <p:blipFill>
                <a:blip r:embed="rId15"/>
                <a:stretch>
                  <a:fillRect/>
                </a:stretch>
              </p:blipFill>
              <p:spPr>
                <a:xfrm>
                  <a:off x="7651782" y="3465455"/>
                  <a:ext cx="273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4DD6D06C-9812-4E4D-95CF-4B1DBF53EE39}"/>
                    </a:ext>
                  </a:extLst>
                </p14:cNvPr>
                <p14:cNvContentPartPr/>
                <p14:nvPr/>
              </p14:nvContentPartPr>
              <p14:xfrm>
                <a:off x="7631622" y="3607295"/>
                <a:ext cx="91800" cy="87120"/>
              </p14:xfrm>
            </p:contentPart>
          </mc:Choice>
          <mc:Fallback xmlns="">
            <p:pic>
              <p:nvPicPr>
                <p:cNvPr id="27" name="Ink 26">
                  <a:extLst>
                    <a:ext uri="{FF2B5EF4-FFF2-40B4-BE49-F238E27FC236}">
                      <a16:creationId xmlns:a16="http://schemas.microsoft.com/office/drawing/2014/main" id="{4DD6D06C-9812-4E4D-95CF-4B1DBF53EE39}"/>
                    </a:ext>
                  </a:extLst>
                </p:cNvPr>
                <p:cNvPicPr/>
                <p:nvPr/>
              </p:nvPicPr>
              <p:blipFill>
                <a:blip r:embed="rId17"/>
                <a:stretch>
                  <a:fillRect/>
                </a:stretch>
              </p:blipFill>
              <p:spPr>
                <a:xfrm>
                  <a:off x="7624032" y="3599735"/>
                  <a:ext cx="1069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CB696BD7-1911-2347-A491-5E1C972AD27B}"/>
                    </a:ext>
                  </a:extLst>
                </p14:cNvPr>
                <p14:cNvContentPartPr/>
                <p14:nvPr/>
              </p14:nvContentPartPr>
              <p14:xfrm>
                <a:off x="7774542" y="3540335"/>
                <a:ext cx="79560" cy="82440"/>
              </p14:xfrm>
            </p:contentPart>
          </mc:Choice>
          <mc:Fallback xmlns="">
            <p:pic>
              <p:nvPicPr>
                <p:cNvPr id="28" name="Ink 27">
                  <a:extLst>
                    <a:ext uri="{FF2B5EF4-FFF2-40B4-BE49-F238E27FC236}">
                      <a16:creationId xmlns:a16="http://schemas.microsoft.com/office/drawing/2014/main" id="{CB696BD7-1911-2347-A491-5E1C972AD27B}"/>
                    </a:ext>
                  </a:extLst>
                </p:cNvPr>
                <p:cNvPicPr/>
                <p:nvPr/>
              </p:nvPicPr>
              <p:blipFill>
                <a:blip r:embed="rId19"/>
                <a:stretch>
                  <a:fillRect/>
                </a:stretch>
              </p:blipFill>
              <p:spPr>
                <a:xfrm>
                  <a:off x="7766982" y="3532742"/>
                  <a:ext cx="94680" cy="9762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2B717111-A5FF-5F41-A09B-2CCA2B92A56C}"/>
                    </a:ext>
                  </a:extLst>
                </p14:cNvPr>
                <p14:cNvContentPartPr/>
                <p14:nvPr/>
              </p14:nvContentPartPr>
              <p14:xfrm>
                <a:off x="7564302" y="3714575"/>
                <a:ext cx="250560" cy="218520"/>
              </p14:xfrm>
            </p:contentPart>
          </mc:Choice>
          <mc:Fallback xmlns="">
            <p:pic>
              <p:nvPicPr>
                <p:cNvPr id="34" name="Ink 33">
                  <a:extLst>
                    <a:ext uri="{FF2B5EF4-FFF2-40B4-BE49-F238E27FC236}">
                      <a16:creationId xmlns:a16="http://schemas.microsoft.com/office/drawing/2014/main" id="{2B717111-A5FF-5F41-A09B-2CCA2B92A56C}"/>
                    </a:ext>
                  </a:extLst>
                </p:cNvPr>
                <p:cNvPicPr/>
                <p:nvPr/>
              </p:nvPicPr>
              <p:blipFill>
                <a:blip r:embed="rId21"/>
                <a:stretch>
                  <a:fillRect/>
                </a:stretch>
              </p:blipFill>
              <p:spPr>
                <a:xfrm>
                  <a:off x="7556742" y="3707027"/>
                  <a:ext cx="265680" cy="2336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AD460BCE-FAFC-AB4C-A1CF-0BBA9D072EB6}"/>
                    </a:ext>
                  </a:extLst>
                </p14:cNvPr>
                <p14:cNvContentPartPr/>
                <p14:nvPr/>
              </p14:nvContentPartPr>
              <p14:xfrm>
                <a:off x="7810200" y="3773975"/>
                <a:ext cx="151200" cy="91800"/>
              </p14:xfrm>
            </p:contentPart>
          </mc:Choice>
          <mc:Fallback xmlns="">
            <p:pic>
              <p:nvPicPr>
                <p:cNvPr id="36" name="Ink 35">
                  <a:extLst>
                    <a:ext uri="{FF2B5EF4-FFF2-40B4-BE49-F238E27FC236}">
                      <a16:creationId xmlns:a16="http://schemas.microsoft.com/office/drawing/2014/main" id="{AD460BCE-FAFC-AB4C-A1CF-0BBA9D072EB6}"/>
                    </a:ext>
                  </a:extLst>
                </p:cNvPr>
                <p:cNvPicPr/>
                <p:nvPr/>
              </p:nvPicPr>
              <p:blipFill>
                <a:blip r:embed="rId23"/>
                <a:stretch>
                  <a:fillRect/>
                </a:stretch>
              </p:blipFill>
              <p:spPr>
                <a:xfrm>
                  <a:off x="7802640" y="3766385"/>
                  <a:ext cx="166320" cy="1069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5ABA440E-D539-1744-B6AC-3CAF42B3BCCA}"/>
                    </a:ext>
                  </a:extLst>
                </p14:cNvPr>
                <p14:cNvContentPartPr/>
                <p14:nvPr/>
              </p14:nvContentPartPr>
              <p14:xfrm>
                <a:off x="7826040" y="3835895"/>
                <a:ext cx="83880" cy="65520"/>
              </p14:xfrm>
            </p:contentPart>
          </mc:Choice>
          <mc:Fallback xmlns="">
            <p:pic>
              <p:nvPicPr>
                <p:cNvPr id="37" name="Ink 36">
                  <a:extLst>
                    <a:ext uri="{FF2B5EF4-FFF2-40B4-BE49-F238E27FC236}">
                      <a16:creationId xmlns:a16="http://schemas.microsoft.com/office/drawing/2014/main" id="{5ABA440E-D539-1744-B6AC-3CAF42B3BCCA}"/>
                    </a:ext>
                  </a:extLst>
                </p:cNvPr>
                <p:cNvPicPr/>
                <p:nvPr/>
              </p:nvPicPr>
              <p:blipFill>
                <a:blip r:embed="rId25"/>
                <a:stretch>
                  <a:fillRect/>
                </a:stretch>
              </p:blipFill>
              <p:spPr>
                <a:xfrm>
                  <a:off x="7818447" y="3828376"/>
                  <a:ext cx="99065" cy="8055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9DE0E5E0-2CB4-CC46-93DF-99BC24B5FFBD}"/>
                    </a:ext>
                  </a:extLst>
                </p14:cNvPr>
                <p14:cNvContentPartPr/>
                <p14:nvPr/>
              </p14:nvContentPartPr>
              <p14:xfrm>
                <a:off x="8024760" y="3773975"/>
                <a:ext cx="71640" cy="67680"/>
              </p14:xfrm>
            </p:contentPart>
          </mc:Choice>
          <mc:Fallback xmlns="">
            <p:pic>
              <p:nvPicPr>
                <p:cNvPr id="38" name="Ink 37">
                  <a:extLst>
                    <a:ext uri="{FF2B5EF4-FFF2-40B4-BE49-F238E27FC236}">
                      <a16:creationId xmlns:a16="http://schemas.microsoft.com/office/drawing/2014/main" id="{9DE0E5E0-2CB4-CC46-93DF-99BC24B5FFBD}"/>
                    </a:ext>
                  </a:extLst>
                </p:cNvPr>
                <p:cNvPicPr/>
                <p:nvPr/>
              </p:nvPicPr>
              <p:blipFill>
                <a:blip r:embed="rId27"/>
                <a:stretch>
                  <a:fillRect/>
                </a:stretch>
              </p:blipFill>
              <p:spPr>
                <a:xfrm>
                  <a:off x="8017238" y="3766415"/>
                  <a:ext cx="86684" cy="82800"/>
                </a:xfrm>
                <a:prstGeom prst="rect">
                  <a:avLst/>
                </a:prstGeom>
              </p:spPr>
            </p:pic>
          </mc:Fallback>
        </mc:AlternateContent>
      </p:grpSp>
      <p:grpSp>
        <p:nvGrpSpPr>
          <p:cNvPr id="45" name="Group 44">
            <a:extLst>
              <a:ext uri="{FF2B5EF4-FFF2-40B4-BE49-F238E27FC236}">
                <a16:creationId xmlns:a16="http://schemas.microsoft.com/office/drawing/2014/main" id="{51CB8D51-F520-D04D-B260-6A7B21D4C70E}"/>
              </a:ext>
            </a:extLst>
          </p:cNvPr>
          <p:cNvGrpSpPr/>
          <p:nvPr/>
        </p:nvGrpSpPr>
        <p:grpSpPr>
          <a:xfrm>
            <a:off x="497160" y="2962535"/>
            <a:ext cx="303480" cy="367560"/>
            <a:chOff x="497160" y="2962535"/>
            <a:chExt cx="303480" cy="367560"/>
          </a:xfrm>
        </p:grpSpPr>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56CE9BD5-06EA-F04C-A578-ACA4F09872DC}"/>
                    </a:ext>
                  </a:extLst>
                </p14:cNvPr>
                <p14:cNvContentPartPr/>
                <p14:nvPr/>
              </p14:nvContentPartPr>
              <p14:xfrm>
                <a:off x="497160" y="2994575"/>
                <a:ext cx="256680" cy="335520"/>
              </p14:xfrm>
            </p:contentPart>
          </mc:Choice>
          <mc:Fallback xmlns="">
            <p:pic>
              <p:nvPicPr>
                <p:cNvPr id="43" name="Ink 42">
                  <a:extLst>
                    <a:ext uri="{FF2B5EF4-FFF2-40B4-BE49-F238E27FC236}">
                      <a16:creationId xmlns:a16="http://schemas.microsoft.com/office/drawing/2014/main" id="{56CE9BD5-06EA-F04C-A578-ACA4F09872DC}"/>
                    </a:ext>
                  </a:extLst>
                </p:cNvPr>
                <p:cNvPicPr/>
                <p:nvPr/>
              </p:nvPicPr>
              <p:blipFill>
                <a:blip r:embed="rId29"/>
                <a:stretch>
                  <a:fillRect/>
                </a:stretch>
              </p:blipFill>
              <p:spPr>
                <a:xfrm>
                  <a:off x="489589" y="2987015"/>
                  <a:ext cx="271821"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9561A731-8890-5A45-8B45-48496E6E309B}"/>
                    </a:ext>
                  </a:extLst>
                </p14:cNvPr>
                <p14:cNvContentPartPr/>
                <p14:nvPr/>
              </p14:nvContentPartPr>
              <p14:xfrm>
                <a:off x="504360" y="2962535"/>
                <a:ext cx="296280" cy="355320"/>
              </p14:xfrm>
            </p:contentPart>
          </mc:Choice>
          <mc:Fallback xmlns="">
            <p:pic>
              <p:nvPicPr>
                <p:cNvPr id="44" name="Ink 43">
                  <a:extLst>
                    <a:ext uri="{FF2B5EF4-FFF2-40B4-BE49-F238E27FC236}">
                      <a16:creationId xmlns:a16="http://schemas.microsoft.com/office/drawing/2014/main" id="{9561A731-8890-5A45-8B45-48496E6E309B}"/>
                    </a:ext>
                  </a:extLst>
                </p:cNvPr>
                <p:cNvPicPr/>
                <p:nvPr/>
              </p:nvPicPr>
              <p:blipFill>
                <a:blip r:embed="rId31"/>
                <a:stretch>
                  <a:fillRect/>
                </a:stretch>
              </p:blipFill>
              <p:spPr>
                <a:xfrm>
                  <a:off x="496800" y="2954975"/>
                  <a:ext cx="311400" cy="3704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6" name="Ink 5">
                <a:extLst>
                  <a:ext uri="{FF2B5EF4-FFF2-40B4-BE49-F238E27FC236}">
                    <a16:creationId xmlns:a16="http://schemas.microsoft.com/office/drawing/2014/main" id="{958A7B7D-BBF4-2741-AF58-91D2466CBCAD}"/>
                  </a:ext>
                </a:extLst>
              </p14:cNvPr>
              <p14:cNvContentPartPr/>
              <p14:nvPr/>
            </p14:nvContentPartPr>
            <p14:xfrm>
              <a:off x="440452" y="3393455"/>
              <a:ext cx="433440" cy="388080"/>
            </p14:xfrm>
          </p:contentPart>
        </mc:Choice>
        <mc:Fallback xmlns="">
          <p:pic>
            <p:nvPicPr>
              <p:cNvPr id="6" name="Ink 5">
                <a:extLst>
                  <a:ext uri="{FF2B5EF4-FFF2-40B4-BE49-F238E27FC236}">
                    <a16:creationId xmlns:p14="http://schemas.microsoft.com/office/powerpoint/2010/main" xmlns:aink="http://schemas.microsoft.com/office/drawing/2016/ink" xmlns="" xmlns:a16="http://schemas.microsoft.com/office/drawing/2014/main" id="{958A7B7D-BBF4-2741-AF58-91D2466CBCAD}"/>
                  </a:ext>
                </a:extLst>
              </p:cNvPr>
              <p:cNvPicPr/>
              <p:nvPr/>
            </p:nvPicPr>
            <p:blipFill>
              <a:blip r:embed="rId33"/>
              <a:stretch>
                <a:fillRect/>
              </a:stretch>
            </p:blipFill>
            <p:spPr>
              <a:xfrm>
                <a:off x="431452" y="3384447"/>
                <a:ext cx="451080" cy="405736"/>
              </a:xfrm>
              <a:prstGeom prst="rect">
                <a:avLst/>
              </a:prstGeom>
            </p:spPr>
          </p:pic>
        </mc:Fallback>
      </mc:AlternateContent>
    </p:spTree>
    <p:extLst>
      <p:ext uri="{BB962C8B-B14F-4D97-AF65-F5344CB8AC3E}">
        <p14:creationId xmlns:p14="http://schemas.microsoft.com/office/powerpoint/2010/main" val="3689947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(019)</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A </a:t>
            </a:r>
            <a:r>
              <a:rPr lang="en-US" b="1" dirty="0">
                <a:highlight>
                  <a:srgbClr val="FFFF00"/>
                </a:highlight>
              </a:rPr>
              <a:t>finite language</a:t>
            </a:r>
            <a:r>
              <a:rPr lang="en-US" dirty="0"/>
              <a:t> is a set that only has </a:t>
            </a:r>
            <a:r>
              <a:rPr lang="en-US" b="1" dirty="0"/>
              <a:t>finitely many elements.  </a:t>
            </a:r>
          </a:p>
          <a:p>
            <a:r>
              <a:rPr lang="en-US" dirty="0"/>
              <a:t>EVERY finite language is </a:t>
            </a:r>
            <a:r>
              <a:rPr lang="en-US" dirty="0">
                <a:solidFill>
                  <a:srgbClr val="FF40FF"/>
                </a:solidFill>
              </a:rPr>
              <a:t>regular</a:t>
            </a:r>
            <a:r>
              <a:rPr lang="en-US" dirty="0"/>
              <a:t>.</a:t>
            </a:r>
          </a:p>
          <a:p>
            <a:r>
              <a:rPr lang="en-US" dirty="0"/>
              <a:t>We can create a </a:t>
            </a:r>
            <a:r>
              <a:rPr lang="en-US" b="1" dirty="0"/>
              <a:t>DFA</a:t>
            </a:r>
            <a:r>
              <a:rPr lang="en-US" dirty="0"/>
              <a:t> to recognize each finite language. </a:t>
            </a:r>
          </a:p>
        </p:txBody>
      </p:sp>
    </p:spTree>
    <p:extLst>
      <p:ext uri="{BB962C8B-B14F-4D97-AF65-F5344CB8AC3E}">
        <p14:creationId xmlns:p14="http://schemas.microsoft.com/office/powerpoint/2010/main" val="322579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F149-057A-8D4D-9E04-57778629B26A}"/>
              </a:ext>
            </a:extLst>
          </p:cNvPr>
          <p:cNvSpPr>
            <a:spLocks noGrp="1"/>
          </p:cNvSpPr>
          <p:nvPr>
            <p:ph type="title"/>
          </p:nvPr>
        </p:nvSpPr>
        <p:spPr/>
        <p:txBody>
          <a:bodyPr>
            <a:noAutofit/>
          </a:bodyPr>
          <a:lstStyle/>
          <a:p>
            <a:r>
              <a:rPr lang="en-US" sz="2500">
                <a:hlinkClick r:id="rId2"/>
              </a:rPr>
              <a:t>020.CSE105.RegularLanguagesComplementation.mp4</a:t>
            </a:r>
            <a:endParaRPr lang="en-US" sz="2500"/>
          </a:p>
        </p:txBody>
      </p:sp>
      <p:sp>
        <p:nvSpPr>
          <p:cNvPr id="4" name="TextBox 3">
            <a:extLst>
              <a:ext uri="{FF2B5EF4-FFF2-40B4-BE49-F238E27FC236}">
                <a16:creationId xmlns:a16="http://schemas.microsoft.com/office/drawing/2014/main" id="{07C8C250-A931-B94A-8431-3812ABB80678}"/>
              </a:ext>
            </a:extLst>
          </p:cNvPr>
          <p:cNvSpPr txBox="1"/>
          <p:nvPr/>
        </p:nvSpPr>
        <p:spPr>
          <a:xfrm>
            <a:off x="457200" y="1143000"/>
            <a:ext cx="8095725" cy="1877437"/>
          </a:xfrm>
          <a:prstGeom prst="rect">
            <a:avLst/>
          </a:prstGeom>
          <a:noFill/>
        </p:spPr>
        <p:txBody>
          <a:bodyPr wrap="square" rtlCol="0">
            <a:spAutoFit/>
          </a:bodyPr>
          <a:lstStyle/>
          <a:p>
            <a:r>
              <a:rPr lang="en-US" i="1" dirty="0"/>
              <a:t>Remember:</a:t>
            </a:r>
          </a:p>
          <a:p>
            <a:endParaRPr lang="en-US" i="1" dirty="0"/>
          </a:p>
          <a:p>
            <a:r>
              <a:rPr lang="en-US" sz="2000" dirty="0"/>
              <a:t>To show that sets </a:t>
            </a:r>
            <a:r>
              <a:rPr lang="en-US" sz="2000" dirty="0">
                <a:highlight>
                  <a:srgbClr val="FFFF00"/>
                </a:highlight>
              </a:rPr>
              <a:t>A = B</a:t>
            </a:r>
            <a:r>
              <a:rPr lang="en-US" sz="2000" dirty="0"/>
              <a:t>, one can show that A ⊆ B and B ⊆ A</a:t>
            </a:r>
          </a:p>
          <a:p>
            <a:endParaRPr lang="en-US" sz="2000" dirty="0"/>
          </a:p>
          <a:p>
            <a:endParaRPr lang="en-US" sz="2000" dirty="0"/>
          </a:p>
          <a:p>
            <a:r>
              <a:rPr lang="en-US" sz="2000" i="1" dirty="0"/>
              <a:t>A</a:t>
            </a:r>
            <a:r>
              <a:rPr lang="en-US" sz="2000" dirty="0"/>
              <a:t> ⊆ </a:t>
            </a:r>
            <a:r>
              <a:rPr lang="en-US" sz="2000" i="1" dirty="0"/>
              <a:t>B (subset)</a:t>
            </a:r>
            <a:r>
              <a:rPr lang="en-US" sz="2000" dirty="0"/>
              <a:t> means that every element in </a:t>
            </a:r>
            <a:r>
              <a:rPr lang="en-US" sz="2000" i="1" dirty="0"/>
              <a:t>A</a:t>
            </a:r>
            <a:r>
              <a:rPr lang="en-US" sz="2000" dirty="0"/>
              <a:t> is also an element in </a:t>
            </a:r>
            <a:r>
              <a:rPr lang="en-US" sz="2000" i="1" dirty="0"/>
              <a:t>B</a:t>
            </a:r>
            <a:endParaRPr lang="en-US" sz="2000" dirty="0"/>
          </a:p>
        </p:txBody>
      </p:sp>
    </p:spTree>
    <p:extLst>
      <p:ext uri="{BB962C8B-B14F-4D97-AF65-F5344CB8AC3E}">
        <p14:creationId xmlns:p14="http://schemas.microsoft.com/office/powerpoint/2010/main" val="117994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DFA</a:t>
            </a:r>
          </a:p>
        </p:txBody>
      </p:sp>
      <p:sp>
        <p:nvSpPr>
          <p:cNvPr id="3" name="Content Placeholder 2"/>
          <p:cNvSpPr>
            <a:spLocks noGrp="1"/>
          </p:cNvSpPr>
          <p:nvPr>
            <p:ph idx="1"/>
          </p:nvPr>
        </p:nvSpPr>
        <p:spPr/>
        <p:txBody>
          <a:bodyPr/>
          <a:lstStyle/>
          <a:p>
            <a:pPr marL="0" indent="0">
              <a:buNone/>
            </a:pPr>
            <a:r>
              <a:rPr lang="en-US" b="1">
                <a:solidFill>
                  <a:schemeClr val="accent1"/>
                </a:solidFill>
              </a:rPr>
              <a:t>Remember</a:t>
            </a:r>
            <a:endParaRPr lang="en-US" i="1">
              <a:solidFill>
                <a:srgbClr val="808DA0"/>
              </a:solidFill>
            </a:endParaRPr>
          </a:p>
          <a:p>
            <a:pPr marL="0" indent="0">
              <a:buNone/>
            </a:pPr>
            <a:endParaRPr lang="en-US" i="1">
              <a:solidFill>
                <a:srgbClr val="292934"/>
              </a:solidFill>
            </a:endParaRPr>
          </a:p>
          <a:p>
            <a:pPr marL="0" indent="0">
              <a:buNone/>
            </a:pPr>
            <a:r>
              <a:rPr lang="en-US">
                <a:solidFill>
                  <a:srgbClr val="292934"/>
                </a:solidFill>
              </a:rPr>
              <a:t>States are our only (computer) memory.</a:t>
            </a:r>
          </a:p>
          <a:p>
            <a:pPr marL="0" indent="0">
              <a:buNone/>
            </a:pPr>
            <a:endParaRPr lang="en-US">
              <a:solidFill>
                <a:srgbClr val="292934"/>
              </a:solidFill>
            </a:endParaRPr>
          </a:p>
          <a:p>
            <a:pPr marL="0" indent="0">
              <a:buNone/>
            </a:pPr>
            <a:r>
              <a:rPr lang="en-US">
                <a:solidFill>
                  <a:srgbClr val="292934"/>
                </a:solidFill>
              </a:rPr>
              <a:t>Design and pick states with specific roles / tasks in mind.</a:t>
            </a:r>
          </a:p>
          <a:p>
            <a:pPr marL="0" indent="0">
              <a:buNone/>
            </a:pPr>
            <a:endParaRPr lang="en-US">
              <a:solidFill>
                <a:srgbClr val="292934"/>
              </a:solidFill>
            </a:endParaRPr>
          </a:p>
          <a:p>
            <a:pPr marL="0" indent="0">
              <a:buNone/>
            </a:pPr>
            <a:r>
              <a:rPr lang="en-US" i="1">
                <a:solidFill>
                  <a:schemeClr val="accent5"/>
                </a:solidFill>
              </a:rPr>
              <a:t>"Have not seen any of desired pattern yet"</a:t>
            </a:r>
          </a:p>
          <a:p>
            <a:pPr marL="0" indent="0">
              <a:buNone/>
            </a:pPr>
            <a:r>
              <a:rPr lang="en-US" i="1">
                <a:solidFill>
                  <a:schemeClr val="accent5"/>
                </a:solidFill>
              </a:rPr>
              <a:t>"Trap state"</a:t>
            </a:r>
          </a:p>
        </p:txBody>
      </p:sp>
      <p:pic>
        <p:nvPicPr>
          <p:cNvPr id="6" name="Picture 5"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90" y="400050"/>
            <a:ext cx="1098809" cy="1036971"/>
          </a:xfrm>
          <a:prstGeom prst="rect">
            <a:avLst/>
          </a:prstGeom>
        </p:spPr>
      </p:pic>
    </p:spTree>
    <p:extLst>
      <p:ext uri="{BB962C8B-B14F-4D97-AF65-F5344CB8AC3E}">
        <p14:creationId xmlns:p14="http://schemas.microsoft.com/office/powerpoint/2010/main" val="133872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Complementation</a:t>
            </a:r>
          </a:p>
        </p:txBody>
      </p:sp>
      <p:sp>
        <p:nvSpPr>
          <p:cNvPr id="3" name="Content Placeholder 2"/>
          <p:cNvSpPr>
            <a:spLocks noGrp="1"/>
          </p:cNvSpPr>
          <p:nvPr>
            <p:ph idx="1"/>
          </p:nvPr>
        </p:nvSpPr>
        <p:spPr/>
        <p:txBody>
          <a:bodyPr/>
          <a:lstStyle/>
          <a:p>
            <a:pPr marL="0" indent="0">
              <a:buNone/>
            </a:pPr>
            <a:r>
              <a:rPr lang="en-US"/>
              <a:t>( {q1,q2,q3}, {</a:t>
            </a:r>
            <a:r>
              <a:rPr lang="en-US" err="1"/>
              <a:t>a,b</a:t>
            </a:r>
            <a:r>
              <a:rPr lang="en-US"/>
              <a:t>}, </a:t>
            </a:r>
            <a:r>
              <a:rPr lang="en-US" err="1"/>
              <a:t>δ</a:t>
            </a:r>
            <a:r>
              <a:rPr lang="en-US"/>
              <a:t>, q1, ? ) </a:t>
            </a:r>
          </a:p>
        </p:txBody>
      </p:sp>
      <p:pic>
        <p:nvPicPr>
          <p:cNvPr id="5" name="Content Placeholder 6" descr="DFA.jpg"/>
          <p:cNvPicPr>
            <a:picLocks noChangeAspect="1"/>
          </p:cNvPicPr>
          <p:nvPr>
            <p:custDataLst>
              <p:tags r:id="rId1"/>
            </p:custDataLst>
          </p:nvPr>
        </p:nvPicPr>
        <p:blipFill>
          <a:blip r:embed="rId3" cstate="print"/>
          <a:stretch>
            <a:fillRect/>
          </a:stretch>
        </p:blipFill>
        <p:spPr>
          <a:xfrm>
            <a:off x="413216" y="2957512"/>
            <a:ext cx="3762375" cy="1685925"/>
          </a:xfrm>
          <a:prstGeom prst="rect">
            <a:avLst/>
          </a:prstGeom>
        </p:spPr>
      </p:pic>
    </p:spTree>
    <p:extLst>
      <p:ext uri="{BB962C8B-B14F-4D97-AF65-F5344CB8AC3E}">
        <p14:creationId xmlns:p14="http://schemas.microsoft.com/office/powerpoint/2010/main" val="71555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p:txBody>
          <a:bodyPr vert="horz" lIns="91440" tIns="45720" rIns="91440" bIns="45720" rtlCol="0" anchor="t">
            <a:normAutofit/>
          </a:bodyPr>
          <a:lstStyle/>
          <a:p>
            <a:r>
              <a:rPr lang="en-US"/>
              <a:t>Design an automaton that recognizes a given language.</a:t>
            </a:r>
          </a:p>
          <a:p>
            <a:r>
              <a:rPr lang="en-US"/>
              <a:t>Specify a general construction for DFA based on parameters</a:t>
            </a:r>
          </a:p>
          <a:p>
            <a:r>
              <a:rPr lang="en-US"/>
              <a:t>Design general constructions for DFA</a:t>
            </a:r>
          </a:p>
          <a:p>
            <a:r>
              <a:rPr lang="en-US"/>
              <a:t>Motivate the use of nondeterminism</a:t>
            </a:r>
          </a:p>
          <a:p>
            <a:r>
              <a:rPr lang="en-US"/>
              <a:t>Trace the computation(s) of a nondeterministic finite automaton</a:t>
            </a:r>
          </a:p>
        </p:txBody>
      </p:sp>
    </p:spTree>
    <p:extLst>
      <p:ext uri="{BB962C8B-B14F-4D97-AF65-F5344CB8AC3E}">
        <p14:creationId xmlns:p14="http://schemas.microsoft.com/office/powerpoint/2010/main" val="2732515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DFA</a:t>
            </a:r>
          </a:p>
        </p:txBody>
      </p:sp>
      <p:sp>
        <p:nvSpPr>
          <p:cNvPr id="3" name="Content Placeholder 2"/>
          <p:cNvSpPr>
            <a:spLocks noGrp="1"/>
          </p:cNvSpPr>
          <p:nvPr>
            <p:ph idx="1"/>
          </p:nvPr>
        </p:nvSpPr>
        <p:spPr/>
        <p:txBody>
          <a:bodyPr>
            <a:normAutofit/>
          </a:bodyPr>
          <a:lstStyle/>
          <a:p>
            <a:pPr marL="0" indent="0">
              <a:buNone/>
            </a:pPr>
            <a:r>
              <a:rPr lang="en-US" b="1">
                <a:solidFill>
                  <a:schemeClr val="accent1"/>
                </a:solidFill>
              </a:rPr>
              <a:t>New strategy</a:t>
            </a:r>
            <a:endParaRPr lang="en-US" i="1">
              <a:solidFill>
                <a:srgbClr val="808DA0"/>
              </a:solidFill>
            </a:endParaRPr>
          </a:p>
          <a:p>
            <a:pPr marL="0" indent="0">
              <a:buNone/>
            </a:pPr>
            <a:endParaRPr lang="en-US" i="1">
              <a:solidFill>
                <a:srgbClr val="292934"/>
              </a:solidFill>
            </a:endParaRPr>
          </a:p>
          <a:p>
            <a:pPr marL="0" indent="0">
              <a:buNone/>
            </a:pPr>
            <a:r>
              <a:rPr lang="en-US">
                <a:solidFill>
                  <a:srgbClr val="292934"/>
                </a:solidFill>
              </a:rPr>
              <a:t>Express L in terms of </a:t>
            </a:r>
            <a:r>
              <a:rPr lang="en-US" b="1">
                <a:solidFill>
                  <a:srgbClr val="292934"/>
                </a:solidFill>
              </a:rPr>
              <a:t>simpler languages </a:t>
            </a:r>
            <a:r>
              <a:rPr lang="en-US">
                <a:solidFill>
                  <a:srgbClr val="292934"/>
                </a:solidFill>
              </a:rPr>
              <a:t>– use them as building blocks.</a:t>
            </a:r>
          </a:p>
          <a:p>
            <a:pPr marL="0" indent="0">
              <a:buNone/>
            </a:pPr>
            <a:endParaRPr lang="en-US" i="1">
              <a:solidFill>
                <a:srgbClr val="292934"/>
              </a:solidFill>
            </a:endParaRPr>
          </a:p>
          <a:p>
            <a:pPr marL="0" indent="0">
              <a:buNone/>
            </a:pPr>
            <a:r>
              <a:rPr lang="en-US" sz="2000">
                <a:solidFill>
                  <a:schemeClr val="tx2"/>
                </a:solidFill>
              </a:rPr>
              <a:t>Example         </a:t>
            </a:r>
            <a:r>
              <a:rPr lang="en-US" sz="2000">
                <a:solidFill>
                  <a:srgbClr val="292934"/>
                </a:solidFill>
              </a:rPr>
              <a:t>L = </a:t>
            </a:r>
            <a:r>
              <a:rPr lang="en-US" sz="2000"/>
              <a:t>{ w | w does not contain the substring baba }</a:t>
            </a:r>
            <a:endParaRPr lang="en-US" sz="2000">
              <a:solidFill>
                <a:schemeClr val="tx2"/>
              </a:solidFill>
            </a:endParaRPr>
          </a:p>
          <a:p>
            <a:pPr marL="0" indent="0">
              <a:buNone/>
            </a:pPr>
            <a:r>
              <a:rPr lang="en-US" sz="2000">
                <a:solidFill>
                  <a:schemeClr val="tx2"/>
                </a:solidFill>
              </a:rPr>
              <a:t>		</a:t>
            </a:r>
            <a:r>
              <a:rPr lang="en-US" sz="2000">
                <a:solidFill>
                  <a:srgbClr val="292934"/>
                </a:solidFill>
              </a:rPr>
              <a:t>= the complement of the set </a:t>
            </a:r>
          </a:p>
          <a:p>
            <a:pPr marL="0" indent="0">
              <a:buNone/>
            </a:pPr>
            <a:r>
              <a:rPr lang="en-US" sz="2000">
                <a:solidFill>
                  <a:srgbClr val="292934"/>
                </a:solidFill>
              </a:rPr>
              <a:t>			{w | w contains the substring baba}</a:t>
            </a:r>
          </a:p>
        </p:txBody>
      </p:sp>
      <p:pic>
        <p:nvPicPr>
          <p:cNvPr id="6" name="Picture 5"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90" y="400050"/>
            <a:ext cx="1098809" cy="1036971"/>
          </a:xfrm>
          <a:prstGeom prst="rect">
            <a:avLst/>
          </a:prstGeom>
        </p:spPr>
      </p:pic>
    </p:spTree>
    <p:extLst>
      <p:ext uri="{BB962C8B-B14F-4D97-AF65-F5344CB8AC3E}">
        <p14:creationId xmlns:p14="http://schemas.microsoft.com/office/powerpoint/2010/main" val="3597389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Complementation</a:t>
            </a:r>
          </a:p>
        </p:txBody>
      </p:sp>
      <p:sp>
        <p:nvSpPr>
          <p:cNvPr id="3" name="Content Placeholder 2"/>
          <p:cNvSpPr>
            <a:spLocks noGrp="1"/>
          </p:cNvSpPr>
          <p:nvPr>
            <p:ph idx="1"/>
          </p:nvPr>
        </p:nvSpPr>
        <p:spPr/>
        <p:txBody>
          <a:bodyPr>
            <a:normAutofit/>
          </a:bodyPr>
          <a:lstStyle/>
          <a:p>
            <a:pPr marL="0" indent="0">
              <a:buNone/>
            </a:pPr>
            <a:r>
              <a:rPr lang="en-US" sz="2000" b="1"/>
              <a:t>Claim</a:t>
            </a:r>
            <a:r>
              <a:rPr lang="en-US" sz="2000"/>
              <a:t>: If A is a regular language over {0,1}</a:t>
            </a:r>
            <a:r>
              <a:rPr lang="en-US" sz="2000" baseline="30000"/>
              <a:t>*</a:t>
            </a:r>
            <a:r>
              <a:rPr lang="en-US" sz="2000"/>
              <a:t>, then so is A</a:t>
            </a:r>
          </a:p>
          <a:p>
            <a:pPr marL="0" indent="0">
              <a:buNone/>
            </a:pPr>
            <a:r>
              <a:rPr lang="en-US" sz="2000">
                <a:solidFill>
                  <a:srgbClr val="FF0000"/>
                </a:solidFill>
              </a:rPr>
              <a:t>aka "the class of regular languages is closed under complementation"</a:t>
            </a:r>
          </a:p>
        </p:txBody>
      </p:sp>
      <p:cxnSp>
        <p:nvCxnSpPr>
          <p:cNvPr id="6" name="Straight Connector 5"/>
          <p:cNvCxnSpPr/>
          <p:nvPr/>
        </p:nvCxnSpPr>
        <p:spPr>
          <a:xfrm>
            <a:off x="6642604" y="1262874"/>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103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Complementation</a:t>
            </a:r>
          </a:p>
        </p:txBody>
      </p:sp>
      <p:sp>
        <p:nvSpPr>
          <p:cNvPr id="3" name="Content Placeholder 2"/>
          <p:cNvSpPr>
            <a:spLocks noGrp="1"/>
          </p:cNvSpPr>
          <p:nvPr>
            <p:ph idx="1"/>
          </p:nvPr>
        </p:nvSpPr>
        <p:spPr/>
        <p:txBody>
          <a:bodyPr>
            <a:normAutofit/>
          </a:bodyPr>
          <a:lstStyle/>
          <a:p>
            <a:pPr marL="0" indent="0">
              <a:buNone/>
            </a:pPr>
            <a:r>
              <a:rPr lang="en-US" sz="2000" b="1"/>
              <a:t>Claim</a:t>
            </a:r>
            <a:r>
              <a:rPr lang="en-US" sz="2000"/>
              <a:t>: If A is a regular language over {0,1}</a:t>
            </a:r>
            <a:r>
              <a:rPr lang="en-US" sz="2000" baseline="30000"/>
              <a:t>*</a:t>
            </a:r>
            <a:r>
              <a:rPr lang="en-US" sz="2000"/>
              <a:t>, then so is A</a:t>
            </a:r>
          </a:p>
          <a:p>
            <a:pPr marL="0" indent="0">
              <a:buNone/>
            </a:pPr>
            <a:r>
              <a:rPr lang="en-US" sz="2000">
                <a:solidFill>
                  <a:srgbClr val="FF0000"/>
                </a:solidFill>
              </a:rPr>
              <a:t>aka "the class of regular languages is closed under complementation"</a:t>
            </a:r>
          </a:p>
          <a:p>
            <a:pPr marL="0" indent="0">
              <a:buNone/>
            </a:pPr>
            <a:r>
              <a:rPr lang="en-US" sz="2000"/>
              <a:t>Proof: Let A be a regular language.  Then there is a DFA M=(Q,Σ,δ,q0,F) such that L(M) = A.  We want to build a DFA whose language is A.  Define</a:t>
            </a:r>
          </a:p>
          <a:p>
            <a:pPr marL="0" indent="0" algn="ctr">
              <a:buNone/>
            </a:pPr>
            <a:r>
              <a:rPr lang="en-US" sz="2000"/>
              <a:t>M' = </a:t>
            </a:r>
          </a:p>
          <a:p>
            <a:pPr marL="0" indent="0" algn="ctr">
              <a:buNone/>
            </a:pPr>
            <a:endParaRPr lang="en-US" sz="2000"/>
          </a:p>
          <a:p>
            <a:pPr marL="0" indent="0">
              <a:buNone/>
            </a:pPr>
            <a:r>
              <a:rPr lang="en-US" sz="2000" i="1"/>
              <a:t>Claim of Correctness</a:t>
            </a:r>
            <a:r>
              <a:rPr lang="en-US" sz="2000"/>
              <a:t> L(M') = A</a:t>
            </a:r>
          </a:p>
          <a:p>
            <a:pPr marL="0" indent="0">
              <a:buNone/>
            </a:pPr>
            <a:r>
              <a:rPr lang="en-US" sz="2000" i="1"/>
              <a:t>Proof of claim… </a:t>
            </a:r>
          </a:p>
        </p:txBody>
      </p:sp>
      <p:cxnSp>
        <p:nvCxnSpPr>
          <p:cNvPr id="6" name="Straight Connector 5"/>
          <p:cNvCxnSpPr/>
          <p:nvPr/>
        </p:nvCxnSpPr>
        <p:spPr>
          <a:xfrm>
            <a:off x="6651434" y="1262874"/>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64856" y="2616391"/>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797364" y="3710555"/>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026526" y="2761657"/>
            <a:ext cx="3368842" cy="735263"/>
          </a:xfrm>
          <a:prstGeom prst="rect">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rgbClr val="4128D2"/>
                </a:solidFill>
              </a:rPr>
              <a:t>?</a:t>
            </a:r>
          </a:p>
        </p:txBody>
      </p:sp>
    </p:spTree>
    <p:extLst>
      <p:ext uri="{BB962C8B-B14F-4D97-AF65-F5344CB8AC3E}">
        <p14:creationId xmlns:p14="http://schemas.microsoft.com/office/powerpoint/2010/main" val="2968477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Complementation</a:t>
            </a:r>
          </a:p>
        </p:txBody>
      </p:sp>
      <p:sp>
        <p:nvSpPr>
          <p:cNvPr id="3" name="Content Placeholder 2"/>
          <p:cNvSpPr>
            <a:spLocks noGrp="1"/>
          </p:cNvSpPr>
          <p:nvPr>
            <p:ph idx="1"/>
          </p:nvPr>
        </p:nvSpPr>
        <p:spPr/>
        <p:txBody>
          <a:bodyPr/>
          <a:lstStyle/>
          <a:p>
            <a:pPr marL="0" indent="0">
              <a:buNone/>
            </a:pPr>
            <a:r>
              <a:rPr lang="en-US"/>
              <a:t>( {q1,q2,q3}, {</a:t>
            </a:r>
            <a:r>
              <a:rPr lang="en-US" err="1"/>
              <a:t>a,b</a:t>
            </a:r>
            <a:r>
              <a:rPr lang="en-US"/>
              <a:t>}, </a:t>
            </a:r>
            <a:r>
              <a:rPr lang="en-US" err="1"/>
              <a:t>δ</a:t>
            </a:r>
            <a:r>
              <a:rPr lang="en-US"/>
              <a:t>, q1, ? ) </a:t>
            </a:r>
          </a:p>
        </p:txBody>
      </p:sp>
      <p:pic>
        <p:nvPicPr>
          <p:cNvPr id="5" name="Content Placeholder 6" descr="DFA.jpg"/>
          <p:cNvPicPr>
            <a:picLocks noChangeAspect="1"/>
          </p:cNvPicPr>
          <p:nvPr>
            <p:custDataLst>
              <p:tags r:id="rId1"/>
            </p:custDataLst>
          </p:nvPr>
        </p:nvPicPr>
        <p:blipFill>
          <a:blip r:embed="rId3" cstate="print"/>
          <a:stretch>
            <a:fillRect/>
          </a:stretch>
        </p:blipFill>
        <p:spPr>
          <a:xfrm>
            <a:off x="413216" y="2957512"/>
            <a:ext cx="3762375" cy="1685925"/>
          </a:xfrm>
          <a:prstGeom prst="rect">
            <a:avLst/>
          </a:prstGeom>
        </p:spPr>
      </p:pic>
      <p:grpSp>
        <p:nvGrpSpPr>
          <p:cNvPr id="13" name="Group 12">
            <a:extLst>
              <a:ext uri="{FF2B5EF4-FFF2-40B4-BE49-F238E27FC236}">
                <a16:creationId xmlns:a16="http://schemas.microsoft.com/office/drawing/2014/main" id="{E0CB3129-6AF5-E846-8D98-C29D3FBA3C4B}"/>
              </a:ext>
            </a:extLst>
          </p:cNvPr>
          <p:cNvGrpSpPr/>
          <p:nvPr/>
        </p:nvGrpSpPr>
        <p:grpSpPr>
          <a:xfrm>
            <a:off x="587170" y="1885415"/>
            <a:ext cx="571680" cy="337320"/>
            <a:chOff x="587170" y="1885415"/>
            <a:chExt cx="571680" cy="33732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29EF3D6-8D66-8B4C-8FDB-11AA7FE7F1D9}"/>
                    </a:ext>
                  </a:extLst>
                </p14:cNvPr>
                <p14:cNvContentPartPr/>
                <p14:nvPr/>
              </p14:nvContentPartPr>
              <p14:xfrm>
                <a:off x="587170" y="1896935"/>
                <a:ext cx="95760" cy="286200"/>
              </p14:xfrm>
            </p:contentPart>
          </mc:Choice>
          <mc:Fallback xmlns="">
            <p:pic>
              <p:nvPicPr>
                <p:cNvPr id="7" name="Ink 6">
                  <a:extLst>
                    <a:ext uri="{FF2B5EF4-FFF2-40B4-BE49-F238E27FC236}">
                      <a16:creationId xmlns:a16="http://schemas.microsoft.com/office/drawing/2014/main" id="{729EF3D6-8D66-8B4C-8FDB-11AA7FE7F1D9}"/>
                    </a:ext>
                  </a:extLst>
                </p:cNvPr>
                <p:cNvPicPr/>
                <p:nvPr/>
              </p:nvPicPr>
              <p:blipFill>
                <a:blip r:embed="rId5"/>
                <a:stretch>
                  <a:fillRect/>
                </a:stretch>
              </p:blipFill>
              <p:spPr>
                <a:xfrm>
                  <a:off x="579581" y="1889375"/>
                  <a:ext cx="110937"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23ABF57-396B-BD4D-96AA-2DF3E9865417}"/>
                    </a:ext>
                  </a:extLst>
                </p14:cNvPr>
                <p14:cNvContentPartPr/>
                <p14:nvPr/>
              </p14:nvContentPartPr>
              <p14:xfrm>
                <a:off x="770050" y="1889015"/>
                <a:ext cx="75240" cy="333720"/>
              </p14:xfrm>
            </p:contentPart>
          </mc:Choice>
          <mc:Fallback xmlns="">
            <p:pic>
              <p:nvPicPr>
                <p:cNvPr id="8" name="Ink 7">
                  <a:extLst>
                    <a:ext uri="{FF2B5EF4-FFF2-40B4-BE49-F238E27FC236}">
                      <a16:creationId xmlns:a16="http://schemas.microsoft.com/office/drawing/2014/main" id="{723ABF57-396B-BD4D-96AA-2DF3E9865417}"/>
                    </a:ext>
                  </a:extLst>
                </p:cNvPr>
                <p:cNvPicPr/>
                <p:nvPr/>
              </p:nvPicPr>
              <p:blipFill>
                <a:blip r:embed="rId7"/>
                <a:stretch>
                  <a:fillRect/>
                </a:stretch>
              </p:blipFill>
              <p:spPr>
                <a:xfrm>
                  <a:off x="762490" y="1881455"/>
                  <a:ext cx="90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684C52AB-712F-464B-A675-8F2A4B9BC188}"/>
                    </a:ext>
                  </a:extLst>
                </p14:cNvPr>
                <p14:cNvContentPartPr/>
                <p14:nvPr/>
              </p14:nvContentPartPr>
              <p14:xfrm>
                <a:off x="912610" y="1968215"/>
                <a:ext cx="59760" cy="170640"/>
              </p14:xfrm>
            </p:contentPart>
          </mc:Choice>
          <mc:Fallback xmlns="">
            <p:pic>
              <p:nvPicPr>
                <p:cNvPr id="10" name="Ink 9">
                  <a:extLst>
                    <a:ext uri="{FF2B5EF4-FFF2-40B4-BE49-F238E27FC236}">
                      <a16:creationId xmlns:a16="http://schemas.microsoft.com/office/drawing/2014/main" id="{684C52AB-712F-464B-A675-8F2A4B9BC188}"/>
                    </a:ext>
                  </a:extLst>
                </p:cNvPr>
                <p:cNvPicPr/>
                <p:nvPr/>
              </p:nvPicPr>
              <p:blipFill>
                <a:blip r:embed="rId9"/>
                <a:stretch>
                  <a:fillRect/>
                </a:stretch>
              </p:blipFill>
              <p:spPr>
                <a:xfrm>
                  <a:off x="905050" y="1960655"/>
                  <a:ext cx="74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3B84BFA-1E10-F34E-8CE3-E77DA6862F1D}"/>
                    </a:ext>
                  </a:extLst>
                </p14:cNvPr>
                <p14:cNvContentPartPr/>
                <p14:nvPr/>
              </p14:nvContentPartPr>
              <p14:xfrm>
                <a:off x="964090" y="1963175"/>
                <a:ext cx="91800" cy="170280"/>
              </p14:xfrm>
            </p:contentPart>
          </mc:Choice>
          <mc:Fallback xmlns="">
            <p:pic>
              <p:nvPicPr>
                <p:cNvPr id="11" name="Ink 10">
                  <a:extLst>
                    <a:ext uri="{FF2B5EF4-FFF2-40B4-BE49-F238E27FC236}">
                      <a16:creationId xmlns:a16="http://schemas.microsoft.com/office/drawing/2014/main" id="{23B84BFA-1E10-F34E-8CE3-E77DA6862F1D}"/>
                    </a:ext>
                  </a:extLst>
                </p:cNvPr>
                <p:cNvPicPr/>
                <p:nvPr/>
              </p:nvPicPr>
              <p:blipFill>
                <a:blip r:embed="rId11"/>
                <a:stretch>
                  <a:fillRect/>
                </a:stretch>
              </p:blipFill>
              <p:spPr>
                <a:xfrm>
                  <a:off x="956500" y="1955615"/>
                  <a:ext cx="1069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AF33088-485E-A04A-BD58-9C50DAAFED6E}"/>
                    </a:ext>
                  </a:extLst>
                </p14:cNvPr>
                <p14:cNvContentPartPr/>
                <p14:nvPr/>
              </p14:nvContentPartPr>
              <p14:xfrm>
                <a:off x="1095130" y="1885415"/>
                <a:ext cx="63720" cy="321480"/>
              </p14:xfrm>
            </p:contentPart>
          </mc:Choice>
          <mc:Fallback xmlns="">
            <p:pic>
              <p:nvPicPr>
                <p:cNvPr id="12" name="Ink 11">
                  <a:extLst>
                    <a:ext uri="{FF2B5EF4-FFF2-40B4-BE49-F238E27FC236}">
                      <a16:creationId xmlns:a16="http://schemas.microsoft.com/office/drawing/2014/main" id="{9AF33088-485E-A04A-BD58-9C50DAAFED6E}"/>
                    </a:ext>
                  </a:extLst>
                </p:cNvPr>
                <p:cNvPicPr/>
                <p:nvPr/>
              </p:nvPicPr>
              <p:blipFill>
                <a:blip r:embed="rId13"/>
                <a:stretch>
                  <a:fillRect/>
                </a:stretch>
              </p:blipFill>
              <p:spPr>
                <a:xfrm>
                  <a:off x="1087570" y="1877847"/>
                  <a:ext cx="78840" cy="336617"/>
                </a:xfrm>
                <a:prstGeom prst="rect">
                  <a:avLst/>
                </a:prstGeom>
              </p:spPr>
            </p:pic>
          </mc:Fallback>
        </mc:AlternateContent>
      </p:grpSp>
      <p:grpSp>
        <p:nvGrpSpPr>
          <p:cNvPr id="16" name="Group 15">
            <a:extLst>
              <a:ext uri="{FF2B5EF4-FFF2-40B4-BE49-F238E27FC236}">
                <a16:creationId xmlns:a16="http://schemas.microsoft.com/office/drawing/2014/main" id="{0C9FBF43-E9BB-1C46-8C12-FBAF0BC6BFF4}"/>
              </a:ext>
            </a:extLst>
          </p:cNvPr>
          <p:cNvGrpSpPr/>
          <p:nvPr/>
        </p:nvGrpSpPr>
        <p:grpSpPr>
          <a:xfrm>
            <a:off x="1325530" y="2027975"/>
            <a:ext cx="67680" cy="79560"/>
            <a:chOff x="1325530" y="2027975"/>
            <a:chExt cx="67680" cy="79560"/>
          </a:xfrm>
        </p:grpSpPr>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0585DAD-68A5-4B45-B1D5-865B026F85BA}"/>
                    </a:ext>
                  </a:extLst>
                </p14:cNvPr>
                <p14:cNvContentPartPr/>
                <p14:nvPr/>
              </p14:nvContentPartPr>
              <p14:xfrm>
                <a:off x="1325530" y="2027975"/>
                <a:ext cx="67680" cy="8280"/>
              </p14:xfrm>
            </p:contentPart>
          </mc:Choice>
          <mc:Fallback xmlns="">
            <p:pic>
              <p:nvPicPr>
                <p:cNvPr id="14" name="Ink 13">
                  <a:extLst>
                    <a:ext uri="{FF2B5EF4-FFF2-40B4-BE49-F238E27FC236}">
                      <a16:creationId xmlns:a16="http://schemas.microsoft.com/office/drawing/2014/main" id="{C0585DAD-68A5-4B45-B1D5-865B026F85BA}"/>
                    </a:ext>
                  </a:extLst>
                </p:cNvPr>
                <p:cNvPicPr/>
                <p:nvPr/>
              </p:nvPicPr>
              <p:blipFill>
                <a:blip r:embed="rId15"/>
                <a:stretch>
                  <a:fillRect/>
                </a:stretch>
              </p:blipFill>
              <p:spPr>
                <a:xfrm>
                  <a:off x="1318010" y="2020415"/>
                  <a:ext cx="82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62A0C510-EA5A-AB4F-982F-7A3C7E5D0608}"/>
                    </a:ext>
                  </a:extLst>
                </p14:cNvPr>
                <p14:cNvContentPartPr/>
                <p14:nvPr/>
              </p14:nvContentPartPr>
              <p14:xfrm>
                <a:off x="1325530" y="2087375"/>
                <a:ext cx="63720" cy="20160"/>
              </p14:xfrm>
            </p:contentPart>
          </mc:Choice>
          <mc:Fallback xmlns="">
            <p:pic>
              <p:nvPicPr>
                <p:cNvPr id="15" name="Ink 14">
                  <a:extLst>
                    <a:ext uri="{FF2B5EF4-FFF2-40B4-BE49-F238E27FC236}">
                      <a16:creationId xmlns:a16="http://schemas.microsoft.com/office/drawing/2014/main" id="{62A0C510-EA5A-AB4F-982F-7A3C7E5D0608}"/>
                    </a:ext>
                  </a:extLst>
                </p:cNvPr>
                <p:cNvPicPr/>
                <p:nvPr/>
              </p:nvPicPr>
              <p:blipFill>
                <a:blip r:embed="rId17"/>
                <a:stretch>
                  <a:fillRect/>
                </a:stretch>
              </p:blipFill>
              <p:spPr>
                <a:xfrm>
                  <a:off x="1317970" y="2079815"/>
                  <a:ext cx="78840" cy="35280"/>
                </a:xfrm>
                <a:prstGeom prst="rect">
                  <a:avLst/>
                </a:prstGeom>
              </p:spPr>
            </p:pic>
          </mc:Fallback>
        </mc:AlternateContent>
      </p:grpSp>
      <p:grpSp>
        <p:nvGrpSpPr>
          <p:cNvPr id="19" name="Group 18">
            <a:extLst>
              <a:ext uri="{FF2B5EF4-FFF2-40B4-BE49-F238E27FC236}">
                <a16:creationId xmlns:a16="http://schemas.microsoft.com/office/drawing/2014/main" id="{5FF62FA1-CEF9-1543-BB9F-941F156AC42B}"/>
              </a:ext>
            </a:extLst>
          </p:cNvPr>
          <p:cNvGrpSpPr/>
          <p:nvPr/>
        </p:nvGrpSpPr>
        <p:grpSpPr>
          <a:xfrm>
            <a:off x="1595530" y="1857335"/>
            <a:ext cx="241200" cy="393120"/>
            <a:chOff x="1595530" y="1857335"/>
            <a:chExt cx="241200" cy="393120"/>
          </a:xfrm>
        </p:grpSpPr>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28A01AB3-6716-C74C-817B-DAA7AD02DE44}"/>
                    </a:ext>
                  </a:extLst>
                </p14:cNvPr>
                <p14:cNvContentPartPr/>
                <p14:nvPr/>
              </p14:nvContentPartPr>
              <p14:xfrm>
                <a:off x="1595530" y="1972175"/>
                <a:ext cx="241200" cy="159120"/>
              </p14:xfrm>
            </p:contentPart>
          </mc:Choice>
          <mc:Fallback xmlns="">
            <p:pic>
              <p:nvPicPr>
                <p:cNvPr id="17" name="Ink 16">
                  <a:extLst>
                    <a:ext uri="{FF2B5EF4-FFF2-40B4-BE49-F238E27FC236}">
                      <a16:creationId xmlns:a16="http://schemas.microsoft.com/office/drawing/2014/main" id="{28A01AB3-6716-C74C-817B-DAA7AD02DE44}"/>
                    </a:ext>
                  </a:extLst>
                </p:cNvPr>
                <p:cNvPicPr/>
                <p:nvPr/>
              </p:nvPicPr>
              <p:blipFill>
                <a:blip r:embed="rId19"/>
                <a:stretch>
                  <a:fillRect/>
                </a:stretch>
              </p:blipFill>
              <p:spPr>
                <a:xfrm>
                  <a:off x="1587970" y="1964615"/>
                  <a:ext cx="2563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9ACA521F-29B0-D248-B1F2-4BF12114AE35}"/>
                    </a:ext>
                  </a:extLst>
                </p14:cNvPr>
                <p14:cNvContentPartPr/>
                <p14:nvPr/>
              </p14:nvContentPartPr>
              <p14:xfrm>
                <a:off x="1603090" y="1857335"/>
                <a:ext cx="214560" cy="393120"/>
              </p14:xfrm>
            </p:contentPart>
          </mc:Choice>
          <mc:Fallback xmlns="">
            <p:pic>
              <p:nvPicPr>
                <p:cNvPr id="18" name="Ink 17">
                  <a:extLst>
                    <a:ext uri="{FF2B5EF4-FFF2-40B4-BE49-F238E27FC236}">
                      <a16:creationId xmlns:a16="http://schemas.microsoft.com/office/drawing/2014/main" id="{9ACA521F-29B0-D248-B1F2-4BF12114AE35}"/>
                    </a:ext>
                  </a:extLst>
                </p:cNvPr>
                <p:cNvPicPr/>
                <p:nvPr/>
              </p:nvPicPr>
              <p:blipFill>
                <a:blip r:embed="rId21"/>
                <a:stretch>
                  <a:fillRect/>
                </a:stretch>
              </p:blipFill>
              <p:spPr>
                <a:xfrm>
                  <a:off x="1595530" y="1849782"/>
                  <a:ext cx="229680" cy="408226"/>
                </a:xfrm>
                <a:prstGeom prst="rect">
                  <a:avLst/>
                </a:prstGeom>
              </p:spPr>
            </p:pic>
          </mc:Fallback>
        </mc:AlternateContent>
      </p:grpSp>
      <p:grpSp>
        <p:nvGrpSpPr>
          <p:cNvPr id="29" name="Group 28">
            <a:extLst>
              <a:ext uri="{FF2B5EF4-FFF2-40B4-BE49-F238E27FC236}">
                <a16:creationId xmlns:a16="http://schemas.microsoft.com/office/drawing/2014/main" id="{1F44D0CA-B2B2-AB4C-A64E-B26B23E5C777}"/>
              </a:ext>
            </a:extLst>
          </p:cNvPr>
          <p:cNvGrpSpPr/>
          <p:nvPr/>
        </p:nvGrpSpPr>
        <p:grpSpPr>
          <a:xfrm>
            <a:off x="5180410" y="827015"/>
            <a:ext cx="768960" cy="347760"/>
            <a:chOff x="5180410" y="827015"/>
            <a:chExt cx="768960" cy="347760"/>
          </a:xfrm>
        </p:grpSpPr>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4DBD554C-E3B4-4849-8276-0B358202E3CE}"/>
                    </a:ext>
                  </a:extLst>
                </p14:cNvPr>
                <p14:cNvContentPartPr/>
                <p14:nvPr/>
              </p14:nvContentPartPr>
              <p14:xfrm>
                <a:off x="5180410" y="924215"/>
                <a:ext cx="149760" cy="131760"/>
              </p14:xfrm>
            </p:contentPart>
          </mc:Choice>
          <mc:Fallback xmlns="">
            <p:pic>
              <p:nvPicPr>
                <p:cNvPr id="21" name="Ink 20">
                  <a:extLst>
                    <a:ext uri="{FF2B5EF4-FFF2-40B4-BE49-F238E27FC236}">
                      <a16:creationId xmlns:a16="http://schemas.microsoft.com/office/drawing/2014/main" id="{4DBD554C-E3B4-4849-8276-0B358202E3CE}"/>
                    </a:ext>
                  </a:extLst>
                </p:cNvPr>
                <p:cNvPicPr/>
                <p:nvPr/>
              </p:nvPicPr>
              <p:blipFill>
                <a:blip r:embed="rId23"/>
                <a:stretch>
                  <a:fillRect/>
                </a:stretch>
              </p:blipFill>
              <p:spPr>
                <a:xfrm>
                  <a:off x="5172868" y="916655"/>
                  <a:ext cx="164844"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C941498A-540C-0C4F-8B87-8E42FBFFD42E}"/>
                    </a:ext>
                  </a:extLst>
                </p14:cNvPr>
                <p14:cNvContentPartPr/>
                <p14:nvPr/>
              </p14:nvContentPartPr>
              <p14:xfrm>
                <a:off x="5377330" y="940775"/>
                <a:ext cx="51840" cy="90720"/>
              </p14:xfrm>
            </p:contentPart>
          </mc:Choice>
          <mc:Fallback xmlns="">
            <p:pic>
              <p:nvPicPr>
                <p:cNvPr id="22" name="Ink 21">
                  <a:extLst>
                    <a:ext uri="{FF2B5EF4-FFF2-40B4-BE49-F238E27FC236}">
                      <a16:creationId xmlns:a16="http://schemas.microsoft.com/office/drawing/2014/main" id="{C941498A-540C-0C4F-8B87-8E42FBFFD42E}"/>
                    </a:ext>
                  </a:extLst>
                </p:cNvPr>
                <p:cNvPicPr/>
                <p:nvPr/>
              </p:nvPicPr>
              <p:blipFill>
                <a:blip r:embed="rId25"/>
                <a:stretch>
                  <a:fillRect/>
                </a:stretch>
              </p:blipFill>
              <p:spPr>
                <a:xfrm>
                  <a:off x="5369770" y="933215"/>
                  <a:ext cx="66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87D19136-1FD3-9147-88FA-25D132875061}"/>
                    </a:ext>
                  </a:extLst>
                </p14:cNvPr>
                <p14:cNvContentPartPr/>
                <p14:nvPr/>
              </p14:nvContentPartPr>
              <p14:xfrm>
                <a:off x="5476690" y="827015"/>
                <a:ext cx="143280" cy="228960"/>
              </p14:xfrm>
            </p:contentPart>
          </mc:Choice>
          <mc:Fallback xmlns="">
            <p:pic>
              <p:nvPicPr>
                <p:cNvPr id="23" name="Ink 22">
                  <a:extLst>
                    <a:ext uri="{FF2B5EF4-FFF2-40B4-BE49-F238E27FC236}">
                      <a16:creationId xmlns:a16="http://schemas.microsoft.com/office/drawing/2014/main" id="{87D19136-1FD3-9147-88FA-25D132875061}"/>
                    </a:ext>
                  </a:extLst>
                </p:cNvPr>
                <p:cNvPicPr/>
                <p:nvPr/>
              </p:nvPicPr>
              <p:blipFill>
                <a:blip r:embed="rId27"/>
                <a:stretch>
                  <a:fillRect/>
                </a:stretch>
              </p:blipFill>
              <p:spPr>
                <a:xfrm>
                  <a:off x="5469111" y="819443"/>
                  <a:ext cx="158438" cy="24410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964A666-1A2E-184E-9EA7-F05A8A7B219F}"/>
                    </a:ext>
                  </a:extLst>
                </p14:cNvPr>
                <p14:cNvContentPartPr/>
                <p14:nvPr/>
              </p14:nvContentPartPr>
              <p14:xfrm>
                <a:off x="5675050" y="900815"/>
                <a:ext cx="28080" cy="12240"/>
              </p14:xfrm>
            </p:contentPart>
          </mc:Choice>
          <mc:Fallback xmlns="">
            <p:pic>
              <p:nvPicPr>
                <p:cNvPr id="24" name="Ink 23">
                  <a:extLst>
                    <a:ext uri="{FF2B5EF4-FFF2-40B4-BE49-F238E27FC236}">
                      <a16:creationId xmlns:a16="http://schemas.microsoft.com/office/drawing/2014/main" id="{3964A666-1A2E-184E-9EA7-F05A8A7B219F}"/>
                    </a:ext>
                  </a:extLst>
                </p:cNvPr>
                <p:cNvPicPr/>
                <p:nvPr/>
              </p:nvPicPr>
              <p:blipFill>
                <a:blip r:embed="rId29"/>
                <a:stretch>
                  <a:fillRect/>
                </a:stretch>
              </p:blipFill>
              <p:spPr>
                <a:xfrm>
                  <a:off x="5667490" y="893255"/>
                  <a:ext cx="43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DB44E42E-B707-3D4D-8A8C-8C25A0BB3B44}"/>
                    </a:ext>
                  </a:extLst>
                </p14:cNvPr>
                <p14:cNvContentPartPr/>
                <p14:nvPr/>
              </p14:nvContentPartPr>
              <p14:xfrm>
                <a:off x="5667130" y="964175"/>
                <a:ext cx="12240" cy="73440"/>
              </p14:xfrm>
            </p:contentPart>
          </mc:Choice>
          <mc:Fallback xmlns="">
            <p:pic>
              <p:nvPicPr>
                <p:cNvPr id="25" name="Ink 24">
                  <a:extLst>
                    <a:ext uri="{FF2B5EF4-FFF2-40B4-BE49-F238E27FC236}">
                      <a16:creationId xmlns:a16="http://schemas.microsoft.com/office/drawing/2014/main" id="{DB44E42E-B707-3D4D-8A8C-8C25A0BB3B44}"/>
                    </a:ext>
                  </a:extLst>
                </p:cNvPr>
                <p:cNvPicPr/>
                <p:nvPr/>
              </p:nvPicPr>
              <p:blipFill>
                <a:blip r:embed="rId31"/>
                <a:stretch>
                  <a:fillRect/>
                </a:stretch>
              </p:blipFill>
              <p:spPr>
                <a:xfrm>
                  <a:off x="5659570" y="956615"/>
                  <a:ext cx="273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A64F0487-E35D-6B4E-BEA6-B953EFC881F4}"/>
                    </a:ext>
                  </a:extLst>
                </p14:cNvPr>
                <p14:cNvContentPartPr/>
                <p14:nvPr/>
              </p14:nvContentPartPr>
              <p14:xfrm>
                <a:off x="5714650" y="841775"/>
                <a:ext cx="155160" cy="304920"/>
              </p14:xfrm>
            </p:contentPart>
          </mc:Choice>
          <mc:Fallback xmlns="">
            <p:pic>
              <p:nvPicPr>
                <p:cNvPr id="26" name="Ink 25">
                  <a:extLst>
                    <a:ext uri="{FF2B5EF4-FFF2-40B4-BE49-F238E27FC236}">
                      <a16:creationId xmlns:a16="http://schemas.microsoft.com/office/drawing/2014/main" id="{A64F0487-E35D-6B4E-BEA6-B953EFC881F4}"/>
                    </a:ext>
                  </a:extLst>
                </p:cNvPr>
                <p:cNvPicPr/>
                <p:nvPr/>
              </p:nvPicPr>
              <p:blipFill>
                <a:blip r:embed="rId33"/>
                <a:stretch>
                  <a:fillRect/>
                </a:stretch>
              </p:blipFill>
              <p:spPr>
                <a:xfrm>
                  <a:off x="5707090" y="834224"/>
                  <a:ext cx="170280" cy="32002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F48F499D-891D-2141-8A27-6B5E70FF37F0}"/>
                    </a:ext>
                  </a:extLst>
                </p14:cNvPr>
                <p14:cNvContentPartPr/>
                <p14:nvPr/>
              </p14:nvContentPartPr>
              <p14:xfrm>
                <a:off x="5750650" y="956255"/>
                <a:ext cx="91800" cy="28080"/>
              </p14:xfrm>
            </p:contentPart>
          </mc:Choice>
          <mc:Fallback xmlns="">
            <p:pic>
              <p:nvPicPr>
                <p:cNvPr id="27" name="Ink 26">
                  <a:extLst>
                    <a:ext uri="{FF2B5EF4-FFF2-40B4-BE49-F238E27FC236}">
                      <a16:creationId xmlns:a16="http://schemas.microsoft.com/office/drawing/2014/main" id="{F48F499D-891D-2141-8A27-6B5E70FF37F0}"/>
                    </a:ext>
                  </a:extLst>
                </p:cNvPr>
                <p:cNvPicPr/>
                <p:nvPr/>
              </p:nvPicPr>
              <p:blipFill>
                <a:blip r:embed="rId35"/>
                <a:stretch>
                  <a:fillRect/>
                </a:stretch>
              </p:blipFill>
              <p:spPr>
                <a:xfrm>
                  <a:off x="5743090" y="948695"/>
                  <a:ext cx="106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22F66FB-EF51-8F49-BFD3-C83490EEA781}"/>
                    </a:ext>
                  </a:extLst>
                </p14:cNvPr>
                <p14:cNvContentPartPr/>
                <p14:nvPr/>
              </p14:nvContentPartPr>
              <p14:xfrm>
                <a:off x="5861530" y="960215"/>
                <a:ext cx="87840" cy="214560"/>
              </p14:xfrm>
            </p:contentPart>
          </mc:Choice>
          <mc:Fallback xmlns="">
            <p:pic>
              <p:nvPicPr>
                <p:cNvPr id="28" name="Ink 27">
                  <a:extLst>
                    <a:ext uri="{FF2B5EF4-FFF2-40B4-BE49-F238E27FC236}">
                      <a16:creationId xmlns:a16="http://schemas.microsoft.com/office/drawing/2014/main" id="{422F66FB-EF51-8F49-BFD3-C83490EEA781}"/>
                    </a:ext>
                  </a:extLst>
                </p:cNvPr>
                <p:cNvPicPr/>
                <p:nvPr/>
              </p:nvPicPr>
              <p:blipFill>
                <a:blip r:embed="rId37"/>
                <a:stretch>
                  <a:fillRect/>
                </a:stretch>
              </p:blipFill>
              <p:spPr>
                <a:xfrm>
                  <a:off x="5853939" y="952655"/>
                  <a:ext cx="103022" cy="229680"/>
                </a:xfrm>
                <a:prstGeom prst="rect">
                  <a:avLst/>
                </a:prstGeom>
              </p:spPr>
            </p:pic>
          </mc:Fallback>
        </mc:AlternateContent>
      </p:grpSp>
      <p:grpSp>
        <p:nvGrpSpPr>
          <p:cNvPr id="32" name="Group 31">
            <a:extLst>
              <a:ext uri="{FF2B5EF4-FFF2-40B4-BE49-F238E27FC236}">
                <a16:creationId xmlns:a16="http://schemas.microsoft.com/office/drawing/2014/main" id="{5BB1EA28-5C35-5649-A836-45DC2C109E6D}"/>
              </a:ext>
            </a:extLst>
          </p:cNvPr>
          <p:cNvGrpSpPr/>
          <p:nvPr/>
        </p:nvGrpSpPr>
        <p:grpSpPr>
          <a:xfrm>
            <a:off x="6095890" y="970295"/>
            <a:ext cx="8280" cy="101520"/>
            <a:chOff x="6095890" y="970295"/>
            <a:chExt cx="8280" cy="101520"/>
          </a:xfrm>
        </p:grpSpPr>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D4CDD9EC-6265-7D42-80D7-A10ABC7E176B}"/>
                    </a:ext>
                  </a:extLst>
                </p14:cNvPr>
                <p14:cNvContentPartPr/>
                <p14:nvPr/>
              </p14:nvContentPartPr>
              <p14:xfrm>
                <a:off x="6099850" y="970295"/>
                <a:ext cx="4320" cy="10080"/>
              </p14:xfrm>
            </p:contentPart>
          </mc:Choice>
          <mc:Fallback xmlns="">
            <p:pic>
              <p:nvPicPr>
                <p:cNvPr id="30" name="Ink 29">
                  <a:extLst>
                    <a:ext uri="{FF2B5EF4-FFF2-40B4-BE49-F238E27FC236}">
                      <a16:creationId xmlns:a16="http://schemas.microsoft.com/office/drawing/2014/main" id="{D4CDD9EC-6265-7D42-80D7-A10ABC7E176B}"/>
                    </a:ext>
                  </a:extLst>
                </p:cNvPr>
                <p:cNvPicPr/>
                <p:nvPr/>
              </p:nvPicPr>
              <p:blipFill>
                <a:blip r:embed="rId39"/>
                <a:stretch>
                  <a:fillRect/>
                </a:stretch>
              </p:blipFill>
              <p:spPr>
                <a:xfrm>
                  <a:off x="6092290" y="962735"/>
                  <a:ext cx="19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37ACF77C-550D-1E42-92C9-2D09E0BA1E1A}"/>
                    </a:ext>
                  </a:extLst>
                </p14:cNvPr>
                <p14:cNvContentPartPr/>
                <p14:nvPr/>
              </p14:nvContentPartPr>
              <p14:xfrm>
                <a:off x="6095890" y="1051655"/>
                <a:ext cx="4320" cy="20160"/>
              </p14:xfrm>
            </p:contentPart>
          </mc:Choice>
          <mc:Fallback xmlns="">
            <p:pic>
              <p:nvPicPr>
                <p:cNvPr id="31" name="Ink 30">
                  <a:extLst>
                    <a:ext uri="{FF2B5EF4-FFF2-40B4-BE49-F238E27FC236}">
                      <a16:creationId xmlns:a16="http://schemas.microsoft.com/office/drawing/2014/main" id="{37ACF77C-550D-1E42-92C9-2D09E0BA1E1A}"/>
                    </a:ext>
                  </a:extLst>
                </p:cNvPr>
                <p:cNvPicPr/>
                <p:nvPr/>
              </p:nvPicPr>
              <p:blipFill>
                <a:blip r:embed="rId41"/>
                <a:stretch>
                  <a:fillRect/>
                </a:stretch>
              </p:blipFill>
              <p:spPr>
                <a:xfrm>
                  <a:off x="6088330" y="1044095"/>
                  <a:ext cx="19440" cy="35280"/>
                </a:xfrm>
                <a:prstGeom prst="rect">
                  <a:avLst/>
                </a:prstGeom>
              </p:spPr>
            </p:pic>
          </mc:Fallback>
        </mc:AlternateContent>
      </p:grpSp>
      <p:grpSp>
        <p:nvGrpSpPr>
          <p:cNvPr id="36" name="Group 35">
            <a:extLst>
              <a:ext uri="{FF2B5EF4-FFF2-40B4-BE49-F238E27FC236}">
                <a16:creationId xmlns:a16="http://schemas.microsoft.com/office/drawing/2014/main" id="{587518E5-0555-334F-B6DE-5BA864B3B81D}"/>
              </a:ext>
            </a:extLst>
          </p:cNvPr>
          <p:cNvGrpSpPr/>
          <p:nvPr/>
        </p:nvGrpSpPr>
        <p:grpSpPr>
          <a:xfrm>
            <a:off x="5365450" y="1361255"/>
            <a:ext cx="147240" cy="222120"/>
            <a:chOff x="5365450" y="1361255"/>
            <a:chExt cx="147240" cy="222120"/>
          </a:xfrm>
        </p:grpSpPr>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83FADA1A-080D-2149-8C1D-A31F49EEAE13}"/>
                    </a:ext>
                  </a:extLst>
                </p14:cNvPr>
                <p14:cNvContentPartPr/>
                <p14:nvPr/>
              </p14:nvContentPartPr>
              <p14:xfrm>
                <a:off x="5365450" y="1392935"/>
                <a:ext cx="39960" cy="190440"/>
              </p14:xfrm>
            </p:contentPart>
          </mc:Choice>
          <mc:Fallback xmlns="">
            <p:pic>
              <p:nvPicPr>
                <p:cNvPr id="33" name="Ink 32">
                  <a:extLst>
                    <a:ext uri="{FF2B5EF4-FFF2-40B4-BE49-F238E27FC236}">
                      <a16:creationId xmlns:a16="http://schemas.microsoft.com/office/drawing/2014/main" id="{83FADA1A-080D-2149-8C1D-A31F49EEAE13}"/>
                    </a:ext>
                  </a:extLst>
                </p:cNvPr>
                <p:cNvPicPr/>
                <p:nvPr/>
              </p:nvPicPr>
              <p:blipFill>
                <a:blip r:embed="rId43"/>
                <a:stretch>
                  <a:fillRect/>
                </a:stretch>
              </p:blipFill>
              <p:spPr>
                <a:xfrm>
                  <a:off x="5357890" y="1385375"/>
                  <a:ext cx="550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815721A5-F421-2B45-B69C-52C00F652F58}"/>
                    </a:ext>
                  </a:extLst>
                </p14:cNvPr>
                <p14:cNvContentPartPr/>
                <p14:nvPr/>
              </p14:nvContentPartPr>
              <p14:xfrm>
                <a:off x="5406130" y="1361255"/>
                <a:ext cx="106560" cy="16200"/>
              </p14:xfrm>
            </p:contentPart>
          </mc:Choice>
          <mc:Fallback xmlns="">
            <p:pic>
              <p:nvPicPr>
                <p:cNvPr id="34" name="Ink 33">
                  <a:extLst>
                    <a:ext uri="{FF2B5EF4-FFF2-40B4-BE49-F238E27FC236}">
                      <a16:creationId xmlns:a16="http://schemas.microsoft.com/office/drawing/2014/main" id="{815721A5-F421-2B45-B69C-52C00F652F58}"/>
                    </a:ext>
                  </a:extLst>
                </p:cNvPr>
                <p:cNvPicPr/>
                <p:nvPr/>
              </p:nvPicPr>
              <p:blipFill>
                <a:blip r:embed="rId45"/>
                <a:stretch>
                  <a:fillRect/>
                </a:stretch>
              </p:blipFill>
              <p:spPr>
                <a:xfrm>
                  <a:off x="5398570" y="1353695"/>
                  <a:ext cx="121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180AC95F-A6BD-9F48-BBB4-FEC30F0EF2A0}"/>
                    </a:ext>
                  </a:extLst>
                </p14:cNvPr>
                <p14:cNvContentPartPr/>
                <p14:nvPr/>
              </p14:nvContentPartPr>
              <p14:xfrm>
                <a:off x="5400010" y="1444415"/>
                <a:ext cx="100800" cy="31320"/>
              </p14:xfrm>
            </p:contentPart>
          </mc:Choice>
          <mc:Fallback xmlns="">
            <p:pic>
              <p:nvPicPr>
                <p:cNvPr id="35" name="Ink 34">
                  <a:extLst>
                    <a:ext uri="{FF2B5EF4-FFF2-40B4-BE49-F238E27FC236}">
                      <a16:creationId xmlns:a16="http://schemas.microsoft.com/office/drawing/2014/main" id="{180AC95F-A6BD-9F48-BBB4-FEC30F0EF2A0}"/>
                    </a:ext>
                  </a:extLst>
                </p:cNvPr>
                <p:cNvPicPr/>
                <p:nvPr/>
              </p:nvPicPr>
              <p:blipFill>
                <a:blip r:embed="rId47"/>
                <a:stretch>
                  <a:fillRect/>
                </a:stretch>
              </p:blipFill>
              <p:spPr>
                <a:xfrm>
                  <a:off x="5392477" y="1436767"/>
                  <a:ext cx="115866" cy="46616"/>
                </a:xfrm>
                <a:prstGeom prst="rect">
                  <a:avLst/>
                </a:prstGeom>
              </p:spPr>
            </p:pic>
          </mc:Fallback>
        </mc:AlternateContent>
      </p:grpSp>
      <p:grpSp>
        <p:nvGrpSpPr>
          <p:cNvPr id="39" name="Group 38">
            <a:extLst>
              <a:ext uri="{FF2B5EF4-FFF2-40B4-BE49-F238E27FC236}">
                <a16:creationId xmlns:a16="http://schemas.microsoft.com/office/drawing/2014/main" id="{21179743-C070-0E48-9996-82FC98D77664}"/>
              </a:ext>
            </a:extLst>
          </p:cNvPr>
          <p:cNvGrpSpPr/>
          <p:nvPr/>
        </p:nvGrpSpPr>
        <p:grpSpPr>
          <a:xfrm>
            <a:off x="5718610" y="1460255"/>
            <a:ext cx="104040" cy="75960"/>
            <a:chOff x="5718610" y="1460255"/>
            <a:chExt cx="104040" cy="75960"/>
          </a:xfrm>
        </p:grpSpPr>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B43A04FC-2015-CD4D-9AD5-7E60B905F11D}"/>
                    </a:ext>
                  </a:extLst>
                </p14:cNvPr>
                <p14:cNvContentPartPr/>
                <p14:nvPr/>
              </p14:nvContentPartPr>
              <p14:xfrm>
                <a:off x="5718610" y="1460255"/>
                <a:ext cx="79560" cy="20160"/>
              </p14:xfrm>
            </p:contentPart>
          </mc:Choice>
          <mc:Fallback xmlns="">
            <p:pic>
              <p:nvPicPr>
                <p:cNvPr id="37" name="Ink 36">
                  <a:extLst>
                    <a:ext uri="{FF2B5EF4-FFF2-40B4-BE49-F238E27FC236}">
                      <a16:creationId xmlns:a16="http://schemas.microsoft.com/office/drawing/2014/main" id="{B43A04FC-2015-CD4D-9AD5-7E60B905F11D}"/>
                    </a:ext>
                  </a:extLst>
                </p:cNvPr>
                <p:cNvPicPr/>
                <p:nvPr/>
              </p:nvPicPr>
              <p:blipFill>
                <a:blip r:embed="rId49"/>
                <a:stretch>
                  <a:fillRect/>
                </a:stretch>
              </p:blipFill>
              <p:spPr>
                <a:xfrm>
                  <a:off x="5711050" y="1452695"/>
                  <a:ext cx="94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5E05CD6B-E3FD-084F-A086-5B49022FB53C}"/>
                    </a:ext>
                  </a:extLst>
                </p14:cNvPr>
                <p14:cNvContentPartPr/>
                <p14:nvPr/>
              </p14:nvContentPartPr>
              <p14:xfrm>
                <a:off x="5744530" y="1523975"/>
                <a:ext cx="78120" cy="12240"/>
              </p14:xfrm>
            </p:contentPart>
          </mc:Choice>
          <mc:Fallback xmlns="">
            <p:pic>
              <p:nvPicPr>
                <p:cNvPr id="38" name="Ink 37">
                  <a:extLst>
                    <a:ext uri="{FF2B5EF4-FFF2-40B4-BE49-F238E27FC236}">
                      <a16:creationId xmlns:a16="http://schemas.microsoft.com/office/drawing/2014/main" id="{5E05CD6B-E3FD-084F-A086-5B49022FB53C}"/>
                    </a:ext>
                  </a:extLst>
                </p:cNvPr>
                <p:cNvPicPr/>
                <p:nvPr/>
              </p:nvPicPr>
              <p:blipFill>
                <a:blip r:embed="rId51"/>
                <a:stretch>
                  <a:fillRect/>
                </a:stretch>
              </p:blipFill>
              <p:spPr>
                <a:xfrm>
                  <a:off x="5736970" y="1516415"/>
                  <a:ext cx="9324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6FB13F89-2352-9141-96C7-E03E8C25E8B7}"/>
                  </a:ext>
                </a:extLst>
              </p14:cNvPr>
              <p14:cNvContentPartPr/>
              <p14:nvPr/>
            </p14:nvContentPartPr>
            <p14:xfrm>
              <a:off x="6044050" y="1361255"/>
              <a:ext cx="75600" cy="317880"/>
            </p14:xfrm>
          </p:contentPart>
        </mc:Choice>
        <mc:Fallback xmlns="">
          <p:pic>
            <p:nvPicPr>
              <p:cNvPr id="40" name="Ink 39">
                <a:extLst>
                  <a:ext uri="{FF2B5EF4-FFF2-40B4-BE49-F238E27FC236}">
                    <a16:creationId xmlns:a16="http://schemas.microsoft.com/office/drawing/2014/main" id="{6FB13F89-2352-9141-96C7-E03E8C25E8B7}"/>
                  </a:ext>
                </a:extLst>
              </p:cNvPr>
              <p:cNvPicPr/>
              <p:nvPr/>
            </p:nvPicPr>
            <p:blipFill>
              <a:blip r:embed="rId53"/>
              <a:stretch>
                <a:fillRect/>
              </a:stretch>
            </p:blipFill>
            <p:spPr>
              <a:xfrm>
                <a:off x="6036490" y="1353695"/>
                <a:ext cx="90720" cy="333000"/>
              </a:xfrm>
              <a:prstGeom prst="rect">
                <a:avLst/>
              </a:prstGeom>
            </p:spPr>
          </p:pic>
        </mc:Fallback>
      </mc:AlternateContent>
      <p:grpSp>
        <p:nvGrpSpPr>
          <p:cNvPr id="48" name="Group 47">
            <a:extLst>
              <a:ext uri="{FF2B5EF4-FFF2-40B4-BE49-F238E27FC236}">
                <a16:creationId xmlns:a16="http://schemas.microsoft.com/office/drawing/2014/main" id="{8F43EC19-2A65-5A46-A290-1F65C452D5FC}"/>
              </a:ext>
            </a:extLst>
          </p:cNvPr>
          <p:cNvGrpSpPr/>
          <p:nvPr/>
        </p:nvGrpSpPr>
        <p:grpSpPr>
          <a:xfrm>
            <a:off x="6222970" y="1373135"/>
            <a:ext cx="382680" cy="349560"/>
            <a:chOff x="6222970" y="1373135"/>
            <a:chExt cx="382680" cy="349560"/>
          </a:xfrm>
        </p:grpSpPr>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19B3AFC3-84C9-9341-8A12-FF564C160234}"/>
                    </a:ext>
                  </a:extLst>
                </p14:cNvPr>
                <p14:cNvContentPartPr/>
                <p14:nvPr/>
              </p14:nvContentPartPr>
              <p14:xfrm>
                <a:off x="6222970" y="1400855"/>
                <a:ext cx="87840" cy="281880"/>
              </p14:xfrm>
            </p:contentPart>
          </mc:Choice>
          <mc:Fallback xmlns="">
            <p:pic>
              <p:nvPicPr>
                <p:cNvPr id="44" name="Ink 43">
                  <a:extLst>
                    <a:ext uri="{FF2B5EF4-FFF2-40B4-BE49-F238E27FC236}">
                      <a16:creationId xmlns:a16="http://schemas.microsoft.com/office/drawing/2014/main" id="{19B3AFC3-84C9-9341-8A12-FF564C160234}"/>
                    </a:ext>
                  </a:extLst>
                </p:cNvPr>
                <p:cNvPicPr/>
                <p:nvPr/>
              </p:nvPicPr>
              <p:blipFill>
                <a:blip r:embed="rId55"/>
                <a:stretch>
                  <a:fillRect/>
                </a:stretch>
              </p:blipFill>
              <p:spPr>
                <a:xfrm>
                  <a:off x="6215410" y="1393295"/>
                  <a:ext cx="102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28A99738-8521-A245-8854-29D72C399E82}"/>
                    </a:ext>
                  </a:extLst>
                </p14:cNvPr>
                <p14:cNvContentPartPr/>
                <p14:nvPr/>
              </p14:nvContentPartPr>
              <p14:xfrm>
                <a:off x="6385690" y="1555655"/>
                <a:ext cx="43920" cy="91800"/>
              </p14:xfrm>
            </p:contentPart>
          </mc:Choice>
          <mc:Fallback xmlns="">
            <p:pic>
              <p:nvPicPr>
                <p:cNvPr id="45" name="Ink 44">
                  <a:extLst>
                    <a:ext uri="{FF2B5EF4-FFF2-40B4-BE49-F238E27FC236}">
                      <a16:creationId xmlns:a16="http://schemas.microsoft.com/office/drawing/2014/main" id="{28A99738-8521-A245-8854-29D72C399E82}"/>
                    </a:ext>
                  </a:extLst>
                </p:cNvPr>
                <p:cNvPicPr/>
                <p:nvPr/>
              </p:nvPicPr>
              <p:blipFill>
                <a:blip r:embed="rId57"/>
                <a:stretch>
                  <a:fillRect/>
                </a:stretch>
              </p:blipFill>
              <p:spPr>
                <a:xfrm>
                  <a:off x="6378130" y="1548095"/>
                  <a:ext cx="59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09E5308A-707C-7F44-BBB3-DC4D8794C9D9}"/>
                    </a:ext>
                  </a:extLst>
                </p14:cNvPr>
                <p14:cNvContentPartPr/>
                <p14:nvPr/>
              </p14:nvContentPartPr>
              <p14:xfrm>
                <a:off x="6508450" y="1373135"/>
                <a:ext cx="97200" cy="349560"/>
              </p14:xfrm>
            </p:contentPart>
          </mc:Choice>
          <mc:Fallback xmlns="">
            <p:pic>
              <p:nvPicPr>
                <p:cNvPr id="47" name="Ink 46">
                  <a:extLst>
                    <a:ext uri="{FF2B5EF4-FFF2-40B4-BE49-F238E27FC236}">
                      <a16:creationId xmlns:a16="http://schemas.microsoft.com/office/drawing/2014/main" id="{09E5308A-707C-7F44-BBB3-DC4D8794C9D9}"/>
                    </a:ext>
                  </a:extLst>
                </p:cNvPr>
                <p:cNvPicPr/>
                <p:nvPr/>
              </p:nvPicPr>
              <p:blipFill>
                <a:blip r:embed="rId59"/>
                <a:stretch>
                  <a:fillRect/>
                </a:stretch>
              </p:blipFill>
              <p:spPr>
                <a:xfrm>
                  <a:off x="6500890" y="1365575"/>
                  <a:ext cx="112320" cy="36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FA6F58EE-2120-3B42-A18F-A949B4A73610}"/>
                  </a:ext>
                </a:extLst>
              </p14:cNvPr>
              <p14:cNvContentPartPr/>
              <p14:nvPr/>
            </p14:nvContentPartPr>
            <p14:xfrm>
              <a:off x="5290210" y="1881095"/>
              <a:ext cx="99720" cy="137160"/>
            </p14:xfrm>
          </p:contentPart>
        </mc:Choice>
        <mc:Fallback xmlns="">
          <p:pic>
            <p:nvPicPr>
              <p:cNvPr id="49" name="Ink 48">
                <a:extLst>
                  <a:ext uri="{FF2B5EF4-FFF2-40B4-BE49-F238E27FC236}">
                    <a16:creationId xmlns:a16="http://schemas.microsoft.com/office/drawing/2014/main" id="{FA6F58EE-2120-3B42-A18F-A949B4A73610}"/>
                  </a:ext>
                </a:extLst>
              </p:cNvPr>
              <p:cNvPicPr/>
              <p:nvPr/>
            </p:nvPicPr>
            <p:blipFill>
              <a:blip r:embed="rId61"/>
              <a:stretch>
                <a:fillRect/>
              </a:stretch>
            </p:blipFill>
            <p:spPr>
              <a:xfrm>
                <a:off x="5282650" y="1873535"/>
                <a:ext cx="114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83DC42B9-6F77-D145-A6FD-883A63FBF565}"/>
                  </a:ext>
                </a:extLst>
              </p14:cNvPr>
              <p14:cNvContentPartPr/>
              <p14:nvPr/>
            </p14:nvContentPartPr>
            <p14:xfrm>
              <a:off x="5433490" y="1901255"/>
              <a:ext cx="71280" cy="106920"/>
            </p14:xfrm>
          </p:contentPart>
        </mc:Choice>
        <mc:Fallback xmlns="">
          <p:pic>
            <p:nvPicPr>
              <p:cNvPr id="50" name="Ink 49">
                <a:extLst>
                  <a:ext uri="{FF2B5EF4-FFF2-40B4-BE49-F238E27FC236}">
                    <a16:creationId xmlns:a16="http://schemas.microsoft.com/office/drawing/2014/main" id="{83DC42B9-6F77-D145-A6FD-883A63FBF565}"/>
                  </a:ext>
                </a:extLst>
              </p:cNvPr>
              <p:cNvPicPr/>
              <p:nvPr/>
            </p:nvPicPr>
            <p:blipFill>
              <a:blip r:embed="rId63"/>
              <a:stretch>
                <a:fillRect/>
              </a:stretch>
            </p:blipFill>
            <p:spPr>
              <a:xfrm>
                <a:off x="5425968" y="1893695"/>
                <a:ext cx="86324"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7AA12DE2-7E50-CF4C-9A48-CB8BF72AAB8B}"/>
                  </a:ext>
                </a:extLst>
              </p14:cNvPr>
              <p14:cNvContentPartPr/>
              <p14:nvPr/>
            </p14:nvContentPartPr>
            <p14:xfrm>
              <a:off x="5580010" y="1930775"/>
              <a:ext cx="103680" cy="89280"/>
            </p14:xfrm>
          </p:contentPart>
        </mc:Choice>
        <mc:Fallback xmlns="">
          <p:pic>
            <p:nvPicPr>
              <p:cNvPr id="53" name="Ink 52">
                <a:extLst>
                  <a:ext uri="{FF2B5EF4-FFF2-40B4-BE49-F238E27FC236}">
                    <a16:creationId xmlns:a16="http://schemas.microsoft.com/office/drawing/2014/main" id="{7AA12DE2-7E50-CF4C-9A48-CB8BF72AAB8B}"/>
                  </a:ext>
                </a:extLst>
              </p:cNvPr>
              <p:cNvPicPr/>
              <p:nvPr/>
            </p:nvPicPr>
            <p:blipFill>
              <a:blip r:embed="rId65"/>
              <a:stretch>
                <a:fillRect/>
              </a:stretch>
            </p:blipFill>
            <p:spPr>
              <a:xfrm>
                <a:off x="5569570" y="1920335"/>
                <a:ext cx="123840" cy="109440"/>
              </a:xfrm>
              <a:prstGeom prst="rect">
                <a:avLst/>
              </a:prstGeom>
            </p:spPr>
          </p:pic>
        </mc:Fallback>
      </mc:AlternateContent>
      <p:grpSp>
        <p:nvGrpSpPr>
          <p:cNvPr id="59" name="Group 58">
            <a:extLst>
              <a:ext uri="{FF2B5EF4-FFF2-40B4-BE49-F238E27FC236}">
                <a16:creationId xmlns:a16="http://schemas.microsoft.com/office/drawing/2014/main" id="{9CFD657D-5087-354F-917A-E638B87E6036}"/>
              </a:ext>
            </a:extLst>
          </p:cNvPr>
          <p:cNvGrpSpPr/>
          <p:nvPr/>
        </p:nvGrpSpPr>
        <p:grpSpPr>
          <a:xfrm>
            <a:off x="5965210" y="1885055"/>
            <a:ext cx="543600" cy="270360"/>
            <a:chOff x="5965210" y="1885055"/>
            <a:chExt cx="543600" cy="270360"/>
          </a:xfrm>
        </p:grpSpPr>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id="{29AF83AE-FB3F-A145-9E4B-7788693A8BF6}"/>
                    </a:ext>
                  </a:extLst>
                </p14:cNvPr>
                <p14:cNvContentPartPr/>
                <p14:nvPr/>
              </p14:nvContentPartPr>
              <p14:xfrm>
                <a:off x="5965210" y="1896935"/>
                <a:ext cx="131040" cy="171000"/>
              </p14:xfrm>
            </p:contentPart>
          </mc:Choice>
          <mc:Fallback xmlns="">
            <p:pic>
              <p:nvPicPr>
                <p:cNvPr id="54" name="Ink 53">
                  <a:extLst>
                    <a:ext uri="{FF2B5EF4-FFF2-40B4-BE49-F238E27FC236}">
                      <a16:creationId xmlns:a16="http://schemas.microsoft.com/office/drawing/2014/main" id="{29AF83AE-FB3F-A145-9E4B-7788693A8BF6}"/>
                    </a:ext>
                  </a:extLst>
                </p:cNvPr>
                <p:cNvPicPr/>
                <p:nvPr/>
              </p:nvPicPr>
              <p:blipFill>
                <a:blip r:embed="rId67"/>
                <a:stretch>
                  <a:fillRect/>
                </a:stretch>
              </p:blipFill>
              <p:spPr>
                <a:xfrm>
                  <a:off x="5957629" y="1889375"/>
                  <a:ext cx="146202"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748805CB-73FF-014A-8061-57B39D00D3B0}"/>
                    </a:ext>
                  </a:extLst>
                </p14:cNvPr>
                <p14:cNvContentPartPr/>
                <p14:nvPr/>
              </p14:nvContentPartPr>
              <p14:xfrm>
                <a:off x="6143410" y="1885055"/>
                <a:ext cx="79560" cy="210600"/>
              </p14:xfrm>
            </p:contentPart>
          </mc:Choice>
          <mc:Fallback xmlns="">
            <p:pic>
              <p:nvPicPr>
                <p:cNvPr id="55" name="Ink 54">
                  <a:extLst>
                    <a:ext uri="{FF2B5EF4-FFF2-40B4-BE49-F238E27FC236}">
                      <a16:creationId xmlns:a16="http://schemas.microsoft.com/office/drawing/2014/main" id="{748805CB-73FF-014A-8061-57B39D00D3B0}"/>
                    </a:ext>
                  </a:extLst>
                </p:cNvPr>
                <p:cNvPicPr/>
                <p:nvPr/>
              </p:nvPicPr>
              <p:blipFill>
                <a:blip r:embed="rId69"/>
                <a:stretch>
                  <a:fillRect/>
                </a:stretch>
              </p:blipFill>
              <p:spPr>
                <a:xfrm>
                  <a:off x="6135850" y="1877508"/>
                  <a:ext cx="94680" cy="22569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CD950810-C6FC-0D46-A07C-348559D171DC}"/>
                    </a:ext>
                  </a:extLst>
                </p14:cNvPr>
                <p14:cNvContentPartPr/>
                <p14:nvPr/>
              </p14:nvContentPartPr>
              <p14:xfrm>
                <a:off x="6270490" y="1948415"/>
                <a:ext cx="63720" cy="119520"/>
              </p14:xfrm>
            </p:contentPart>
          </mc:Choice>
          <mc:Fallback xmlns="">
            <p:pic>
              <p:nvPicPr>
                <p:cNvPr id="56" name="Ink 55">
                  <a:extLst>
                    <a:ext uri="{FF2B5EF4-FFF2-40B4-BE49-F238E27FC236}">
                      <a16:creationId xmlns:a16="http://schemas.microsoft.com/office/drawing/2014/main" id="{CD950810-C6FC-0D46-A07C-348559D171DC}"/>
                    </a:ext>
                  </a:extLst>
                </p:cNvPr>
                <p:cNvPicPr/>
                <p:nvPr/>
              </p:nvPicPr>
              <p:blipFill>
                <a:blip r:embed="rId71"/>
                <a:stretch>
                  <a:fillRect/>
                </a:stretch>
              </p:blipFill>
              <p:spPr>
                <a:xfrm>
                  <a:off x="6262972" y="1940832"/>
                  <a:ext cx="78755" cy="13468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2C7A79FE-8A6A-8E47-88A8-EEFEA2DB0739}"/>
                    </a:ext>
                  </a:extLst>
                </p14:cNvPr>
                <p14:cNvContentPartPr/>
                <p14:nvPr/>
              </p14:nvContentPartPr>
              <p14:xfrm>
                <a:off x="6325930" y="1956335"/>
                <a:ext cx="83880" cy="159120"/>
              </p14:xfrm>
            </p:contentPart>
          </mc:Choice>
          <mc:Fallback xmlns="">
            <p:pic>
              <p:nvPicPr>
                <p:cNvPr id="57" name="Ink 56">
                  <a:extLst>
                    <a:ext uri="{FF2B5EF4-FFF2-40B4-BE49-F238E27FC236}">
                      <a16:creationId xmlns:a16="http://schemas.microsoft.com/office/drawing/2014/main" id="{2C7A79FE-8A6A-8E47-88A8-EEFEA2DB0739}"/>
                    </a:ext>
                  </a:extLst>
                </p:cNvPr>
                <p:cNvPicPr/>
                <p:nvPr/>
              </p:nvPicPr>
              <p:blipFill>
                <a:blip r:embed="rId73"/>
                <a:stretch>
                  <a:fillRect/>
                </a:stretch>
              </p:blipFill>
              <p:spPr>
                <a:xfrm>
                  <a:off x="6318337" y="1948775"/>
                  <a:ext cx="99065"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BAF82D97-716C-6E41-AEED-994F1C4BB53B}"/>
                    </a:ext>
                  </a:extLst>
                </p14:cNvPr>
                <p14:cNvContentPartPr/>
                <p14:nvPr/>
              </p14:nvContentPartPr>
              <p14:xfrm>
                <a:off x="6441130" y="1896935"/>
                <a:ext cx="67680" cy="258480"/>
              </p14:xfrm>
            </p:contentPart>
          </mc:Choice>
          <mc:Fallback xmlns="">
            <p:pic>
              <p:nvPicPr>
                <p:cNvPr id="58" name="Ink 57">
                  <a:extLst>
                    <a:ext uri="{FF2B5EF4-FFF2-40B4-BE49-F238E27FC236}">
                      <a16:creationId xmlns:a16="http://schemas.microsoft.com/office/drawing/2014/main" id="{BAF82D97-716C-6E41-AEED-994F1C4BB53B}"/>
                    </a:ext>
                  </a:extLst>
                </p:cNvPr>
                <p:cNvPicPr/>
                <p:nvPr/>
              </p:nvPicPr>
              <p:blipFill>
                <a:blip r:embed="rId75"/>
                <a:stretch>
                  <a:fillRect/>
                </a:stretch>
              </p:blipFill>
              <p:spPr>
                <a:xfrm>
                  <a:off x="6433610" y="1889375"/>
                  <a:ext cx="82720" cy="273600"/>
                </a:xfrm>
                <a:prstGeom prst="rect">
                  <a:avLst/>
                </a:prstGeom>
              </p:spPr>
            </p:pic>
          </mc:Fallback>
        </mc:AlternateContent>
      </p:grpSp>
      <p:grpSp>
        <p:nvGrpSpPr>
          <p:cNvPr id="62" name="Group 61">
            <a:extLst>
              <a:ext uri="{FF2B5EF4-FFF2-40B4-BE49-F238E27FC236}">
                <a16:creationId xmlns:a16="http://schemas.microsoft.com/office/drawing/2014/main" id="{7533B4C3-A1A6-0F46-8CDD-6FD1447474B1}"/>
              </a:ext>
            </a:extLst>
          </p:cNvPr>
          <p:cNvGrpSpPr/>
          <p:nvPr/>
        </p:nvGrpSpPr>
        <p:grpSpPr>
          <a:xfrm>
            <a:off x="6580090" y="2020055"/>
            <a:ext cx="67680" cy="51840"/>
            <a:chOff x="6580090" y="2020055"/>
            <a:chExt cx="67680" cy="51840"/>
          </a:xfrm>
        </p:grpSpPr>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B2590D21-ADA1-304A-B8FF-0AC86C60BA01}"/>
                    </a:ext>
                  </a:extLst>
                </p14:cNvPr>
                <p14:cNvContentPartPr/>
                <p14:nvPr/>
              </p14:nvContentPartPr>
              <p14:xfrm>
                <a:off x="6580090" y="2020055"/>
                <a:ext cx="67680" cy="4320"/>
              </p14:xfrm>
            </p:contentPart>
          </mc:Choice>
          <mc:Fallback xmlns="">
            <p:pic>
              <p:nvPicPr>
                <p:cNvPr id="60" name="Ink 59">
                  <a:extLst>
                    <a:ext uri="{FF2B5EF4-FFF2-40B4-BE49-F238E27FC236}">
                      <a16:creationId xmlns:a16="http://schemas.microsoft.com/office/drawing/2014/main" id="{B2590D21-ADA1-304A-B8FF-0AC86C60BA01}"/>
                    </a:ext>
                  </a:extLst>
                </p:cNvPr>
                <p:cNvPicPr/>
                <p:nvPr/>
              </p:nvPicPr>
              <p:blipFill>
                <a:blip r:embed="rId77"/>
                <a:stretch>
                  <a:fillRect/>
                </a:stretch>
              </p:blipFill>
              <p:spPr>
                <a:xfrm>
                  <a:off x="6572570" y="2012495"/>
                  <a:ext cx="827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406030C3-2BD6-EF45-954C-CDD549C1E21B}"/>
                    </a:ext>
                  </a:extLst>
                </p14:cNvPr>
                <p14:cNvContentPartPr/>
                <p14:nvPr/>
              </p14:nvContentPartPr>
              <p14:xfrm>
                <a:off x="6595930" y="2059655"/>
                <a:ext cx="39960" cy="12240"/>
              </p14:xfrm>
            </p:contentPart>
          </mc:Choice>
          <mc:Fallback xmlns="">
            <p:pic>
              <p:nvPicPr>
                <p:cNvPr id="61" name="Ink 60">
                  <a:extLst>
                    <a:ext uri="{FF2B5EF4-FFF2-40B4-BE49-F238E27FC236}">
                      <a16:creationId xmlns:a16="http://schemas.microsoft.com/office/drawing/2014/main" id="{406030C3-2BD6-EF45-954C-CDD549C1E21B}"/>
                    </a:ext>
                  </a:extLst>
                </p:cNvPr>
                <p:cNvPicPr/>
                <p:nvPr/>
              </p:nvPicPr>
              <p:blipFill>
                <a:blip r:embed="rId79"/>
                <a:stretch>
                  <a:fillRect/>
                </a:stretch>
              </p:blipFill>
              <p:spPr>
                <a:xfrm>
                  <a:off x="6588437" y="2052095"/>
                  <a:ext cx="54945" cy="27360"/>
                </a:xfrm>
                <a:prstGeom prst="rect">
                  <a:avLst/>
                </a:prstGeom>
              </p:spPr>
            </p:pic>
          </mc:Fallback>
        </mc:AlternateContent>
      </p:grpSp>
      <p:grpSp>
        <p:nvGrpSpPr>
          <p:cNvPr id="71" name="Group 70">
            <a:extLst>
              <a:ext uri="{FF2B5EF4-FFF2-40B4-BE49-F238E27FC236}">
                <a16:creationId xmlns:a16="http://schemas.microsoft.com/office/drawing/2014/main" id="{71136869-5D2B-5647-B95C-A83DD2CAA2AC}"/>
              </a:ext>
            </a:extLst>
          </p:cNvPr>
          <p:cNvGrpSpPr/>
          <p:nvPr/>
        </p:nvGrpSpPr>
        <p:grpSpPr>
          <a:xfrm>
            <a:off x="6818050" y="1889015"/>
            <a:ext cx="373320" cy="373320"/>
            <a:chOff x="6818050" y="1889015"/>
            <a:chExt cx="373320" cy="373320"/>
          </a:xfrm>
        </p:grpSpPr>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AD752908-BBAB-1B41-ABD0-C4B075895068}"/>
                    </a:ext>
                  </a:extLst>
                </p14:cNvPr>
                <p14:cNvContentPartPr/>
                <p14:nvPr/>
              </p14:nvContentPartPr>
              <p14:xfrm>
                <a:off x="6818050" y="1901615"/>
                <a:ext cx="87840" cy="316800"/>
              </p14:xfrm>
            </p:contentPart>
          </mc:Choice>
          <mc:Fallback xmlns="">
            <p:pic>
              <p:nvPicPr>
                <p:cNvPr id="67" name="Ink 66">
                  <a:extLst>
                    <a:ext uri="{FF2B5EF4-FFF2-40B4-BE49-F238E27FC236}">
                      <a16:creationId xmlns:a16="http://schemas.microsoft.com/office/drawing/2014/main" id="{AD752908-BBAB-1B41-ABD0-C4B075895068}"/>
                    </a:ext>
                  </a:extLst>
                </p:cNvPr>
                <p:cNvPicPr/>
                <p:nvPr/>
              </p:nvPicPr>
              <p:blipFill>
                <a:blip r:embed="rId81"/>
                <a:stretch>
                  <a:fillRect/>
                </a:stretch>
              </p:blipFill>
              <p:spPr>
                <a:xfrm>
                  <a:off x="6810459" y="1894055"/>
                  <a:ext cx="103022"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Ink 67">
                  <a:extLst>
                    <a:ext uri="{FF2B5EF4-FFF2-40B4-BE49-F238E27FC236}">
                      <a16:creationId xmlns:a16="http://schemas.microsoft.com/office/drawing/2014/main" id="{1EBECA39-3CA8-5145-AA10-D0B848FCDA31}"/>
                    </a:ext>
                  </a:extLst>
                </p14:cNvPr>
                <p14:cNvContentPartPr/>
                <p14:nvPr/>
              </p14:nvContentPartPr>
              <p14:xfrm>
                <a:off x="6957010" y="2047775"/>
                <a:ext cx="103680" cy="106920"/>
              </p14:xfrm>
            </p:contentPart>
          </mc:Choice>
          <mc:Fallback xmlns="">
            <p:pic>
              <p:nvPicPr>
                <p:cNvPr id="68" name="Ink 67">
                  <a:extLst>
                    <a:ext uri="{FF2B5EF4-FFF2-40B4-BE49-F238E27FC236}">
                      <a16:creationId xmlns:a16="http://schemas.microsoft.com/office/drawing/2014/main" id="{1EBECA39-3CA8-5145-AA10-D0B848FCDA31}"/>
                    </a:ext>
                  </a:extLst>
                </p:cNvPr>
                <p:cNvPicPr/>
                <p:nvPr/>
              </p:nvPicPr>
              <p:blipFill>
                <a:blip r:embed="rId83"/>
                <a:stretch>
                  <a:fillRect/>
                </a:stretch>
              </p:blipFill>
              <p:spPr>
                <a:xfrm>
                  <a:off x="6949424" y="2040240"/>
                  <a:ext cx="118853" cy="12198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F0532CFB-609C-7048-AA21-8BEBB21756FB}"/>
                    </a:ext>
                  </a:extLst>
                </p14:cNvPr>
                <p14:cNvContentPartPr/>
                <p14:nvPr/>
              </p14:nvContentPartPr>
              <p14:xfrm>
                <a:off x="7167250" y="1889015"/>
                <a:ext cx="24120" cy="373320"/>
              </p14:xfrm>
            </p:contentPart>
          </mc:Choice>
          <mc:Fallback xmlns="">
            <p:pic>
              <p:nvPicPr>
                <p:cNvPr id="70" name="Ink 69">
                  <a:extLst>
                    <a:ext uri="{FF2B5EF4-FFF2-40B4-BE49-F238E27FC236}">
                      <a16:creationId xmlns:a16="http://schemas.microsoft.com/office/drawing/2014/main" id="{F0532CFB-609C-7048-AA21-8BEBB21756FB}"/>
                    </a:ext>
                  </a:extLst>
                </p:cNvPr>
                <p:cNvPicPr/>
                <p:nvPr/>
              </p:nvPicPr>
              <p:blipFill>
                <a:blip r:embed="rId85"/>
                <a:stretch>
                  <a:fillRect/>
                </a:stretch>
              </p:blipFill>
              <p:spPr>
                <a:xfrm>
                  <a:off x="7159690" y="1881462"/>
                  <a:ext cx="39240" cy="388425"/>
                </a:xfrm>
                <a:prstGeom prst="rect">
                  <a:avLst/>
                </a:prstGeom>
              </p:spPr>
            </p:pic>
          </mc:Fallback>
        </mc:AlternateContent>
      </p:grpSp>
      <p:grpSp>
        <p:nvGrpSpPr>
          <p:cNvPr id="79" name="Group 78">
            <a:extLst>
              <a:ext uri="{FF2B5EF4-FFF2-40B4-BE49-F238E27FC236}">
                <a16:creationId xmlns:a16="http://schemas.microsoft.com/office/drawing/2014/main" id="{A18909B5-4452-C941-9168-29238287A9CC}"/>
              </a:ext>
            </a:extLst>
          </p:cNvPr>
          <p:cNvGrpSpPr/>
          <p:nvPr/>
        </p:nvGrpSpPr>
        <p:grpSpPr>
          <a:xfrm>
            <a:off x="7362370" y="1952375"/>
            <a:ext cx="237960" cy="190800"/>
            <a:chOff x="7362370" y="1952375"/>
            <a:chExt cx="237960" cy="190800"/>
          </a:xfrm>
        </p:grpSpPr>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EC442093-AFCD-4149-980D-FD2A91E997A6}"/>
                    </a:ext>
                  </a:extLst>
                </p14:cNvPr>
                <p14:cNvContentPartPr/>
                <p14:nvPr/>
              </p14:nvContentPartPr>
              <p14:xfrm>
                <a:off x="7362370" y="2051735"/>
                <a:ext cx="83160" cy="79560"/>
              </p14:xfrm>
            </p:contentPart>
          </mc:Choice>
          <mc:Fallback xmlns="">
            <p:pic>
              <p:nvPicPr>
                <p:cNvPr id="72" name="Ink 71">
                  <a:extLst>
                    <a:ext uri="{FF2B5EF4-FFF2-40B4-BE49-F238E27FC236}">
                      <a16:creationId xmlns:a16="http://schemas.microsoft.com/office/drawing/2014/main" id="{EC442093-AFCD-4149-980D-FD2A91E997A6}"/>
                    </a:ext>
                  </a:extLst>
                </p:cNvPr>
                <p:cNvPicPr/>
                <p:nvPr/>
              </p:nvPicPr>
              <p:blipFill>
                <a:blip r:embed="rId87"/>
                <a:stretch>
                  <a:fillRect/>
                </a:stretch>
              </p:blipFill>
              <p:spPr>
                <a:xfrm>
                  <a:off x="7354843" y="2044209"/>
                  <a:ext cx="98215" cy="9461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7FA4DA63-E412-7144-939E-0C401EAD6D31}"/>
                    </a:ext>
                  </a:extLst>
                </p14:cNvPr>
                <p14:cNvContentPartPr/>
                <p14:nvPr/>
              </p14:nvContentPartPr>
              <p14:xfrm>
                <a:off x="7520770" y="1952375"/>
                <a:ext cx="79560" cy="190800"/>
              </p14:xfrm>
            </p:contentPart>
          </mc:Choice>
          <mc:Fallback xmlns="">
            <p:pic>
              <p:nvPicPr>
                <p:cNvPr id="73" name="Ink 72">
                  <a:extLst>
                    <a:ext uri="{FF2B5EF4-FFF2-40B4-BE49-F238E27FC236}">
                      <a16:creationId xmlns:a16="http://schemas.microsoft.com/office/drawing/2014/main" id="{7FA4DA63-E412-7144-939E-0C401EAD6D31}"/>
                    </a:ext>
                  </a:extLst>
                </p:cNvPr>
                <p:cNvPicPr/>
                <p:nvPr/>
              </p:nvPicPr>
              <p:blipFill>
                <a:blip r:embed="rId89"/>
                <a:stretch>
                  <a:fillRect/>
                </a:stretch>
              </p:blipFill>
              <p:spPr>
                <a:xfrm>
                  <a:off x="7513244" y="1944815"/>
                  <a:ext cx="94612" cy="205920"/>
                </a:xfrm>
                <a:prstGeom prst="rect">
                  <a:avLst/>
                </a:prstGeom>
              </p:spPr>
            </p:pic>
          </mc:Fallback>
        </mc:AlternateContent>
      </p:grpSp>
      <p:grpSp>
        <p:nvGrpSpPr>
          <p:cNvPr id="78" name="Group 77">
            <a:extLst>
              <a:ext uri="{FF2B5EF4-FFF2-40B4-BE49-F238E27FC236}">
                <a16:creationId xmlns:a16="http://schemas.microsoft.com/office/drawing/2014/main" id="{0B5B1FE5-0418-F744-9D19-024F035C263E}"/>
              </a:ext>
            </a:extLst>
          </p:cNvPr>
          <p:cNvGrpSpPr/>
          <p:nvPr/>
        </p:nvGrpSpPr>
        <p:grpSpPr>
          <a:xfrm>
            <a:off x="7780690" y="2006375"/>
            <a:ext cx="120960" cy="124920"/>
            <a:chOff x="7780690" y="2006375"/>
            <a:chExt cx="120960" cy="124920"/>
          </a:xfrm>
        </p:grpSpPr>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A69B7536-C95B-6849-AE0E-8044976F31F0}"/>
                    </a:ext>
                  </a:extLst>
                </p14:cNvPr>
                <p14:cNvContentPartPr/>
                <p14:nvPr/>
              </p14:nvContentPartPr>
              <p14:xfrm>
                <a:off x="7798330" y="2006375"/>
                <a:ext cx="24120" cy="25920"/>
              </p14:xfrm>
            </p:contentPart>
          </mc:Choice>
          <mc:Fallback xmlns="">
            <p:pic>
              <p:nvPicPr>
                <p:cNvPr id="74" name="Ink 73">
                  <a:extLst>
                    <a:ext uri="{FF2B5EF4-FFF2-40B4-BE49-F238E27FC236}">
                      <a16:creationId xmlns:a16="http://schemas.microsoft.com/office/drawing/2014/main" id="{A69B7536-C95B-6849-AE0E-8044976F31F0}"/>
                    </a:ext>
                  </a:extLst>
                </p:cNvPr>
                <p:cNvPicPr/>
                <p:nvPr/>
              </p:nvPicPr>
              <p:blipFill>
                <a:blip r:embed="rId91"/>
                <a:stretch>
                  <a:fillRect/>
                </a:stretch>
              </p:blipFill>
              <p:spPr>
                <a:xfrm>
                  <a:off x="7790770" y="1998815"/>
                  <a:ext cx="392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E05B0462-D100-824D-96AA-FA1939135361}"/>
                    </a:ext>
                  </a:extLst>
                </p14:cNvPr>
                <p14:cNvContentPartPr/>
                <p14:nvPr/>
              </p14:nvContentPartPr>
              <p14:xfrm>
                <a:off x="7780690" y="2067575"/>
                <a:ext cx="14040" cy="55800"/>
              </p14:xfrm>
            </p:contentPart>
          </mc:Choice>
          <mc:Fallback xmlns="">
            <p:pic>
              <p:nvPicPr>
                <p:cNvPr id="75" name="Ink 74">
                  <a:extLst>
                    <a:ext uri="{FF2B5EF4-FFF2-40B4-BE49-F238E27FC236}">
                      <a16:creationId xmlns:a16="http://schemas.microsoft.com/office/drawing/2014/main" id="{E05B0462-D100-824D-96AA-FA1939135361}"/>
                    </a:ext>
                  </a:extLst>
                </p:cNvPr>
                <p:cNvPicPr/>
                <p:nvPr/>
              </p:nvPicPr>
              <p:blipFill>
                <a:blip r:embed="rId93"/>
                <a:stretch>
                  <a:fillRect/>
                </a:stretch>
              </p:blipFill>
              <p:spPr>
                <a:xfrm>
                  <a:off x="7773130" y="2060063"/>
                  <a:ext cx="29160" cy="70823"/>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8B37FB37-D3CA-F447-81A0-BBB5F12743E2}"/>
                    </a:ext>
                  </a:extLst>
                </p14:cNvPr>
                <p14:cNvContentPartPr/>
                <p14:nvPr/>
              </p14:nvContentPartPr>
              <p14:xfrm>
                <a:off x="7826050" y="2052095"/>
                <a:ext cx="75600" cy="79200"/>
              </p14:xfrm>
            </p:contentPart>
          </mc:Choice>
          <mc:Fallback xmlns="">
            <p:pic>
              <p:nvPicPr>
                <p:cNvPr id="76" name="Ink 75">
                  <a:extLst>
                    <a:ext uri="{FF2B5EF4-FFF2-40B4-BE49-F238E27FC236}">
                      <a16:creationId xmlns:a16="http://schemas.microsoft.com/office/drawing/2014/main" id="{8B37FB37-D3CA-F447-81A0-BBB5F12743E2}"/>
                    </a:ext>
                  </a:extLst>
                </p:cNvPr>
                <p:cNvPicPr/>
                <p:nvPr/>
              </p:nvPicPr>
              <p:blipFill>
                <a:blip r:embed="rId95"/>
                <a:stretch>
                  <a:fillRect/>
                </a:stretch>
              </p:blipFill>
              <p:spPr>
                <a:xfrm>
                  <a:off x="7818490" y="2044535"/>
                  <a:ext cx="9072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89A557B7-F647-8149-8055-4386D5BF9943}"/>
                  </a:ext>
                </a:extLst>
              </p14:cNvPr>
              <p14:cNvContentPartPr/>
              <p14:nvPr/>
            </p14:nvContentPartPr>
            <p14:xfrm>
              <a:off x="8100370" y="2059655"/>
              <a:ext cx="91080" cy="103680"/>
            </p14:xfrm>
          </p:contentPart>
        </mc:Choice>
        <mc:Fallback xmlns="">
          <p:pic>
            <p:nvPicPr>
              <p:cNvPr id="77" name="Ink 76">
                <a:extLst>
                  <a:ext uri="{FF2B5EF4-FFF2-40B4-BE49-F238E27FC236}">
                    <a16:creationId xmlns:a16="http://schemas.microsoft.com/office/drawing/2014/main" id="{89A557B7-F647-8149-8055-4386D5BF9943}"/>
                  </a:ext>
                </a:extLst>
              </p:cNvPr>
              <p:cNvPicPr/>
              <p:nvPr/>
            </p:nvPicPr>
            <p:blipFill>
              <a:blip r:embed="rId97"/>
              <a:stretch>
                <a:fillRect/>
              </a:stretch>
            </p:blipFill>
            <p:spPr>
              <a:xfrm>
                <a:off x="8092810" y="2052095"/>
                <a:ext cx="106200" cy="118800"/>
              </a:xfrm>
              <a:prstGeom prst="rect">
                <a:avLst/>
              </a:prstGeom>
            </p:spPr>
          </p:pic>
        </mc:Fallback>
      </mc:AlternateContent>
      <p:grpSp>
        <p:nvGrpSpPr>
          <p:cNvPr id="91" name="Group 90">
            <a:extLst>
              <a:ext uri="{FF2B5EF4-FFF2-40B4-BE49-F238E27FC236}">
                <a16:creationId xmlns:a16="http://schemas.microsoft.com/office/drawing/2014/main" id="{6DF748B8-8F1B-6740-86B6-735CBB70A5B0}"/>
              </a:ext>
            </a:extLst>
          </p:cNvPr>
          <p:cNvGrpSpPr/>
          <p:nvPr/>
        </p:nvGrpSpPr>
        <p:grpSpPr>
          <a:xfrm>
            <a:off x="7103890" y="2349455"/>
            <a:ext cx="802080" cy="249840"/>
            <a:chOff x="7103890" y="2349455"/>
            <a:chExt cx="802080" cy="249840"/>
          </a:xfrm>
        </p:grpSpPr>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EAB91153-2FD3-E242-BE19-D53B33601B53}"/>
                    </a:ext>
                  </a:extLst>
                </p14:cNvPr>
                <p14:cNvContentPartPr/>
                <p14:nvPr/>
              </p14:nvContentPartPr>
              <p14:xfrm>
                <a:off x="7103890" y="2385095"/>
                <a:ext cx="123480" cy="103680"/>
              </p14:xfrm>
            </p:contentPart>
          </mc:Choice>
          <mc:Fallback xmlns="">
            <p:pic>
              <p:nvPicPr>
                <p:cNvPr id="80" name="Ink 79">
                  <a:extLst>
                    <a:ext uri="{FF2B5EF4-FFF2-40B4-BE49-F238E27FC236}">
                      <a16:creationId xmlns:a16="http://schemas.microsoft.com/office/drawing/2014/main" id="{EAB91153-2FD3-E242-BE19-D53B33601B53}"/>
                    </a:ext>
                  </a:extLst>
                </p:cNvPr>
                <p:cNvPicPr/>
                <p:nvPr/>
              </p:nvPicPr>
              <p:blipFill>
                <a:blip r:embed="rId99"/>
                <a:stretch>
                  <a:fillRect/>
                </a:stretch>
              </p:blipFill>
              <p:spPr>
                <a:xfrm>
                  <a:off x="7096330" y="2377535"/>
                  <a:ext cx="13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A7583C1F-0502-B74E-8277-B077D616B944}"/>
                    </a:ext>
                  </a:extLst>
                </p14:cNvPr>
                <p14:cNvContentPartPr/>
                <p14:nvPr/>
              </p14:nvContentPartPr>
              <p14:xfrm>
                <a:off x="7250770" y="2412815"/>
                <a:ext cx="59400" cy="91800"/>
              </p14:xfrm>
            </p:contentPart>
          </mc:Choice>
          <mc:Fallback xmlns="">
            <p:pic>
              <p:nvPicPr>
                <p:cNvPr id="81" name="Ink 80">
                  <a:extLst>
                    <a:ext uri="{FF2B5EF4-FFF2-40B4-BE49-F238E27FC236}">
                      <a16:creationId xmlns:a16="http://schemas.microsoft.com/office/drawing/2014/main" id="{A7583C1F-0502-B74E-8277-B077D616B944}"/>
                    </a:ext>
                  </a:extLst>
                </p:cNvPr>
                <p:cNvPicPr/>
                <p:nvPr/>
              </p:nvPicPr>
              <p:blipFill>
                <a:blip r:embed="rId101"/>
                <a:stretch>
                  <a:fillRect/>
                </a:stretch>
              </p:blipFill>
              <p:spPr>
                <a:xfrm>
                  <a:off x="7243256" y="2405225"/>
                  <a:ext cx="74429" cy="1069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8A86DF1B-9876-7642-A990-BB45D710BCA4}"/>
                    </a:ext>
                  </a:extLst>
                </p14:cNvPr>
                <p14:cNvContentPartPr/>
                <p14:nvPr/>
              </p14:nvContentPartPr>
              <p14:xfrm>
                <a:off x="7318090" y="2349455"/>
                <a:ext cx="99720" cy="159120"/>
              </p14:xfrm>
            </p:contentPart>
          </mc:Choice>
          <mc:Fallback xmlns="">
            <p:pic>
              <p:nvPicPr>
                <p:cNvPr id="82" name="Ink 81">
                  <a:extLst>
                    <a:ext uri="{FF2B5EF4-FFF2-40B4-BE49-F238E27FC236}">
                      <a16:creationId xmlns:a16="http://schemas.microsoft.com/office/drawing/2014/main" id="{8A86DF1B-9876-7642-A990-BB45D710BCA4}"/>
                    </a:ext>
                  </a:extLst>
                </p:cNvPr>
                <p:cNvPicPr/>
                <p:nvPr/>
              </p:nvPicPr>
              <p:blipFill>
                <a:blip r:embed="rId103"/>
                <a:stretch>
                  <a:fillRect/>
                </a:stretch>
              </p:blipFill>
              <p:spPr>
                <a:xfrm>
                  <a:off x="7310503" y="2341895"/>
                  <a:ext cx="114895"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4FBE42CE-8E11-5444-BD51-8C741476BF61}"/>
                    </a:ext>
                  </a:extLst>
                </p14:cNvPr>
                <p14:cNvContentPartPr/>
                <p14:nvPr/>
              </p14:nvContentPartPr>
              <p14:xfrm>
                <a:off x="7427530" y="2416775"/>
                <a:ext cx="77400" cy="87840"/>
              </p14:xfrm>
            </p:contentPart>
          </mc:Choice>
          <mc:Fallback xmlns="">
            <p:pic>
              <p:nvPicPr>
                <p:cNvPr id="83" name="Ink 82">
                  <a:extLst>
                    <a:ext uri="{FF2B5EF4-FFF2-40B4-BE49-F238E27FC236}">
                      <a16:creationId xmlns:a16="http://schemas.microsoft.com/office/drawing/2014/main" id="{4FBE42CE-8E11-5444-BD51-8C741476BF61}"/>
                    </a:ext>
                  </a:extLst>
                </p:cNvPr>
                <p:cNvPicPr/>
                <p:nvPr/>
              </p:nvPicPr>
              <p:blipFill>
                <a:blip r:embed="rId105"/>
                <a:stretch>
                  <a:fillRect/>
                </a:stretch>
              </p:blipFill>
              <p:spPr>
                <a:xfrm>
                  <a:off x="7419970" y="2409184"/>
                  <a:ext cx="92520" cy="10302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DFAC11CB-9D45-714A-8290-2C56302F09A4}"/>
                    </a:ext>
                  </a:extLst>
                </p14:cNvPr>
                <p14:cNvContentPartPr/>
                <p14:nvPr/>
              </p14:nvContentPartPr>
              <p14:xfrm>
                <a:off x="7518970" y="2428655"/>
                <a:ext cx="77400" cy="20160"/>
              </p14:xfrm>
            </p:contentPart>
          </mc:Choice>
          <mc:Fallback xmlns="">
            <p:pic>
              <p:nvPicPr>
                <p:cNvPr id="84" name="Ink 83">
                  <a:extLst>
                    <a:ext uri="{FF2B5EF4-FFF2-40B4-BE49-F238E27FC236}">
                      <a16:creationId xmlns:a16="http://schemas.microsoft.com/office/drawing/2014/main" id="{DFAC11CB-9D45-714A-8290-2C56302F09A4}"/>
                    </a:ext>
                  </a:extLst>
                </p:cNvPr>
                <p:cNvPicPr/>
                <p:nvPr/>
              </p:nvPicPr>
              <p:blipFill>
                <a:blip r:embed="rId107"/>
                <a:stretch>
                  <a:fillRect/>
                </a:stretch>
              </p:blipFill>
              <p:spPr>
                <a:xfrm>
                  <a:off x="7511410" y="2421095"/>
                  <a:ext cx="92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FCC47CEF-525E-1B4B-A07A-FEFA800F6E39}"/>
                    </a:ext>
                  </a:extLst>
                </p14:cNvPr>
                <p14:cNvContentPartPr/>
                <p14:nvPr/>
              </p14:nvContentPartPr>
              <p14:xfrm>
                <a:off x="7544530" y="2408855"/>
                <a:ext cx="59760" cy="115560"/>
              </p14:xfrm>
            </p:contentPart>
          </mc:Choice>
          <mc:Fallback xmlns="">
            <p:pic>
              <p:nvPicPr>
                <p:cNvPr id="85" name="Ink 84">
                  <a:extLst>
                    <a:ext uri="{FF2B5EF4-FFF2-40B4-BE49-F238E27FC236}">
                      <a16:creationId xmlns:a16="http://schemas.microsoft.com/office/drawing/2014/main" id="{FCC47CEF-525E-1B4B-A07A-FEFA800F6E39}"/>
                    </a:ext>
                  </a:extLst>
                </p:cNvPr>
                <p:cNvPicPr/>
                <p:nvPr/>
              </p:nvPicPr>
              <p:blipFill>
                <a:blip r:embed="rId109"/>
                <a:stretch>
                  <a:fillRect/>
                </a:stretch>
              </p:blipFill>
              <p:spPr>
                <a:xfrm>
                  <a:off x="7537015" y="2401295"/>
                  <a:ext cx="74789"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id="{071958E6-F057-F34C-9FC6-EAE196C294BF}"/>
                    </a:ext>
                  </a:extLst>
                </p14:cNvPr>
                <p14:cNvContentPartPr/>
                <p14:nvPr/>
              </p14:nvContentPartPr>
              <p14:xfrm>
                <a:off x="7631650" y="2448455"/>
                <a:ext cx="43920" cy="47520"/>
              </p14:xfrm>
            </p:contentPart>
          </mc:Choice>
          <mc:Fallback xmlns="">
            <p:pic>
              <p:nvPicPr>
                <p:cNvPr id="86" name="Ink 85">
                  <a:extLst>
                    <a:ext uri="{FF2B5EF4-FFF2-40B4-BE49-F238E27FC236}">
                      <a16:creationId xmlns:a16="http://schemas.microsoft.com/office/drawing/2014/main" id="{071958E6-F057-F34C-9FC6-EAE196C294BF}"/>
                    </a:ext>
                  </a:extLst>
                </p:cNvPr>
                <p:cNvPicPr/>
                <p:nvPr/>
              </p:nvPicPr>
              <p:blipFill>
                <a:blip r:embed="rId111"/>
                <a:stretch>
                  <a:fillRect/>
                </a:stretch>
              </p:blipFill>
              <p:spPr>
                <a:xfrm>
                  <a:off x="7624090" y="2440895"/>
                  <a:ext cx="59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Ink 86">
                  <a:extLst>
                    <a:ext uri="{FF2B5EF4-FFF2-40B4-BE49-F238E27FC236}">
                      <a16:creationId xmlns:a16="http://schemas.microsoft.com/office/drawing/2014/main" id="{726318D7-A1FA-DA46-B64E-7541C3875CCF}"/>
                    </a:ext>
                  </a:extLst>
                </p14:cNvPr>
                <p14:cNvContentPartPr/>
                <p14:nvPr/>
              </p14:nvContentPartPr>
              <p14:xfrm>
                <a:off x="7734970" y="2389055"/>
                <a:ext cx="12240" cy="4320"/>
              </p14:xfrm>
            </p:contentPart>
          </mc:Choice>
          <mc:Fallback xmlns="">
            <p:pic>
              <p:nvPicPr>
                <p:cNvPr id="87" name="Ink 86">
                  <a:extLst>
                    <a:ext uri="{FF2B5EF4-FFF2-40B4-BE49-F238E27FC236}">
                      <a16:creationId xmlns:a16="http://schemas.microsoft.com/office/drawing/2014/main" id="{726318D7-A1FA-DA46-B64E-7541C3875CCF}"/>
                    </a:ext>
                  </a:extLst>
                </p:cNvPr>
                <p:cNvPicPr/>
                <p:nvPr/>
              </p:nvPicPr>
              <p:blipFill>
                <a:blip r:embed="rId113"/>
                <a:stretch>
                  <a:fillRect/>
                </a:stretch>
              </p:blipFill>
              <p:spPr>
                <a:xfrm>
                  <a:off x="7727410" y="2381495"/>
                  <a:ext cx="27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Ink 87">
                  <a:extLst>
                    <a:ext uri="{FF2B5EF4-FFF2-40B4-BE49-F238E27FC236}">
                      <a16:creationId xmlns:a16="http://schemas.microsoft.com/office/drawing/2014/main" id="{5EA9D38B-2014-AA4D-9151-87CFA1753553}"/>
                    </a:ext>
                  </a:extLst>
                </p14:cNvPr>
                <p14:cNvContentPartPr/>
                <p14:nvPr/>
              </p14:nvContentPartPr>
              <p14:xfrm>
                <a:off x="7695370" y="2424695"/>
                <a:ext cx="36000" cy="79560"/>
              </p14:xfrm>
            </p:contentPart>
          </mc:Choice>
          <mc:Fallback xmlns="">
            <p:pic>
              <p:nvPicPr>
                <p:cNvPr id="88" name="Ink 87">
                  <a:extLst>
                    <a:ext uri="{FF2B5EF4-FFF2-40B4-BE49-F238E27FC236}">
                      <a16:creationId xmlns:a16="http://schemas.microsoft.com/office/drawing/2014/main" id="{5EA9D38B-2014-AA4D-9151-87CFA1753553}"/>
                    </a:ext>
                  </a:extLst>
                </p:cNvPr>
                <p:cNvPicPr/>
                <p:nvPr/>
              </p:nvPicPr>
              <p:blipFill>
                <a:blip r:embed="rId115"/>
                <a:stretch>
                  <a:fillRect/>
                </a:stretch>
              </p:blipFill>
              <p:spPr>
                <a:xfrm>
                  <a:off x="7687810" y="2417135"/>
                  <a:ext cx="51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id="{D9E99FBC-2E40-0C4A-BAB9-31AFB6212EB7}"/>
                    </a:ext>
                  </a:extLst>
                </p14:cNvPr>
                <p14:cNvContentPartPr/>
                <p14:nvPr/>
              </p14:nvContentPartPr>
              <p14:xfrm>
                <a:off x="7754770" y="2428655"/>
                <a:ext cx="55800" cy="67680"/>
              </p14:xfrm>
            </p:contentPart>
          </mc:Choice>
          <mc:Fallback xmlns="">
            <p:pic>
              <p:nvPicPr>
                <p:cNvPr id="89" name="Ink 88">
                  <a:extLst>
                    <a:ext uri="{FF2B5EF4-FFF2-40B4-BE49-F238E27FC236}">
                      <a16:creationId xmlns:a16="http://schemas.microsoft.com/office/drawing/2014/main" id="{D9E99FBC-2E40-0C4A-BAB9-31AFB6212EB7}"/>
                    </a:ext>
                  </a:extLst>
                </p:cNvPr>
                <p:cNvPicPr/>
                <p:nvPr/>
              </p:nvPicPr>
              <p:blipFill>
                <a:blip r:embed="rId117"/>
                <a:stretch>
                  <a:fillRect/>
                </a:stretch>
              </p:blipFill>
              <p:spPr>
                <a:xfrm>
                  <a:off x="7747258" y="2421095"/>
                  <a:ext cx="70823"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3C8A0999-8BE7-0842-93D6-E91988E61FAA}"/>
                    </a:ext>
                  </a:extLst>
                </p14:cNvPr>
                <p14:cNvContentPartPr/>
                <p14:nvPr/>
              </p14:nvContentPartPr>
              <p14:xfrm>
                <a:off x="7790410" y="2428655"/>
                <a:ext cx="115560" cy="170640"/>
              </p14:xfrm>
            </p:contentPart>
          </mc:Choice>
          <mc:Fallback xmlns="">
            <p:pic>
              <p:nvPicPr>
                <p:cNvPr id="90" name="Ink 89">
                  <a:extLst>
                    <a:ext uri="{FF2B5EF4-FFF2-40B4-BE49-F238E27FC236}">
                      <a16:creationId xmlns:a16="http://schemas.microsoft.com/office/drawing/2014/main" id="{3C8A0999-8BE7-0842-93D6-E91988E61FAA}"/>
                    </a:ext>
                  </a:extLst>
                </p:cNvPr>
                <p:cNvPicPr/>
                <p:nvPr/>
              </p:nvPicPr>
              <p:blipFill>
                <a:blip r:embed="rId119"/>
                <a:stretch>
                  <a:fillRect/>
                </a:stretch>
              </p:blipFill>
              <p:spPr>
                <a:xfrm>
                  <a:off x="7782826" y="2421079"/>
                  <a:ext cx="130727" cy="185792"/>
                </a:xfrm>
                <a:prstGeom prst="rect">
                  <a:avLst/>
                </a:prstGeom>
              </p:spPr>
            </p:pic>
          </mc:Fallback>
        </mc:AlternateContent>
      </p:grpSp>
      <p:grpSp>
        <p:nvGrpSpPr>
          <p:cNvPr id="101" name="Group 100">
            <a:extLst>
              <a:ext uri="{FF2B5EF4-FFF2-40B4-BE49-F238E27FC236}">
                <a16:creationId xmlns:a16="http://schemas.microsoft.com/office/drawing/2014/main" id="{A345643B-9530-BF41-9C4B-A8C5B97C264D}"/>
              </a:ext>
            </a:extLst>
          </p:cNvPr>
          <p:cNvGrpSpPr/>
          <p:nvPr/>
        </p:nvGrpSpPr>
        <p:grpSpPr>
          <a:xfrm>
            <a:off x="8151490" y="2362055"/>
            <a:ext cx="210960" cy="316800"/>
            <a:chOff x="8151490" y="2362055"/>
            <a:chExt cx="210960" cy="316800"/>
          </a:xfrm>
        </p:grpSpPr>
        <mc:AlternateContent xmlns:mc="http://schemas.openxmlformats.org/markup-compatibility/2006" xmlns:p14="http://schemas.microsoft.com/office/powerpoint/2010/main">
          <mc:Choice Requires="p14">
            <p:contentPart p14:bwMode="auto" r:id="rId120">
              <p14:nvContentPartPr>
                <p14:cNvPr id="97" name="Ink 96">
                  <a:extLst>
                    <a:ext uri="{FF2B5EF4-FFF2-40B4-BE49-F238E27FC236}">
                      <a16:creationId xmlns:a16="http://schemas.microsoft.com/office/drawing/2014/main" id="{2BF5F079-E8A5-724E-925E-1B1D16ABE786}"/>
                    </a:ext>
                  </a:extLst>
                </p14:cNvPr>
                <p14:cNvContentPartPr/>
                <p14:nvPr/>
              </p14:nvContentPartPr>
              <p14:xfrm>
                <a:off x="8151490" y="2472215"/>
                <a:ext cx="43920" cy="67680"/>
              </p14:xfrm>
            </p:contentPart>
          </mc:Choice>
          <mc:Fallback xmlns="">
            <p:pic>
              <p:nvPicPr>
                <p:cNvPr id="97" name="Ink 96">
                  <a:extLst>
                    <a:ext uri="{FF2B5EF4-FFF2-40B4-BE49-F238E27FC236}">
                      <a16:creationId xmlns:a16="http://schemas.microsoft.com/office/drawing/2014/main" id="{2BF5F079-E8A5-724E-925E-1B1D16ABE786}"/>
                    </a:ext>
                  </a:extLst>
                </p:cNvPr>
                <p:cNvPicPr/>
                <p:nvPr/>
              </p:nvPicPr>
              <p:blipFill>
                <a:blip r:embed="rId121"/>
                <a:stretch>
                  <a:fillRect/>
                </a:stretch>
              </p:blipFill>
              <p:spPr>
                <a:xfrm>
                  <a:off x="8143930" y="2464655"/>
                  <a:ext cx="59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8" name="Ink 97">
                  <a:extLst>
                    <a:ext uri="{FF2B5EF4-FFF2-40B4-BE49-F238E27FC236}">
                      <a16:creationId xmlns:a16="http://schemas.microsoft.com/office/drawing/2014/main" id="{60D3461F-D7C9-DE47-9477-2BF8DCB7E89D}"/>
                    </a:ext>
                  </a:extLst>
                </p14:cNvPr>
                <p14:cNvContentPartPr/>
                <p14:nvPr/>
              </p14:nvContentPartPr>
              <p14:xfrm>
                <a:off x="8211250" y="2362055"/>
                <a:ext cx="131400" cy="316800"/>
              </p14:xfrm>
            </p:contentPart>
          </mc:Choice>
          <mc:Fallback xmlns="">
            <p:pic>
              <p:nvPicPr>
                <p:cNvPr id="98" name="Ink 97">
                  <a:extLst>
                    <a:ext uri="{FF2B5EF4-FFF2-40B4-BE49-F238E27FC236}">
                      <a16:creationId xmlns:a16="http://schemas.microsoft.com/office/drawing/2014/main" id="{60D3461F-D7C9-DE47-9477-2BF8DCB7E89D}"/>
                    </a:ext>
                  </a:extLst>
                </p:cNvPr>
                <p:cNvPicPr/>
                <p:nvPr/>
              </p:nvPicPr>
              <p:blipFill>
                <a:blip r:embed="rId123"/>
                <a:stretch>
                  <a:fillRect/>
                </a:stretch>
              </p:blipFill>
              <p:spPr>
                <a:xfrm>
                  <a:off x="8203690" y="2354495"/>
                  <a:ext cx="1465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Ink 98">
                  <a:extLst>
                    <a:ext uri="{FF2B5EF4-FFF2-40B4-BE49-F238E27FC236}">
                      <a16:creationId xmlns:a16="http://schemas.microsoft.com/office/drawing/2014/main" id="{FFE01100-E37A-C246-8326-6AC7BA64EA20}"/>
                    </a:ext>
                  </a:extLst>
                </p14:cNvPr>
                <p14:cNvContentPartPr/>
                <p14:nvPr/>
              </p14:nvContentPartPr>
              <p14:xfrm>
                <a:off x="8211250" y="2480135"/>
                <a:ext cx="151200" cy="28080"/>
              </p14:xfrm>
            </p:contentPart>
          </mc:Choice>
          <mc:Fallback xmlns="">
            <p:pic>
              <p:nvPicPr>
                <p:cNvPr id="99" name="Ink 98">
                  <a:extLst>
                    <a:ext uri="{FF2B5EF4-FFF2-40B4-BE49-F238E27FC236}">
                      <a16:creationId xmlns:a16="http://schemas.microsoft.com/office/drawing/2014/main" id="{FFE01100-E37A-C246-8326-6AC7BA64EA20}"/>
                    </a:ext>
                  </a:extLst>
                </p:cNvPr>
                <p:cNvPicPr/>
                <p:nvPr/>
              </p:nvPicPr>
              <p:blipFill>
                <a:blip r:embed="rId125"/>
                <a:stretch>
                  <a:fillRect/>
                </a:stretch>
              </p:blipFill>
              <p:spPr>
                <a:xfrm>
                  <a:off x="8203690" y="2472575"/>
                  <a:ext cx="166320" cy="4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100" name="Ink 99">
                <a:extLst>
                  <a:ext uri="{FF2B5EF4-FFF2-40B4-BE49-F238E27FC236}">
                    <a16:creationId xmlns:a16="http://schemas.microsoft.com/office/drawing/2014/main" id="{D2CDF1D6-58C2-2949-96AF-61CED7453BD1}"/>
                  </a:ext>
                </a:extLst>
              </p14:cNvPr>
              <p14:cNvContentPartPr/>
              <p14:nvPr/>
            </p14:nvContentPartPr>
            <p14:xfrm>
              <a:off x="8520850" y="2464295"/>
              <a:ext cx="115560" cy="138240"/>
            </p14:xfrm>
          </p:contentPart>
        </mc:Choice>
        <mc:Fallback xmlns="">
          <p:pic>
            <p:nvPicPr>
              <p:cNvPr id="100" name="Ink 99">
                <a:extLst>
                  <a:ext uri="{FF2B5EF4-FFF2-40B4-BE49-F238E27FC236}">
                    <a16:creationId xmlns:a16="http://schemas.microsoft.com/office/drawing/2014/main" id="{D2CDF1D6-58C2-2949-96AF-61CED7453BD1}"/>
                  </a:ext>
                </a:extLst>
              </p:cNvPr>
              <p:cNvPicPr/>
              <p:nvPr/>
            </p:nvPicPr>
            <p:blipFill>
              <a:blip r:embed="rId127"/>
              <a:stretch>
                <a:fillRect/>
              </a:stretch>
            </p:blipFill>
            <p:spPr>
              <a:xfrm>
                <a:off x="8513290" y="2456735"/>
                <a:ext cx="130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3" name="Ink 102">
                <a:extLst>
                  <a:ext uri="{FF2B5EF4-FFF2-40B4-BE49-F238E27FC236}">
                    <a16:creationId xmlns:a16="http://schemas.microsoft.com/office/drawing/2014/main" id="{F05E425D-0756-8445-8B1E-D52E6C934735}"/>
                  </a:ext>
                </a:extLst>
              </p14:cNvPr>
              <p14:cNvContentPartPr/>
              <p14:nvPr/>
            </p14:nvContentPartPr>
            <p14:xfrm>
              <a:off x="8699410" y="2408855"/>
              <a:ext cx="133200" cy="321840"/>
            </p14:xfrm>
          </p:contentPart>
        </mc:Choice>
        <mc:Fallback xmlns="">
          <p:pic>
            <p:nvPicPr>
              <p:cNvPr id="103" name="Ink 102">
                <a:extLst>
                  <a:ext uri="{FF2B5EF4-FFF2-40B4-BE49-F238E27FC236}">
                    <a16:creationId xmlns:a16="http://schemas.microsoft.com/office/drawing/2014/main" id="{F05E425D-0756-8445-8B1E-D52E6C934735}"/>
                  </a:ext>
                </a:extLst>
              </p:cNvPr>
              <p:cNvPicPr/>
              <p:nvPr/>
            </p:nvPicPr>
            <p:blipFill>
              <a:blip r:embed="rId129"/>
              <a:stretch>
                <a:fillRect/>
              </a:stretch>
            </p:blipFill>
            <p:spPr>
              <a:xfrm>
                <a:off x="8691850" y="2401295"/>
                <a:ext cx="148320" cy="336960"/>
              </a:xfrm>
              <a:prstGeom prst="rect">
                <a:avLst/>
              </a:prstGeom>
            </p:spPr>
          </p:pic>
        </mc:Fallback>
      </mc:AlternateContent>
      <p:grpSp>
        <p:nvGrpSpPr>
          <p:cNvPr id="108" name="Group 107">
            <a:extLst>
              <a:ext uri="{FF2B5EF4-FFF2-40B4-BE49-F238E27FC236}">
                <a16:creationId xmlns:a16="http://schemas.microsoft.com/office/drawing/2014/main" id="{139B4EC1-D932-3B4D-AE8A-53A259D8C64F}"/>
              </a:ext>
            </a:extLst>
          </p:cNvPr>
          <p:cNvGrpSpPr/>
          <p:nvPr/>
        </p:nvGrpSpPr>
        <p:grpSpPr>
          <a:xfrm>
            <a:off x="5099770" y="3365375"/>
            <a:ext cx="437040" cy="154080"/>
            <a:chOff x="5099770" y="3365375"/>
            <a:chExt cx="437040" cy="154080"/>
          </a:xfrm>
        </p:grpSpPr>
        <mc:AlternateContent xmlns:mc="http://schemas.openxmlformats.org/markup-compatibility/2006" xmlns:p14="http://schemas.microsoft.com/office/powerpoint/2010/main">
          <mc:Choice Requires="p14">
            <p:contentPart p14:bwMode="auto" r:id="rId130">
              <p14:nvContentPartPr>
                <p14:cNvPr id="104" name="Ink 103">
                  <a:extLst>
                    <a:ext uri="{FF2B5EF4-FFF2-40B4-BE49-F238E27FC236}">
                      <a16:creationId xmlns:a16="http://schemas.microsoft.com/office/drawing/2014/main" id="{67AA7518-0258-B249-9350-95C4FD612F6C}"/>
                    </a:ext>
                  </a:extLst>
                </p14:cNvPr>
                <p14:cNvContentPartPr/>
                <p14:nvPr/>
              </p14:nvContentPartPr>
              <p14:xfrm>
                <a:off x="5099770" y="3381215"/>
                <a:ext cx="103680" cy="111600"/>
              </p14:xfrm>
            </p:contentPart>
          </mc:Choice>
          <mc:Fallback xmlns="">
            <p:pic>
              <p:nvPicPr>
                <p:cNvPr id="104" name="Ink 103">
                  <a:extLst>
                    <a:ext uri="{FF2B5EF4-FFF2-40B4-BE49-F238E27FC236}">
                      <a16:creationId xmlns:a16="http://schemas.microsoft.com/office/drawing/2014/main" id="{67AA7518-0258-B249-9350-95C4FD612F6C}"/>
                    </a:ext>
                  </a:extLst>
                </p:cNvPr>
                <p:cNvPicPr/>
                <p:nvPr/>
              </p:nvPicPr>
              <p:blipFill>
                <a:blip r:embed="rId131"/>
                <a:stretch>
                  <a:fillRect/>
                </a:stretch>
              </p:blipFill>
              <p:spPr>
                <a:xfrm>
                  <a:off x="5092210" y="3373655"/>
                  <a:ext cx="1188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5" name="Ink 104">
                  <a:extLst>
                    <a:ext uri="{FF2B5EF4-FFF2-40B4-BE49-F238E27FC236}">
                      <a16:creationId xmlns:a16="http://schemas.microsoft.com/office/drawing/2014/main" id="{6E94A9EC-F23A-6A4C-9846-2E34E3D11F9E}"/>
                    </a:ext>
                  </a:extLst>
                </p14:cNvPr>
                <p14:cNvContentPartPr/>
                <p14:nvPr/>
              </p14:nvContentPartPr>
              <p14:xfrm>
                <a:off x="5274370" y="3401015"/>
                <a:ext cx="55800" cy="95040"/>
              </p14:xfrm>
            </p:contentPart>
          </mc:Choice>
          <mc:Fallback xmlns="">
            <p:pic>
              <p:nvPicPr>
                <p:cNvPr id="105" name="Ink 104">
                  <a:extLst>
                    <a:ext uri="{FF2B5EF4-FFF2-40B4-BE49-F238E27FC236}">
                      <a16:creationId xmlns:a16="http://schemas.microsoft.com/office/drawing/2014/main" id="{6E94A9EC-F23A-6A4C-9846-2E34E3D11F9E}"/>
                    </a:ext>
                  </a:extLst>
                </p:cNvPr>
                <p:cNvPicPr/>
                <p:nvPr/>
              </p:nvPicPr>
              <p:blipFill>
                <a:blip r:embed="rId133"/>
                <a:stretch>
                  <a:fillRect/>
                </a:stretch>
              </p:blipFill>
              <p:spPr>
                <a:xfrm>
                  <a:off x="5266858" y="3393455"/>
                  <a:ext cx="70823"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6" name="Ink 105">
                  <a:extLst>
                    <a:ext uri="{FF2B5EF4-FFF2-40B4-BE49-F238E27FC236}">
                      <a16:creationId xmlns:a16="http://schemas.microsoft.com/office/drawing/2014/main" id="{B96A164F-DADA-7F4E-BD01-6DF98C8F7CAD}"/>
                    </a:ext>
                  </a:extLst>
                </p14:cNvPr>
                <p14:cNvContentPartPr/>
                <p14:nvPr/>
              </p14:nvContentPartPr>
              <p14:xfrm>
                <a:off x="5381290" y="3404975"/>
                <a:ext cx="28080" cy="70200"/>
              </p14:xfrm>
            </p:contentPart>
          </mc:Choice>
          <mc:Fallback xmlns="">
            <p:pic>
              <p:nvPicPr>
                <p:cNvPr id="106" name="Ink 105">
                  <a:extLst>
                    <a:ext uri="{FF2B5EF4-FFF2-40B4-BE49-F238E27FC236}">
                      <a16:creationId xmlns:a16="http://schemas.microsoft.com/office/drawing/2014/main" id="{B96A164F-DADA-7F4E-BD01-6DF98C8F7CAD}"/>
                    </a:ext>
                  </a:extLst>
                </p:cNvPr>
                <p:cNvPicPr/>
                <p:nvPr/>
              </p:nvPicPr>
              <p:blipFill>
                <a:blip r:embed="rId135"/>
                <a:stretch>
                  <a:fillRect/>
                </a:stretch>
              </p:blipFill>
              <p:spPr>
                <a:xfrm>
                  <a:off x="5373730" y="3397376"/>
                  <a:ext cx="43200" cy="8539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7" name="Ink 106">
                  <a:extLst>
                    <a:ext uri="{FF2B5EF4-FFF2-40B4-BE49-F238E27FC236}">
                      <a16:creationId xmlns:a16="http://schemas.microsoft.com/office/drawing/2014/main" id="{2AA9F15F-1C1C-6448-BBEF-98F17B85A9EE}"/>
                    </a:ext>
                  </a:extLst>
                </p14:cNvPr>
                <p14:cNvContentPartPr/>
                <p14:nvPr/>
              </p14:nvContentPartPr>
              <p14:xfrm>
                <a:off x="5393530" y="3365375"/>
                <a:ext cx="143280" cy="154080"/>
              </p14:xfrm>
            </p:contentPart>
          </mc:Choice>
          <mc:Fallback xmlns="">
            <p:pic>
              <p:nvPicPr>
                <p:cNvPr id="107" name="Ink 106">
                  <a:extLst>
                    <a:ext uri="{FF2B5EF4-FFF2-40B4-BE49-F238E27FC236}">
                      <a16:creationId xmlns:a16="http://schemas.microsoft.com/office/drawing/2014/main" id="{2AA9F15F-1C1C-6448-BBEF-98F17B85A9EE}"/>
                    </a:ext>
                  </a:extLst>
                </p:cNvPr>
                <p:cNvPicPr/>
                <p:nvPr/>
              </p:nvPicPr>
              <p:blipFill>
                <a:blip r:embed="rId137"/>
                <a:stretch>
                  <a:fillRect/>
                </a:stretch>
              </p:blipFill>
              <p:spPr>
                <a:xfrm>
                  <a:off x="5385970" y="3357833"/>
                  <a:ext cx="158400" cy="169165"/>
                </a:xfrm>
                <a:prstGeom prst="rect">
                  <a:avLst/>
                </a:prstGeom>
              </p:spPr>
            </p:pic>
          </mc:Fallback>
        </mc:AlternateContent>
      </p:grpSp>
      <p:grpSp>
        <p:nvGrpSpPr>
          <p:cNvPr id="122" name="Group 121">
            <a:extLst>
              <a:ext uri="{FF2B5EF4-FFF2-40B4-BE49-F238E27FC236}">
                <a16:creationId xmlns:a16="http://schemas.microsoft.com/office/drawing/2014/main" id="{741E3D56-28EA-444C-AEA4-2F1EE12ADE31}"/>
              </a:ext>
            </a:extLst>
          </p:cNvPr>
          <p:cNvGrpSpPr/>
          <p:nvPr/>
        </p:nvGrpSpPr>
        <p:grpSpPr>
          <a:xfrm>
            <a:off x="6647770" y="3272135"/>
            <a:ext cx="428760" cy="276120"/>
            <a:chOff x="6647770" y="3272135"/>
            <a:chExt cx="428760" cy="276120"/>
          </a:xfrm>
        </p:grpSpPr>
        <mc:AlternateContent xmlns:mc="http://schemas.openxmlformats.org/markup-compatibility/2006" xmlns:p14="http://schemas.microsoft.com/office/powerpoint/2010/main">
          <mc:Choice Requires="p14">
            <p:contentPart p14:bwMode="auto" r:id="rId138">
              <p14:nvContentPartPr>
                <p14:cNvPr id="118" name="Ink 117">
                  <a:extLst>
                    <a:ext uri="{FF2B5EF4-FFF2-40B4-BE49-F238E27FC236}">
                      <a16:creationId xmlns:a16="http://schemas.microsoft.com/office/drawing/2014/main" id="{25FDB71A-2863-F743-A7B3-ACA554D0A16D}"/>
                    </a:ext>
                  </a:extLst>
                </p14:cNvPr>
                <p14:cNvContentPartPr/>
                <p14:nvPr/>
              </p14:nvContentPartPr>
              <p14:xfrm>
                <a:off x="6647770" y="3281855"/>
                <a:ext cx="59400" cy="258480"/>
              </p14:xfrm>
            </p:contentPart>
          </mc:Choice>
          <mc:Fallback xmlns="">
            <p:pic>
              <p:nvPicPr>
                <p:cNvPr id="118" name="Ink 117">
                  <a:extLst>
                    <a:ext uri="{FF2B5EF4-FFF2-40B4-BE49-F238E27FC236}">
                      <a16:creationId xmlns:a16="http://schemas.microsoft.com/office/drawing/2014/main" id="{25FDB71A-2863-F743-A7B3-ACA554D0A16D}"/>
                    </a:ext>
                  </a:extLst>
                </p:cNvPr>
                <p:cNvPicPr/>
                <p:nvPr/>
              </p:nvPicPr>
              <p:blipFill>
                <a:blip r:embed="rId139"/>
                <a:stretch>
                  <a:fillRect/>
                </a:stretch>
              </p:blipFill>
              <p:spPr>
                <a:xfrm>
                  <a:off x="6640210" y="3274284"/>
                  <a:ext cx="74520" cy="27362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288A9776-6B6E-1145-A77F-42B776C1E6CD}"/>
                    </a:ext>
                  </a:extLst>
                </p14:cNvPr>
                <p14:cNvContentPartPr/>
                <p14:nvPr/>
              </p14:nvContentPartPr>
              <p14:xfrm>
                <a:off x="6818050" y="3377255"/>
                <a:ext cx="139320" cy="131040"/>
              </p14:xfrm>
            </p:contentPart>
          </mc:Choice>
          <mc:Fallback xmlns="">
            <p:pic>
              <p:nvPicPr>
                <p:cNvPr id="119" name="Ink 118">
                  <a:extLst>
                    <a:ext uri="{FF2B5EF4-FFF2-40B4-BE49-F238E27FC236}">
                      <a16:creationId xmlns:a16="http://schemas.microsoft.com/office/drawing/2014/main" id="{288A9776-6B6E-1145-A77F-42B776C1E6CD}"/>
                    </a:ext>
                  </a:extLst>
                </p:cNvPr>
                <p:cNvPicPr/>
                <p:nvPr/>
              </p:nvPicPr>
              <p:blipFill>
                <a:blip r:embed="rId141"/>
                <a:stretch>
                  <a:fillRect/>
                </a:stretch>
              </p:blipFill>
              <p:spPr>
                <a:xfrm>
                  <a:off x="6810490" y="3369695"/>
                  <a:ext cx="154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1" name="Ink 120">
                  <a:extLst>
                    <a:ext uri="{FF2B5EF4-FFF2-40B4-BE49-F238E27FC236}">
                      <a16:creationId xmlns:a16="http://schemas.microsoft.com/office/drawing/2014/main" id="{AA7BC9C0-9210-A34B-A265-D3622DC26BC5}"/>
                    </a:ext>
                  </a:extLst>
                </p14:cNvPr>
                <p14:cNvContentPartPr/>
                <p14:nvPr/>
              </p14:nvContentPartPr>
              <p14:xfrm>
                <a:off x="7056370" y="3272135"/>
                <a:ext cx="20160" cy="276120"/>
              </p14:xfrm>
            </p:contentPart>
          </mc:Choice>
          <mc:Fallback xmlns="">
            <p:pic>
              <p:nvPicPr>
                <p:cNvPr id="121" name="Ink 120">
                  <a:extLst>
                    <a:ext uri="{FF2B5EF4-FFF2-40B4-BE49-F238E27FC236}">
                      <a16:creationId xmlns:a16="http://schemas.microsoft.com/office/drawing/2014/main" id="{AA7BC9C0-9210-A34B-A265-D3622DC26BC5}"/>
                    </a:ext>
                  </a:extLst>
                </p:cNvPr>
                <p:cNvPicPr/>
                <p:nvPr/>
              </p:nvPicPr>
              <p:blipFill>
                <a:blip r:embed="rId143"/>
                <a:stretch>
                  <a:fillRect/>
                </a:stretch>
              </p:blipFill>
              <p:spPr>
                <a:xfrm>
                  <a:off x="7048810" y="3264565"/>
                  <a:ext cx="35280" cy="291260"/>
                </a:xfrm>
                <a:prstGeom prst="rect">
                  <a:avLst/>
                </a:prstGeom>
              </p:spPr>
            </p:pic>
          </mc:Fallback>
        </mc:AlternateContent>
      </p:grpSp>
      <p:grpSp>
        <p:nvGrpSpPr>
          <p:cNvPr id="125" name="Group 124">
            <a:extLst>
              <a:ext uri="{FF2B5EF4-FFF2-40B4-BE49-F238E27FC236}">
                <a16:creationId xmlns:a16="http://schemas.microsoft.com/office/drawing/2014/main" id="{971402A9-8B33-BA49-B39B-E95E3594E4EB}"/>
              </a:ext>
            </a:extLst>
          </p:cNvPr>
          <p:cNvGrpSpPr/>
          <p:nvPr/>
        </p:nvGrpSpPr>
        <p:grpSpPr>
          <a:xfrm>
            <a:off x="7211170" y="3293735"/>
            <a:ext cx="194400" cy="206640"/>
            <a:chOff x="7211170" y="3293735"/>
            <a:chExt cx="194400" cy="206640"/>
          </a:xfrm>
        </p:grpSpPr>
        <mc:AlternateContent xmlns:mc="http://schemas.openxmlformats.org/markup-compatibility/2006" xmlns:p14="http://schemas.microsoft.com/office/powerpoint/2010/main">
          <mc:Choice Requires="p14">
            <p:contentPart p14:bwMode="auto" r:id="rId144">
              <p14:nvContentPartPr>
                <p14:cNvPr id="123" name="Ink 122">
                  <a:extLst>
                    <a:ext uri="{FF2B5EF4-FFF2-40B4-BE49-F238E27FC236}">
                      <a16:creationId xmlns:a16="http://schemas.microsoft.com/office/drawing/2014/main" id="{8E769C55-CF24-4F40-98C3-EAE11C002386}"/>
                    </a:ext>
                  </a:extLst>
                </p14:cNvPr>
                <p14:cNvContentPartPr/>
                <p14:nvPr/>
              </p14:nvContentPartPr>
              <p14:xfrm>
                <a:off x="7211170" y="3412895"/>
                <a:ext cx="75600" cy="75600"/>
              </p14:xfrm>
            </p:contentPart>
          </mc:Choice>
          <mc:Fallback xmlns="">
            <p:pic>
              <p:nvPicPr>
                <p:cNvPr id="123" name="Ink 122">
                  <a:extLst>
                    <a:ext uri="{FF2B5EF4-FFF2-40B4-BE49-F238E27FC236}">
                      <a16:creationId xmlns:a16="http://schemas.microsoft.com/office/drawing/2014/main" id="{8E769C55-CF24-4F40-98C3-EAE11C002386}"/>
                    </a:ext>
                  </a:extLst>
                </p:cNvPr>
                <p:cNvPicPr/>
                <p:nvPr/>
              </p:nvPicPr>
              <p:blipFill>
                <a:blip r:embed="rId145"/>
                <a:stretch>
                  <a:fillRect/>
                </a:stretch>
              </p:blipFill>
              <p:spPr>
                <a:xfrm>
                  <a:off x="7203646" y="3405335"/>
                  <a:ext cx="90648"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 name="Ink 123">
                  <a:extLst>
                    <a:ext uri="{FF2B5EF4-FFF2-40B4-BE49-F238E27FC236}">
                      <a16:creationId xmlns:a16="http://schemas.microsoft.com/office/drawing/2014/main" id="{9D2F57A7-B7FF-AB48-971E-E69A7ACC1149}"/>
                    </a:ext>
                  </a:extLst>
                </p14:cNvPr>
                <p14:cNvContentPartPr/>
                <p14:nvPr/>
              </p14:nvContentPartPr>
              <p14:xfrm>
                <a:off x="7326010" y="3293735"/>
                <a:ext cx="79560" cy="206640"/>
              </p14:xfrm>
            </p:contentPart>
          </mc:Choice>
          <mc:Fallback xmlns="">
            <p:pic>
              <p:nvPicPr>
                <p:cNvPr id="124" name="Ink 123">
                  <a:extLst>
                    <a:ext uri="{FF2B5EF4-FFF2-40B4-BE49-F238E27FC236}">
                      <a16:creationId xmlns:a16="http://schemas.microsoft.com/office/drawing/2014/main" id="{9D2F57A7-B7FF-AB48-971E-E69A7ACC1149}"/>
                    </a:ext>
                  </a:extLst>
                </p:cNvPr>
                <p:cNvPicPr/>
                <p:nvPr/>
              </p:nvPicPr>
              <p:blipFill>
                <a:blip r:embed="rId147"/>
                <a:stretch>
                  <a:fillRect/>
                </a:stretch>
              </p:blipFill>
              <p:spPr>
                <a:xfrm>
                  <a:off x="7318450" y="3286175"/>
                  <a:ext cx="94680" cy="221760"/>
                </a:xfrm>
                <a:prstGeom prst="rect">
                  <a:avLst/>
                </a:prstGeom>
              </p:spPr>
            </p:pic>
          </mc:Fallback>
        </mc:AlternateContent>
      </p:grpSp>
      <p:grpSp>
        <p:nvGrpSpPr>
          <p:cNvPr id="134" name="Group 133">
            <a:extLst>
              <a:ext uri="{FF2B5EF4-FFF2-40B4-BE49-F238E27FC236}">
                <a16:creationId xmlns:a16="http://schemas.microsoft.com/office/drawing/2014/main" id="{AEAB6014-390B-E649-B938-488E074FD51B}"/>
              </a:ext>
            </a:extLst>
          </p:cNvPr>
          <p:cNvGrpSpPr/>
          <p:nvPr/>
        </p:nvGrpSpPr>
        <p:grpSpPr>
          <a:xfrm>
            <a:off x="7584130" y="3333695"/>
            <a:ext cx="103320" cy="150840"/>
            <a:chOff x="7584130" y="3333695"/>
            <a:chExt cx="103320" cy="150840"/>
          </a:xfrm>
        </p:grpSpPr>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8B0102AF-DB2D-6442-9293-EC3C69299518}"/>
                    </a:ext>
                  </a:extLst>
                </p14:cNvPr>
                <p14:cNvContentPartPr/>
                <p14:nvPr/>
              </p14:nvContentPartPr>
              <p14:xfrm>
                <a:off x="7603930" y="3333695"/>
                <a:ext cx="28080" cy="12240"/>
              </p14:xfrm>
            </p:contentPart>
          </mc:Choice>
          <mc:Fallback xmlns="">
            <p:pic>
              <p:nvPicPr>
                <p:cNvPr id="126" name="Ink 125">
                  <a:extLst>
                    <a:ext uri="{FF2B5EF4-FFF2-40B4-BE49-F238E27FC236}">
                      <a16:creationId xmlns:a16="http://schemas.microsoft.com/office/drawing/2014/main" id="{8B0102AF-DB2D-6442-9293-EC3C69299518}"/>
                    </a:ext>
                  </a:extLst>
                </p:cNvPr>
                <p:cNvPicPr/>
                <p:nvPr/>
              </p:nvPicPr>
              <p:blipFill>
                <a:blip r:embed="rId29"/>
                <a:stretch>
                  <a:fillRect/>
                </a:stretch>
              </p:blipFill>
              <p:spPr>
                <a:xfrm>
                  <a:off x="7596370" y="3326135"/>
                  <a:ext cx="43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Ink 126">
                  <a:extLst>
                    <a:ext uri="{FF2B5EF4-FFF2-40B4-BE49-F238E27FC236}">
                      <a16:creationId xmlns:a16="http://schemas.microsoft.com/office/drawing/2014/main" id="{9F0511A5-BC4D-A042-842C-7BB885C93CAD}"/>
                    </a:ext>
                  </a:extLst>
                </p14:cNvPr>
                <p14:cNvContentPartPr/>
                <p14:nvPr/>
              </p14:nvContentPartPr>
              <p14:xfrm>
                <a:off x="7584130" y="3393095"/>
                <a:ext cx="20160" cy="87120"/>
              </p14:xfrm>
            </p:contentPart>
          </mc:Choice>
          <mc:Fallback xmlns="">
            <p:pic>
              <p:nvPicPr>
                <p:cNvPr id="127" name="Ink 126">
                  <a:extLst>
                    <a:ext uri="{FF2B5EF4-FFF2-40B4-BE49-F238E27FC236}">
                      <a16:creationId xmlns:a16="http://schemas.microsoft.com/office/drawing/2014/main" id="{9F0511A5-BC4D-A042-842C-7BB885C93CAD}"/>
                    </a:ext>
                  </a:extLst>
                </p:cNvPr>
                <p:cNvPicPr/>
                <p:nvPr/>
              </p:nvPicPr>
              <p:blipFill>
                <a:blip r:embed="rId150"/>
                <a:stretch>
                  <a:fillRect/>
                </a:stretch>
              </p:blipFill>
              <p:spPr>
                <a:xfrm>
                  <a:off x="7576703" y="3385535"/>
                  <a:ext cx="35015"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Ink 127">
                  <a:extLst>
                    <a:ext uri="{FF2B5EF4-FFF2-40B4-BE49-F238E27FC236}">
                      <a16:creationId xmlns:a16="http://schemas.microsoft.com/office/drawing/2014/main" id="{1B9EE778-55F5-7449-AA76-EB8D4D158674}"/>
                    </a:ext>
                  </a:extLst>
                </p14:cNvPr>
                <p14:cNvContentPartPr/>
                <p14:nvPr/>
              </p14:nvContentPartPr>
              <p14:xfrm>
                <a:off x="7631650" y="3404975"/>
                <a:ext cx="55800" cy="79560"/>
              </p14:xfrm>
            </p:contentPart>
          </mc:Choice>
          <mc:Fallback xmlns="">
            <p:pic>
              <p:nvPicPr>
                <p:cNvPr id="128" name="Ink 127">
                  <a:extLst>
                    <a:ext uri="{FF2B5EF4-FFF2-40B4-BE49-F238E27FC236}">
                      <a16:creationId xmlns:a16="http://schemas.microsoft.com/office/drawing/2014/main" id="{1B9EE778-55F5-7449-AA76-EB8D4D158674}"/>
                    </a:ext>
                  </a:extLst>
                </p:cNvPr>
                <p:cNvPicPr/>
                <p:nvPr/>
              </p:nvPicPr>
              <p:blipFill>
                <a:blip r:embed="rId152"/>
                <a:stretch>
                  <a:fillRect/>
                </a:stretch>
              </p:blipFill>
              <p:spPr>
                <a:xfrm>
                  <a:off x="7624090" y="3397415"/>
                  <a:ext cx="70920" cy="94680"/>
                </a:xfrm>
                <a:prstGeom prst="rect">
                  <a:avLst/>
                </a:prstGeom>
              </p:spPr>
            </p:pic>
          </mc:Fallback>
        </mc:AlternateContent>
      </p:grpSp>
      <p:grpSp>
        <p:nvGrpSpPr>
          <p:cNvPr id="133" name="Group 132">
            <a:extLst>
              <a:ext uri="{FF2B5EF4-FFF2-40B4-BE49-F238E27FC236}">
                <a16:creationId xmlns:a16="http://schemas.microsoft.com/office/drawing/2014/main" id="{157CD51B-0DE8-AB4F-AA1E-E18AAB2E37B4}"/>
              </a:ext>
            </a:extLst>
          </p:cNvPr>
          <p:cNvGrpSpPr/>
          <p:nvPr/>
        </p:nvGrpSpPr>
        <p:grpSpPr>
          <a:xfrm>
            <a:off x="7905610" y="3401015"/>
            <a:ext cx="250200" cy="102600"/>
            <a:chOff x="7905610" y="3401015"/>
            <a:chExt cx="250200" cy="102600"/>
          </a:xfrm>
        </p:grpSpPr>
        <mc:AlternateContent xmlns:mc="http://schemas.openxmlformats.org/markup-compatibility/2006" xmlns:p14="http://schemas.microsoft.com/office/powerpoint/2010/main">
          <mc:Choice Requires="p14">
            <p:contentPart p14:bwMode="auto" r:id="rId153">
              <p14:nvContentPartPr>
                <p14:cNvPr id="129" name="Ink 128">
                  <a:extLst>
                    <a:ext uri="{FF2B5EF4-FFF2-40B4-BE49-F238E27FC236}">
                      <a16:creationId xmlns:a16="http://schemas.microsoft.com/office/drawing/2014/main" id="{76E398FF-7216-874E-94C0-D9EBA13E6B88}"/>
                    </a:ext>
                  </a:extLst>
                </p14:cNvPr>
                <p14:cNvContentPartPr/>
                <p14:nvPr/>
              </p14:nvContentPartPr>
              <p14:xfrm>
                <a:off x="7905610" y="3428735"/>
                <a:ext cx="79560" cy="74880"/>
              </p14:xfrm>
            </p:contentPart>
          </mc:Choice>
          <mc:Fallback xmlns="">
            <p:pic>
              <p:nvPicPr>
                <p:cNvPr id="129" name="Ink 128">
                  <a:extLst>
                    <a:ext uri="{FF2B5EF4-FFF2-40B4-BE49-F238E27FC236}">
                      <a16:creationId xmlns:a16="http://schemas.microsoft.com/office/drawing/2014/main" id="{76E398FF-7216-874E-94C0-D9EBA13E6B88}"/>
                    </a:ext>
                  </a:extLst>
                </p:cNvPr>
                <p:cNvPicPr/>
                <p:nvPr/>
              </p:nvPicPr>
              <p:blipFill>
                <a:blip r:embed="rId154"/>
                <a:stretch>
                  <a:fillRect/>
                </a:stretch>
              </p:blipFill>
              <p:spPr>
                <a:xfrm>
                  <a:off x="7898084" y="3421175"/>
                  <a:ext cx="94612"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Ink 129">
                  <a:extLst>
                    <a:ext uri="{FF2B5EF4-FFF2-40B4-BE49-F238E27FC236}">
                      <a16:creationId xmlns:a16="http://schemas.microsoft.com/office/drawing/2014/main" id="{5AD59B38-909B-7648-A172-54B5235087D2}"/>
                    </a:ext>
                  </a:extLst>
                </p14:cNvPr>
                <p14:cNvContentPartPr/>
                <p14:nvPr/>
              </p14:nvContentPartPr>
              <p14:xfrm>
                <a:off x="8000650" y="3432695"/>
                <a:ext cx="36000" cy="63360"/>
              </p14:xfrm>
            </p:contentPart>
          </mc:Choice>
          <mc:Fallback xmlns="">
            <p:pic>
              <p:nvPicPr>
                <p:cNvPr id="130" name="Ink 129">
                  <a:extLst>
                    <a:ext uri="{FF2B5EF4-FFF2-40B4-BE49-F238E27FC236}">
                      <a16:creationId xmlns:a16="http://schemas.microsoft.com/office/drawing/2014/main" id="{5AD59B38-909B-7648-A172-54B5235087D2}"/>
                    </a:ext>
                  </a:extLst>
                </p:cNvPr>
                <p:cNvPicPr/>
                <p:nvPr/>
              </p:nvPicPr>
              <p:blipFill>
                <a:blip r:embed="rId156"/>
                <a:stretch>
                  <a:fillRect/>
                </a:stretch>
              </p:blipFill>
              <p:spPr>
                <a:xfrm>
                  <a:off x="7993090" y="3425135"/>
                  <a:ext cx="51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Ink 130">
                  <a:extLst>
                    <a:ext uri="{FF2B5EF4-FFF2-40B4-BE49-F238E27FC236}">
                      <a16:creationId xmlns:a16="http://schemas.microsoft.com/office/drawing/2014/main" id="{3FED523C-379A-5D44-B607-5C8EC6E48D69}"/>
                    </a:ext>
                  </a:extLst>
                </p14:cNvPr>
                <p14:cNvContentPartPr/>
                <p14:nvPr/>
              </p14:nvContentPartPr>
              <p14:xfrm>
                <a:off x="8056450" y="3420815"/>
                <a:ext cx="83880" cy="16200"/>
              </p14:xfrm>
            </p:contentPart>
          </mc:Choice>
          <mc:Fallback xmlns="">
            <p:pic>
              <p:nvPicPr>
                <p:cNvPr id="131" name="Ink 130">
                  <a:extLst>
                    <a:ext uri="{FF2B5EF4-FFF2-40B4-BE49-F238E27FC236}">
                      <a16:creationId xmlns:a16="http://schemas.microsoft.com/office/drawing/2014/main" id="{3FED523C-379A-5D44-B607-5C8EC6E48D69}"/>
                    </a:ext>
                  </a:extLst>
                </p:cNvPr>
                <p:cNvPicPr/>
                <p:nvPr/>
              </p:nvPicPr>
              <p:blipFill>
                <a:blip r:embed="rId158"/>
                <a:stretch>
                  <a:fillRect/>
                </a:stretch>
              </p:blipFill>
              <p:spPr>
                <a:xfrm>
                  <a:off x="8048890" y="3413255"/>
                  <a:ext cx="99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2" name="Ink 131">
                  <a:extLst>
                    <a:ext uri="{FF2B5EF4-FFF2-40B4-BE49-F238E27FC236}">
                      <a16:creationId xmlns:a16="http://schemas.microsoft.com/office/drawing/2014/main" id="{0CD8547F-7149-7740-8687-F93C4CBACD3C}"/>
                    </a:ext>
                  </a:extLst>
                </p14:cNvPr>
                <p14:cNvContentPartPr/>
                <p14:nvPr/>
              </p14:nvContentPartPr>
              <p14:xfrm>
                <a:off x="8119810" y="3401015"/>
                <a:ext cx="36000" cy="79200"/>
              </p14:xfrm>
            </p:contentPart>
          </mc:Choice>
          <mc:Fallback xmlns="">
            <p:pic>
              <p:nvPicPr>
                <p:cNvPr id="132" name="Ink 131">
                  <a:extLst>
                    <a:ext uri="{FF2B5EF4-FFF2-40B4-BE49-F238E27FC236}">
                      <a16:creationId xmlns:a16="http://schemas.microsoft.com/office/drawing/2014/main" id="{0CD8547F-7149-7740-8687-F93C4CBACD3C}"/>
                    </a:ext>
                  </a:extLst>
                </p:cNvPr>
                <p:cNvPicPr/>
                <p:nvPr/>
              </p:nvPicPr>
              <p:blipFill>
                <a:blip r:embed="rId160"/>
                <a:stretch>
                  <a:fillRect/>
                </a:stretch>
              </p:blipFill>
              <p:spPr>
                <a:xfrm>
                  <a:off x="8112250" y="3393455"/>
                  <a:ext cx="5112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135" name="Ink 134">
                <a:extLst>
                  <a:ext uri="{FF2B5EF4-FFF2-40B4-BE49-F238E27FC236}">
                    <a16:creationId xmlns:a16="http://schemas.microsoft.com/office/drawing/2014/main" id="{07A768F1-4034-F04B-ADFB-AA37CF8C7CE4}"/>
                  </a:ext>
                </a:extLst>
              </p14:cNvPr>
              <p14:cNvContentPartPr/>
              <p14:nvPr/>
            </p14:nvContentPartPr>
            <p14:xfrm>
              <a:off x="8373970" y="3428735"/>
              <a:ext cx="91800" cy="63360"/>
            </p14:xfrm>
          </p:contentPart>
        </mc:Choice>
        <mc:Fallback xmlns="">
          <p:pic>
            <p:nvPicPr>
              <p:cNvPr id="135" name="Ink 134">
                <a:extLst>
                  <a:ext uri="{FF2B5EF4-FFF2-40B4-BE49-F238E27FC236}">
                    <a16:creationId xmlns:a16="http://schemas.microsoft.com/office/drawing/2014/main" id="{07A768F1-4034-F04B-ADFB-AA37CF8C7CE4}"/>
                  </a:ext>
                </a:extLst>
              </p:cNvPr>
              <p:cNvPicPr/>
              <p:nvPr/>
            </p:nvPicPr>
            <p:blipFill>
              <a:blip r:embed="rId162"/>
              <a:stretch>
                <a:fillRect/>
              </a:stretch>
            </p:blipFill>
            <p:spPr>
              <a:xfrm>
                <a:off x="8363530" y="3418295"/>
                <a:ext cx="111960" cy="83520"/>
              </a:xfrm>
              <a:prstGeom prst="rect">
                <a:avLst/>
              </a:prstGeom>
            </p:spPr>
          </p:pic>
        </mc:Fallback>
      </mc:AlternateContent>
      <p:grpSp>
        <p:nvGrpSpPr>
          <p:cNvPr id="153" name="Group 152">
            <a:extLst>
              <a:ext uri="{FF2B5EF4-FFF2-40B4-BE49-F238E27FC236}">
                <a16:creationId xmlns:a16="http://schemas.microsoft.com/office/drawing/2014/main" id="{E99B9985-C36C-6A48-9546-D10442634D9B}"/>
              </a:ext>
            </a:extLst>
          </p:cNvPr>
          <p:cNvGrpSpPr/>
          <p:nvPr/>
        </p:nvGrpSpPr>
        <p:grpSpPr>
          <a:xfrm>
            <a:off x="7305850" y="3631240"/>
            <a:ext cx="837720" cy="331200"/>
            <a:chOff x="7305850" y="3631240"/>
            <a:chExt cx="837720" cy="331200"/>
          </a:xfrm>
        </p:grpSpPr>
        <mc:AlternateContent xmlns:mc="http://schemas.openxmlformats.org/markup-compatibility/2006" xmlns:p14="http://schemas.microsoft.com/office/powerpoint/2010/main">
          <mc:Choice Requires="p14">
            <p:contentPart p14:bwMode="auto" r:id="rId163">
              <p14:nvContentPartPr>
                <p14:cNvPr id="136" name="Ink 135">
                  <a:extLst>
                    <a:ext uri="{FF2B5EF4-FFF2-40B4-BE49-F238E27FC236}">
                      <a16:creationId xmlns:a16="http://schemas.microsoft.com/office/drawing/2014/main" id="{B51ABFC7-14ED-824C-91A8-50D210120CFA}"/>
                    </a:ext>
                  </a:extLst>
                </p14:cNvPr>
                <p14:cNvContentPartPr/>
                <p14:nvPr/>
              </p14:nvContentPartPr>
              <p14:xfrm>
                <a:off x="7305850" y="3708280"/>
                <a:ext cx="99720" cy="103680"/>
              </p14:xfrm>
            </p:contentPart>
          </mc:Choice>
          <mc:Fallback xmlns="">
            <p:pic>
              <p:nvPicPr>
                <p:cNvPr id="136" name="Ink 135">
                  <a:extLst>
                    <a:ext uri="{FF2B5EF4-FFF2-40B4-BE49-F238E27FC236}">
                      <a16:creationId xmlns:a16="http://schemas.microsoft.com/office/drawing/2014/main" id="{B51ABFC7-14ED-824C-91A8-50D210120CFA}"/>
                    </a:ext>
                  </a:extLst>
                </p:cNvPr>
                <p:cNvPicPr/>
                <p:nvPr/>
              </p:nvPicPr>
              <p:blipFill>
                <a:blip r:embed="rId164"/>
                <a:stretch>
                  <a:fillRect/>
                </a:stretch>
              </p:blipFill>
              <p:spPr>
                <a:xfrm>
                  <a:off x="7298290" y="3700694"/>
                  <a:ext cx="114840" cy="118853"/>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7" name="Ink 136">
                  <a:extLst>
                    <a:ext uri="{FF2B5EF4-FFF2-40B4-BE49-F238E27FC236}">
                      <a16:creationId xmlns:a16="http://schemas.microsoft.com/office/drawing/2014/main" id="{E7BB6328-C2DB-A64A-8B59-151614EEF358}"/>
                    </a:ext>
                  </a:extLst>
                </p14:cNvPr>
                <p14:cNvContentPartPr/>
                <p14:nvPr/>
              </p14:nvContentPartPr>
              <p14:xfrm>
                <a:off x="7424650" y="3716200"/>
                <a:ext cx="79560" cy="75600"/>
              </p14:xfrm>
            </p:contentPart>
          </mc:Choice>
          <mc:Fallback xmlns="">
            <p:pic>
              <p:nvPicPr>
                <p:cNvPr id="137" name="Ink 136">
                  <a:extLst>
                    <a:ext uri="{FF2B5EF4-FFF2-40B4-BE49-F238E27FC236}">
                      <a16:creationId xmlns:a16="http://schemas.microsoft.com/office/drawing/2014/main" id="{E7BB6328-C2DB-A64A-8B59-151614EEF358}"/>
                    </a:ext>
                  </a:extLst>
                </p:cNvPr>
                <p:cNvPicPr/>
                <p:nvPr/>
              </p:nvPicPr>
              <p:blipFill>
                <a:blip r:embed="rId166"/>
                <a:stretch>
                  <a:fillRect/>
                </a:stretch>
              </p:blipFill>
              <p:spPr>
                <a:xfrm>
                  <a:off x="7417090" y="3708640"/>
                  <a:ext cx="94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8" name="Ink 137">
                  <a:extLst>
                    <a:ext uri="{FF2B5EF4-FFF2-40B4-BE49-F238E27FC236}">
                      <a16:creationId xmlns:a16="http://schemas.microsoft.com/office/drawing/2014/main" id="{16874CE8-2174-EE4F-8182-1544E7437F87}"/>
                    </a:ext>
                  </a:extLst>
                </p14:cNvPr>
                <p14:cNvContentPartPr/>
                <p14:nvPr/>
              </p14:nvContentPartPr>
              <p14:xfrm>
                <a:off x="7543810" y="3631240"/>
                <a:ext cx="71640" cy="183960"/>
              </p14:xfrm>
            </p:contentPart>
          </mc:Choice>
          <mc:Fallback xmlns="">
            <p:pic>
              <p:nvPicPr>
                <p:cNvPr id="138" name="Ink 137">
                  <a:extLst>
                    <a:ext uri="{FF2B5EF4-FFF2-40B4-BE49-F238E27FC236}">
                      <a16:creationId xmlns:a16="http://schemas.microsoft.com/office/drawing/2014/main" id="{16874CE8-2174-EE4F-8182-1544E7437F87}"/>
                    </a:ext>
                  </a:extLst>
                </p:cNvPr>
                <p:cNvPicPr/>
                <p:nvPr/>
              </p:nvPicPr>
              <p:blipFill>
                <a:blip r:embed="rId168"/>
                <a:stretch>
                  <a:fillRect/>
                </a:stretch>
              </p:blipFill>
              <p:spPr>
                <a:xfrm>
                  <a:off x="7536250" y="3623680"/>
                  <a:ext cx="86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5" name="Ink 144">
                  <a:extLst>
                    <a:ext uri="{FF2B5EF4-FFF2-40B4-BE49-F238E27FC236}">
                      <a16:creationId xmlns:a16="http://schemas.microsoft.com/office/drawing/2014/main" id="{4F67B64E-5AEF-7648-84B8-CEF476539A4F}"/>
                    </a:ext>
                  </a:extLst>
                </p14:cNvPr>
                <p14:cNvContentPartPr/>
                <p14:nvPr/>
              </p14:nvContentPartPr>
              <p14:xfrm>
                <a:off x="7631290" y="3724480"/>
                <a:ext cx="87840" cy="98640"/>
              </p14:xfrm>
            </p:contentPart>
          </mc:Choice>
          <mc:Fallback xmlns="">
            <p:pic>
              <p:nvPicPr>
                <p:cNvPr id="145" name="Ink 144">
                  <a:extLst>
                    <a:ext uri="{FF2B5EF4-FFF2-40B4-BE49-F238E27FC236}">
                      <a16:creationId xmlns:a16="http://schemas.microsoft.com/office/drawing/2014/main" id="{4F67B64E-5AEF-7648-84B8-CEF476539A4F}"/>
                    </a:ext>
                  </a:extLst>
                </p:cNvPr>
                <p:cNvPicPr/>
                <p:nvPr/>
              </p:nvPicPr>
              <p:blipFill>
                <a:blip r:embed="rId170"/>
                <a:stretch>
                  <a:fillRect/>
                </a:stretch>
              </p:blipFill>
              <p:spPr>
                <a:xfrm>
                  <a:off x="7623730" y="3716920"/>
                  <a:ext cx="102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6" name="Ink 145">
                  <a:extLst>
                    <a:ext uri="{FF2B5EF4-FFF2-40B4-BE49-F238E27FC236}">
                      <a16:creationId xmlns:a16="http://schemas.microsoft.com/office/drawing/2014/main" id="{D1815D09-10D2-4749-885F-CCBB98E66930}"/>
                    </a:ext>
                  </a:extLst>
                </p14:cNvPr>
                <p14:cNvContentPartPr/>
                <p14:nvPr/>
              </p14:nvContentPartPr>
              <p14:xfrm>
                <a:off x="7746130" y="3739960"/>
                <a:ext cx="71640" cy="8280"/>
              </p14:xfrm>
            </p:contentPart>
          </mc:Choice>
          <mc:Fallback xmlns="">
            <p:pic>
              <p:nvPicPr>
                <p:cNvPr id="146" name="Ink 145">
                  <a:extLst>
                    <a:ext uri="{FF2B5EF4-FFF2-40B4-BE49-F238E27FC236}">
                      <a16:creationId xmlns:a16="http://schemas.microsoft.com/office/drawing/2014/main" id="{D1815D09-10D2-4749-885F-CCBB98E66930}"/>
                    </a:ext>
                  </a:extLst>
                </p:cNvPr>
                <p:cNvPicPr/>
                <p:nvPr/>
              </p:nvPicPr>
              <p:blipFill>
                <a:blip r:embed="rId172"/>
                <a:stretch>
                  <a:fillRect/>
                </a:stretch>
              </p:blipFill>
              <p:spPr>
                <a:xfrm>
                  <a:off x="7738570" y="3732400"/>
                  <a:ext cx="86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7" name="Ink 146">
                  <a:extLst>
                    <a:ext uri="{FF2B5EF4-FFF2-40B4-BE49-F238E27FC236}">
                      <a16:creationId xmlns:a16="http://schemas.microsoft.com/office/drawing/2014/main" id="{BB215364-7736-C045-BF52-6FCDB1CBFBA0}"/>
                    </a:ext>
                  </a:extLst>
                </p14:cNvPr>
                <p14:cNvContentPartPr/>
                <p14:nvPr/>
              </p14:nvContentPartPr>
              <p14:xfrm>
                <a:off x="7782130" y="3712240"/>
                <a:ext cx="51840" cy="114840"/>
              </p14:xfrm>
            </p:contentPart>
          </mc:Choice>
          <mc:Fallback xmlns="">
            <p:pic>
              <p:nvPicPr>
                <p:cNvPr id="147" name="Ink 146">
                  <a:extLst>
                    <a:ext uri="{FF2B5EF4-FFF2-40B4-BE49-F238E27FC236}">
                      <a16:creationId xmlns:a16="http://schemas.microsoft.com/office/drawing/2014/main" id="{BB215364-7736-C045-BF52-6FCDB1CBFBA0}"/>
                    </a:ext>
                  </a:extLst>
                </p:cNvPr>
                <p:cNvPicPr/>
                <p:nvPr/>
              </p:nvPicPr>
              <p:blipFill>
                <a:blip r:embed="rId174"/>
                <a:stretch>
                  <a:fillRect/>
                </a:stretch>
              </p:blipFill>
              <p:spPr>
                <a:xfrm>
                  <a:off x="7774570" y="3704680"/>
                  <a:ext cx="66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8" name="Ink 147">
                  <a:extLst>
                    <a:ext uri="{FF2B5EF4-FFF2-40B4-BE49-F238E27FC236}">
                      <a16:creationId xmlns:a16="http://schemas.microsoft.com/office/drawing/2014/main" id="{3DEC90E5-BC67-C24E-AD2D-840D1B7F7C88}"/>
                    </a:ext>
                  </a:extLst>
                </p14:cNvPr>
                <p14:cNvContentPartPr/>
                <p14:nvPr/>
              </p14:nvContentPartPr>
              <p14:xfrm>
                <a:off x="7853410" y="3755800"/>
                <a:ext cx="63720" cy="53640"/>
              </p14:xfrm>
            </p:contentPart>
          </mc:Choice>
          <mc:Fallback xmlns="">
            <p:pic>
              <p:nvPicPr>
                <p:cNvPr id="148" name="Ink 147">
                  <a:extLst>
                    <a:ext uri="{FF2B5EF4-FFF2-40B4-BE49-F238E27FC236}">
                      <a16:creationId xmlns:a16="http://schemas.microsoft.com/office/drawing/2014/main" id="{3DEC90E5-BC67-C24E-AD2D-840D1B7F7C88}"/>
                    </a:ext>
                  </a:extLst>
                </p:cNvPr>
                <p:cNvPicPr/>
                <p:nvPr/>
              </p:nvPicPr>
              <p:blipFill>
                <a:blip r:embed="rId176"/>
                <a:stretch>
                  <a:fillRect/>
                </a:stretch>
              </p:blipFill>
              <p:spPr>
                <a:xfrm>
                  <a:off x="7845850" y="3748240"/>
                  <a:ext cx="788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9" name="Ink 148">
                  <a:extLst>
                    <a:ext uri="{FF2B5EF4-FFF2-40B4-BE49-F238E27FC236}">
                      <a16:creationId xmlns:a16="http://schemas.microsoft.com/office/drawing/2014/main" id="{C0C3B61B-000A-9E44-9EFF-12C322161FE5}"/>
                    </a:ext>
                  </a:extLst>
                </p14:cNvPr>
                <p14:cNvContentPartPr/>
                <p14:nvPr/>
              </p14:nvContentPartPr>
              <p14:xfrm>
                <a:off x="7956730" y="3696400"/>
                <a:ext cx="32040" cy="12240"/>
              </p14:xfrm>
            </p:contentPart>
          </mc:Choice>
          <mc:Fallback xmlns="">
            <p:pic>
              <p:nvPicPr>
                <p:cNvPr id="149" name="Ink 148">
                  <a:extLst>
                    <a:ext uri="{FF2B5EF4-FFF2-40B4-BE49-F238E27FC236}">
                      <a16:creationId xmlns:a16="http://schemas.microsoft.com/office/drawing/2014/main" id="{C0C3B61B-000A-9E44-9EFF-12C322161FE5}"/>
                    </a:ext>
                  </a:extLst>
                </p:cNvPr>
                <p:cNvPicPr/>
                <p:nvPr/>
              </p:nvPicPr>
              <p:blipFill>
                <a:blip r:embed="rId178"/>
                <a:stretch>
                  <a:fillRect/>
                </a:stretch>
              </p:blipFill>
              <p:spPr>
                <a:xfrm>
                  <a:off x="7949170" y="3688840"/>
                  <a:ext cx="47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0" name="Ink 149">
                  <a:extLst>
                    <a:ext uri="{FF2B5EF4-FFF2-40B4-BE49-F238E27FC236}">
                      <a16:creationId xmlns:a16="http://schemas.microsoft.com/office/drawing/2014/main" id="{BFB4F22B-EC6A-B140-A2C5-4424EFFA0FF4}"/>
                    </a:ext>
                  </a:extLst>
                </p14:cNvPr>
                <p14:cNvContentPartPr/>
                <p14:nvPr/>
              </p14:nvContentPartPr>
              <p14:xfrm>
                <a:off x="7931170" y="3751840"/>
                <a:ext cx="29880" cy="74520"/>
              </p14:xfrm>
            </p:contentPart>
          </mc:Choice>
          <mc:Fallback xmlns="">
            <p:pic>
              <p:nvPicPr>
                <p:cNvPr id="150" name="Ink 149">
                  <a:extLst>
                    <a:ext uri="{FF2B5EF4-FFF2-40B4-BE49-F238E27FC236}">
                      <a16:creationId xmlns:a16="http://schemas.microsoft.com/office/drawing/2014/main" id="{BFB4F22B-EC6A-B140-A2C5-4424EFFA0FF4}"/>
                    </a:ext>
                  </a:extLst>
                </p:cNvPr>
                <p:cNvPicPr/>
                <p:nvPr/>
              </p:nvPicPr>
              <p:blipFill>
                <a:blip r:embed="rId180"/>
                <a:stretch>
                  <a:fillRect/>
                </a:stretch>
              </p:blipFill>
              <p:spPr>
                <a:xfrm>
                  <a:off x="7923610" y="374428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1" name="Ink 150">
                  <a:extLst>
                    <a:ext uri="{FF2B5EF4-FFF2-40B4-BE49-F238E27FC236}">
                      <a16:creationId xmlns:a16="http://schemas.microsoft.com/office/drawing/2014/main" id="{D66C92C0-1907-9A4D-8D4F-77048A6E71DC}"/>
                    </a:ext>
                  </a:extLst>
                </p14:cNvPr>
                <p14:cNvContentPartPr/>
                <p14:nvPr/>
              </p14:nvContentPartPr>
              <p14:xfrm>
                <a:off x="7988410" y="3739960"/>
                <a:ext cx="59760" cy="83880"/>
              </p14:xfrm>
            </p:contentPart>
          </mc:Choice>
          <mc:Fallback xmlns="">
            <p:pic>
              <p:nvPicPr>
                <p:cNvPr id="151" name="Ink 150">
                  <a:extLst>
                    <a:ext uri="{FF2B5EF4-FFF2-40B4-BE49-F238E27FC236}">
                      <a16:creationId xmlns:a16="http://schemas.microsoft.com/office/drawing/2014/main" id="{D66C92C0-1907-9A4D-8D4F-77048A6E71DC}"/>
                    </a:ext>
                  </a:extLst>
                </p:cNvPr>
                <p:cNvPicPr/>
                <p:nvPr/>
              </p:nvPicPr>
              <p:blipFill>
                <a:blip r:embed="rId182"/>
                <a:stretch>
                  <a:fillRect/>
                </a:stretch>
              </p:blipFill>
              <p:spPr>
                <a:xfrm>
                  <a:off x="7980895" y="3732367"/>
                  <a:ext cx="74789" cy="99065"/>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2" name="Ink 151">
                  <a:extLst>
                    <a:ext uri="{FF2B5EF4-FFF2-40B4-BE49-F238E27FC236}">
                      <a16:creationId xmlns:a16="http://schemas.microsoft.com/office/drawing/2014/main" id="{42A51ED9-BE5F-2442-9F36-49F449389B14}"/>
                    </a:ext>
                  </a:extLst>
                </p14:cNvPr>
                <p14:cNvContentPartPr/>
                <p14:nvPr/>
              </p14:nvContentPartPr>
              <p14:xfrm>
                <a:off x="8012170" y="3739960"/>
                <a:ext cx="131400" cy="222480"/>
              </p14:xfrm>
            </p:contentPart>
          </mc:Choice>
          <mc:Fallback xmlns="">
            <p:pic>
              <p:nvPicPr>
                <p:cNvPr id="152" name="Ink 151">
                  <a:extLst>
                    <a:ext uri="{FF2B5EF4-FFF2-40B4-BE49-F238E27FC236}">
                      <a16:creationId xmlns:a16="http://schemas.microsoft.com/office/drawing/2014/main" id="{42A51ED9-BE5F-2442-9F36-49F449389B14}"/>
                    </a:ext>
                  </a:extLst>
                </p:cNvPr>
                <p:cNvPicPr/>
                <p:nvPr/>
              </p:nvPicPr>
              <p:blipFill>
                <a:blip r:embed="rId184"/>
                <a:stretch>
                  <a:fillRect/>
                </a:stretch>
              </p:blipFill>
              <p:spPr>
                <a:xfrm>
                  <a:off x="8004610" y="3732400"/>
                  <a:ext cx="146520" cy="237600"/>
                </a:xfrm>
                <a:prstGeom prst="rect">
                  <a:avLst/>
                </a:prstGeom>
              </p:spPr>
            </p:pic>
          </mc:Fallback>
        </mc:AlternateContent>
      </p:grpSp>
      <p:grpSp>
        <p:nvGrpSpPr>
          <p:cNvPr id="157" name="Group 156">
            <a:extLst>
              <a:ext uri="{FF2B5EF4-FFF2-40B4-BE49-F238E27FC236}">
                <a16:creationId xmlns:a16="http://schemas.microsoft.com/office/drawing/2014/main" id="{FD853C96-7CBB-F842-8AF1-37B16BBD1EB4}"/>
              </a:ext>
            </a:extLst>
          </p:cNvPr>
          <p:cNvGrpSpPr/>
          <p:nvPr/>
        </p:nvGrpSpPr>
        <p:grpSpPr>
          <a:xfrm>
            <a:off x="8393770" y="3652840"/>
            <a:ext cx="234000" cy="278280"/>
            <a:chOff x="8393770" y="3652840"/>
            <a:chExt cx="234000" cy="278280"/>
          </a:xfrm>
        </p:grpSpPr>
        <mc:AlternateContent xmlns:mc="http://schemas.openxmlformats.org/markup-compatibility/2006" xmlns:p14="http://schemas.microsoft.com/office/powerpoint/2010/main">
          <mc:Choice Requires="p14">
            <p:contentPart p14:bwMode="auto" r:id="rId185">
              <p14:nvContentPartPr>
                <p14:cNvPr id="154" name="Ink 153">
                  <a:extLst>
                    <a:ext uri="{FF2B5EF4-FFF2-40B4-BE49-F238E27FC236}">
                      <a16:creationId xmlns:a16="http://schemas.microsoft.com/office/drawing/2014/main" id="{7EF8075A-A6A9-1044-A85F-F03529D3D115}"/>
                    </a:ext>
                  </a:extLst>
                </p14:cNvPr>
                <p14:cNvContentPartPr/>
                <p14:nvPr/>
              </p14:nvContentPartPr>
              <p14:xfrm>
                <a:off x="8393770" y="3780280"/>
                <a:ext cx="35640" cy="49680"/>
              </p14:xfrm>
            </p:contentPart>
          </mc:Choice>
          <mc:Fallback xmlns="">
            <p:pic>
              <p:nvPicPr>
                <p:cNvPr id="154" name="Ink 153">
                  <a:extLst>
                    <a:ext uri="{FF2B5EF4-FFF2-40B4-BE49-F238E27FC236}">
                      <a16:creationId xmlns:a16="http://schemas.microsoft.com/office/drawing/2014/main" id="{7EF8075A-A6A9-1044-A85F-F03529D3D115}"/>
                    </a:ext>
                  </a:extLst>
                </p:cNvPr>
                <p:cNvPicPr/>
                <p:nvPr/>
              </p:nvPicPr>
              <p:blipFill>
                <a:blip r:embed="rId186"/>
                <a:stretch>
                  <a:fillRect/>
                </a:stretch>
              </p:blipFill>
              <p:spPr>
                <a:xfrm>
                  <a:off x="8386210" y="3772774"/>
                  <a:ext cx="50760" cy="64691"/>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5" name="Ink 154">
                  <a:extLst>
                    <a:ext uri="{FF2B5EF4-FFF2-40B4-BE49-F238E27FC236}">
                      <a16:creationId xmlns:a16="http://schemas.microsoft.com/office/drawing/2014/main" id="{F1F68F5D-7CE8-7445-B853-993F3AB71560}"/>
                    </a:ext>
                  </a:extLst>
                </p14:cNvPr>
                <p14:cNvContentPartPr/>
                <p14:nvPr/>
              </p14:nvContentPartPr>
              <p14:xfrm>
                <a:off x="8476570" y="3652840"/>
                <a:ext cx="99720" cy="278280"/>
              </p14:xfrm>
            </p:contentPart>
          </mc:Choice>
          <mc:Fallback xmlns="">
            <p:pic>
              <p:nvPicPr>
                <p:cNvPr id="155" name="Ink 154">
                  <a:extLst>
                    <a:ext uri="{FF2B5EF4-FFF2-40B4-BE49-F238E27FC236}">
                      <a16:creationId xmlns:a16="http://schemas.microsoft.com/office/drawing/2014/main" id="{F1F68F5D-7CE8-7445-B853-993F3AB71560}"/>
                    </a:ext>
                  </a:extLst>
                </p:cNvPr>
                <p:cNvPicPr/>
                <p:nvPr/>
              </p:nvPicPr>
              <p:blipFill>
                <a:blip r:embed="rId188"/>
                <a:stretch>
                  <a:fillRect/>
                </a:stretch>
              </p:blipFill>
              <p:spPr>
                <a:xfrm>
                  <a:off x="8469010" y="3645280"/>
                  <a:ext cx="1148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6" name="Ink 155">
                  <a:extLst>
                    <a:ext uri="{FF2B5EF4-FFF2-40B4-BE49-F238E27FC236}">
                      <a16:creationId xmlns:a16="http://schemas.microsoft.com/office/drawing/2014/main" id="{2600C7FB-1FB1-374C-9BEC-BF39E58E2A30}"/>
                    </a:ext>
                  </a:extLst>
                </p14:cNvPr>
                <p14:cNvContentPartPr/>
                <p14:nvPr/>
              </p14:nvContentPartPr>
              <p14:xfrm>
                <a:off x="8500330" y="3775960"/>
                <a:ext cx="127440" cy="51840"/>
              </p14:xfrm>
            </p:contentPart>
          </mc:Choice>
          <mc:Fallback xmlns="">
            <p:pic>
              <p:nvPicPr>
                <p:cNvPr id="156" name="Ink 155">
                  <a:extLst>
                    <a:ext uri="{FF2B5EF4-FFF2-40B4-BE49-F238E27FC236}">
                      <a16:creationId xmlns:a16="http://schemas.microsoft.com/office/drawing/2014/main" id="{2600C7FB-1FB1-374C-9BEC-BF39E58E2A30}"/>
                    </a:ext>
                  </a:extLst>
                </p:cNvPr>
                <p:cNvPicPr/>
                <p:nvPr/>
              </p:nvPicPr>
              <p:blipFill>
                <a:blip r:embed="rId190"/>
                <a:stretch>
                  <a:fillRect/>
                </a:stretch>
              </p:blipFill>
              <p:spPr>
                <a:xfrm>
                  <a:off x="8492770" y="3768400"/>
                  <a:ext cx="142560" cy="66960"/>
                </a:xfrm>
                <a:prstGeom prst="rect">
                  <a:avLst/>
                </a:prstGeom>
              </p:spPr>
            </p:pic>
          </mc:Fallback>
        </mc:AlternateContent>
      </p:grpSp>
      <p:grpSp>
        <p:nvGrpSpPr>
          <p:cNvPr id="160" name="Group 159">
            <a:extLst>
              <a:ext uri="{FF2B5EF4-FFF2-40B4-BE49-F238E27FC236}">
                <a16:creationId xmlns:a16="http://schemas.microsoft.com/office/drawing/2014/main" id="{ACE173F8-897B-7448-B3AF-8886FD157B0E}"/>
              </a:ext>
            </a:extLst>
          </p:cNvPr>
          <p:cNvGrpSpPr/>
          <p:nvPr/>
        </p:nvGrpSpPr>
        <p:grpSpPr>
          <a:xfrm>
            <a:off x="8782210" y="3660760"/>
            <a:ext cx="265680" cy="274320"/>
            <a:chOff x="8782210" y="3660760"/>
            <a:chExt cx="265680" cy="274320"/>
          </a:xfrm>
        </p:grpSpPr>
        <mc:AlternateContent xmlns:mc="http://schemas.openxmlformats.org/markup-compatibility/2006" xmlns:p14="http://schemas.microsoft.com/office/powerpoint/2010/main">
          <mc:Choice Requires="p14">
            <p:contentPart p14:bwMode="auto" r:id="rId191">
              <p14:nvContentPartPr>
                <p14:cNvPr id="158" name="Ink 157">
                  <a:extLst>
                    <a:ext uri="{FF2B5EF4-FFF2-40B4-BE49-F238E27FC236}">
                      <a16:creationId xmlns:a16="http://schemas.microsoft.com/office/drawing/2014/main" id="{D6C1CF1B-E86C-3144-B1C7-A164CDF39F5B}"/>
                    </a:ext>
                  </a:extLst>
                </p14:cNvPr>
                <p14:cNvContentPartPr/>
                <p14:nvPr/>
              </p14:nvContentPartPr>
              <p14:xfrm>
                <a:off x="8782210" y="3775960"/>
                <a:ext cx="103680" cy="95040"/>
              </p14:xfrm>
            </p:contentPart>
          </mc:Choice>
          <mc:Fallback xmlns="">
            <p:pic>
              <p:nvPicPr>
                <p:cNvPr id="158" name="Ink 157">
                  <a:extLst>
                    <a:ext uri="{FF2B5EF4-FFF2-40B4-BE49-F238E27FC236}">
                      <a16:creationId xmlns:a16="http://schemas.microsoft.com/office/drawing/2014/main" id="{D6C1CF1B-E86C-3144-B1C7-A164CDF39F5B}"/>
                    </a:ext>
                  </a:extLst>
                </p:cNvPr>
                <p:cNvPicPr/>
                <p:nvPr/>
              </p:nvPicPr>
              <p:blipFill>
                <a:blip r:embed="rId192"/>
                <a:stretch>
                  <a:fillRect/>
                </a:stretch>
              </p:blipFill>
              <p:spPr>
                <a:xfrm>
                  <a:off x="8774650" y="3768400"/>
                  <a:ext cx="118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9" name="Ink 158">
                  <a:extLst>
                    <a:ext uri="{FF2B5EF4-FFF2-40B4-BE49-F238E27FC236}">
                      <a16:creationId xmlns:a16="http://schemas.microsoft.com/office/drawing/2014/main" id="{C5F8F960-1904-5245-B2E5-AD0838DDE165}"/>
                    </a:ext>
                  </a:extLst>
                </p14:cNvPr>
                <p14:cNvContentPartPr/>
                <p14:nvPr/>
              </p14:nvContentPartPr>
              <p14:xfrm>
                <a:off x="8968690" y="3660760"/>
                <a:ext cx="79200" cy="274320"/>
              </p14:xfrm>
            </p:contentPart>
          </mc:Choice>
          <mc:Fallback xmlns="">
            <p:pic>
              <p:nvPicPr>
                <p:cNvPr id="159" name="Ink 158">
                  <a:extLst>
                    <a:ext uri="{FF2B5EF4-FFF2-40B4-BE49-F238E27FC236}">
                      <a16:creationId xmlns:a16="http://schemas.microsoft.com/office/drawing/2014/main" id="{C5F8F960-1904-5245-B2E5-AD0838DDE165}"/>
                    </a:ext>
                  </a:extLst>
                </p:cNvPr>
                <p:cNvPicPr/>
                <p:nvPr/>
              </p:nvPicPr>
              <p:blipFill>
                <a:blip r:embed="rId194"/>
                <a:stretch>
                  <a:fillRect/>
                </a:stretch>
              </p:blipFill>
              <p:spPr>
                <a:xfrm>
                  <a:off x="8961164" y="3653200"/>
                  <a:ext cx="94252" cy="289440"/>
                </a:xfrm>
                <a:prstGeom prst="rect">
                  <a:avLst/>
                </a:prstGeom>
              </p:spPr>
            </p:pic>
          </mc:Fallback>
        </mc:AlternateContent>
      </p:grpSp>
      <p:grpSp>
        <p:nvGrpSpPr>
          <p:cNvPr id="165" name="Group 164">
            <a:extLst>
              <a:ext uri="{FF2B5EF4-FFF2-40B4-BE49-F238E27FC236}">
                <a16:creationId xmlns:a16="http://schemas.microsoft.com/office/drawing/2014/main" id="{CBAD9D18-0345-EF40-B7EC-1AF76F33275E}"/>
              </a:ext>
            </a:extLst>
          </p:cNvPr>
          <p:cNvGrpSpPr/>
          <p:nvPr/>
        </p:nvGrpSpPr>
        <p:grpSpPr>
          <a:xfrm>
            <a:off x="5262490" y="2781815"/>
            <a:ext cx="277920" cy="349200"/>
            <a:chOff x="5262490" y="2781815"/>
            <a:chExt cx="277920" cy="349200"/>
          </a:xfrm>
        </p:grpSpPr>
        <mc:AlternateContent xmlns:mc="http://schemas.openxmlformats.org/markup-compatibility/2006" xmlns:p14="http://schemas.microsoft.com/office/powerpoint/2010/main">
          <mc:Choice Requires="p14">
            <p:contentPart p14:bwMode="auto" r:id="rId195">
              <p14:nvContentPartPr>
                <p14:cNvPr id="161" name="Ink 160">
                  <a:extLst>
                    <a:ext uri="{FF2B5EF4-FFF2-40B4-BE49-F238E27FC236}">
                      <a16:creationId xmlns:a16="http://schemas.microsoft.com/office/drawing/2014/main" id="{430CCD2D-AFE7-BD4B-B25D-A6D3F7BE56EC}"/>
                    </a:ext>
                  </a:extLst>
                </p14:cNvPr>
                <p14:cNvContentPartPr/>
                <p14:nvPr/>
              </p14:nvContentPartPr>
              <p14:xfrm>
                <a:off x="5262490" y="2893055"/>
                <a:ext cx="39960" cy="237960"/>
              </p14:xfrm>
            </p:contentPart>
          </mc:Choice>
          <mc:Fallback xmlns="">
            <p:pic>
              <p:nvPicPr>
                <p:cNvPr id="161" name="Ink 160">
                  <a:extLst>
                    <a:ext uri="{FF2B5EF4-FFF2-40B4-BE49-F238E27FC236}">
                      <a16:creationId xmlns:a16="http://schemas.microsoft.com/office/drawing/2014/main" id="{430CCD2D-AFE7-BD4B-B25D-A6D3F7BE56EC}"/>
                    </a:ext>
                  </a:extLst>
                </p:cNvPr>
                <p:cNvPicPr/>
                <p:nvPr/>
              </p:nvPicPr>
              <p:blipFill>
                <a:blip r:embed="rId196"/>
                <a:stretch>
                  <a:fillRect/>
                </a:stretch>
              </p:blipFill>
              <p:spPr>
                <a:xfrm>
                  <a:off x="5254930" y="2885506"/>
                  <a:ext cx="55080" cy="253057"/>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2" name="Ink 161">
                  <a:extLst>
                    <a:ext uri="{FF2B5EF4-FFF2-40B4-BE49-F238E27FC236}">
                      <a16:creationId xmlns:a16="http://schemas.microsoft.com/office/drawing/2014/main" id="{B9893D49-C807-6348-BC9C-BDB23EAFE76E}"/>
                    </a:ext>
                  </a:extLst>
                </p14:cNvPr>
                <p14:cNvContentPartPr/>
                <p14:nvPr/>
              </p14:nvContentPartPr>
              <p14:xfrm>
                <a:off x="5282290" y="2869295"/>
                <a:ext cx="131400" cy="39960"/>
              </p14:xfrm>
            </p:contentPart>
          </mc:Choice>
          <mc:Fallback xmlns="">
            <p:pic>
              <p:nvPicPr>
                <p:cNvPr id="162" name="Ink 161">
                  <a:extLst>
                    <a:ext uri="{FF2B5EF4-FFF2-40B4-BE49-F238E27FC236}">
                      <a16:creationId xmlns:a16="http://schemas.microsoft.com/office/drawing/2014/main" id="{B9893D49-C807-6348-BC9C-BDB23EAFE76E}"/>
                    </a:ext>
                  </a:extLst>
                </p:cNvPr>
                <p:cNvPicPr/>
                <p:nvPr/>
              </p:nvPicPr>
              <p:blipFill>
                <a:blip r:embed="rId198"/>
                <a:stretch>
                  <a:fillRect/>
                </a:stretch>
              </p:blipFill>
              <p:spPr>
                <a:xfrm>
                  <a:off x="5274730" y="2861802"/>
                  <a:ext cx="146520" cy="54945"/>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Ink 162">
                  <a:extLst>
                    <a:ext uri="{FF2B5EF4-FFF2-40B4-BE49-F238E27FC236}">
                      <a16:creationId xmlns:a16="http://schemas.microsoft.com/office/drawing/2014/main" id="{19F25888-95EC-1840-9240-E69F879F8279}"/>
                    </a:ext>
                  </a:extLst>
                </p14:cNvPr>
                <p14:cNvContentPartPr/>
                <p14:nvPr/>
              </p14:nvContentPartPr>
              <p14:xfrm>
                <a:off x="5298130" y="2944535"/>
                <a:ext cx="99720" cy="36000"/>
              </p14:xfrm>
            </p:contentPart>
          </mc:Choice>
          <mc:Fallback xmlns="">
            <p:pic>
              <p:nvPicPr>
                <p:cNvPr id="163" name="Ink 162">
                  <a:extLst>
                    <a:ext uri="{FF2B5EF4-FFF2-40B4-BE49-F238E27FC236}">
                      <a16:creationId xmlns:a16="http://schemas.microsoft.com/office/drawing/2014/main" id="{19F25888-95EC-1840-9240-E69F879F8279}"/>
                    </a:ext>
                  </a:extLst>
                </p:cNvPr>
                <p:cNvPicPr/>
                <p:nvPr/>
              </p:nvPicPr>
              <p:blipFill>
                <a:blip r:embed="rId200"/>
                <a:stretch>
                  <a:fillRect/>
                </a:stretch>
              </p:blipFill>
              <p:spPr>
                <a:xfrm>
                  <a:off x="5290570" y="2936975"/>
                  <a:ext cx="114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Ink 163">
                  <a:extLst>
                    <a:ext uri="{FF2B5EF4-FFF2-40B4-BE49-F238E27FC236}">
                      <a16:creationId xmlns:a16="http://schemas.microsoft.com/office/drawing/2014/main" id="{9AE7E3C0-4C50-E643-BCCD-7BE63000B298}"/>
                    </a:ext>
                  </a:extLst>
                </p14:cNvPr>
                <p14:cNvContentPartPr/>
                <p14:nvPr/>
              </p14:nvContentPartPr>
              <p14:xfrm>
                <a:off x="5504410" y="2781815"/>
                <a:ext cx="36000" cy="55800"/>
              </p14:xfrm>
            </p:contentPart>
          </mc:Choice>
          <mc:Fallback xmlns="">
            <p:pic>
              <p:nvPicPr>
                <p:cNvPr id="164" name="Ink 163">
                  <a:extLst>
                    <a:ext uri="{FF2B5EF4-FFF2-40B4-BE49-F238E27FC236}">
                      <a16:creationId xmlns:a16="http://schemas.microsoft.com/office/drawing/2014/main" id="{9AE7E3C0-4C50-E643-BCCD-7BE63000B298}"/>
                    </a:ext>
                  </a:extLst>
                </p:cNvPr>
                <p:cNvPicPr/>
                <p:nvPr/>
              </p:nvPicPr>
              <p:blipFill>
                <a:blip r:embed="rId202"/>
                <a:stretch>
                  <a:fillRect/>
                </a:stretch>
              </p:blipFill>
              <p:spPr>
                <a:xfrm>
                  <a:off x="5496850" y="2774255"/>
                  <a:ext cx="51120" cy="70920"/>
                </a:xfrm>
                <a:prstGeom prst="rect">
                  <a:avLst/>
                </a:prstGeom>
              </p:spPr>
            </p:pic>
          </mc:Fallback>
        </mc:AlternateContent>
      </p:grpSp>
      <p:grpSp>
        <p:nvGrpSpPr>
          <p:cNvPr id="177" name="Group 176">
            <a:extLst>
              <a:ext uri="{FF2B5EF4-FFF2-40B4-BE49-F238E27FC236}">
                <a16:creationId xmlns:a16="http://schemas.microsoft.com/office/drawing/2014/main" id="{DAD77B28-8E1E-794C-AA6F-780E6D6FAEC4}"/>
              </a:ext>
            </a:extLst>
          </p:cNvPr>
          <p:cNvGrpSpPr/>
          <p:nvPr/>
        </p:nvGrpSpPr>
        <p:grpSpPr>
          <a:xfrm>
            <a:off x="5698810" y="2845535"/>
            <a:ext cx="813960" cy="718560"/>
            <a:chOff x="5698810" y="2845535"/>
            <a:chExt cx="813960" cy="718560"/>
          </a:xfrm>
        </p:grpSpPr>
        <mc:AlternateContent xmlns:mc="http://schemas.openxmlformats.org/markup-compatibility/2006" xmlns:p14="http://schemas.microsoft.com/office/powerpoint/2010/main">
          <mc:Choice Requires="p14">
            <p:contentPart p14:bwMode="auto" r:id="rId203">
              <p14:nvContentPartPr>
                <p14:cNvPr id="115" name="Ink 114">
                  <a:extLst>
                    <a:ext uri="{FF2B5EF4-FFF2-40B4-BE49-F238E27FC236}">
                      <a16:creationId xmlns:a16="http://schemas.microsoft.com/office/drawing/2014/main" id="{A766A03E-5BAE-604B-BDA2-B7E3652D6DBC}"/>
                    </a:ext>
                  </a:extLst>
                </p14:cNvPr>
                <p14:cNvContentPartPr/>
                <p14:nvPr/>
              </p14:nvContentPartPr>
              <p14:xfrm>
                <a:off x="6441130" y="3389135"/>
                <a:ext cx="67680" cy="16200"/>
              </p14:xfrm>
            </p:contentPart>
          </mc:Choice>
          <mc:Fallback xmlns="">
            <p:pic>
              <p:nvPicPr>
                <p:cNvPr id="115" name="Ink 114">
                  <a:extLst>
                    <a:ext uri="{FF2B5EF4-FFF2-40B4-BE49-F238E27FC236}">
                      <a16:creationId xmlns:a16="http://schemas.microsoft.com/office/drawing/2014/main" id="{A766A03E-5BAE-604B-BDA2-B7E3652D6DBC}"/>
                    </a:ext>
                  </a:extLst>
                </p:cNvPr>
                <p:cNvPicPr/>
                <p:nvPr/>
              </p:nvPicPr>
              <p:blipFill>
                <a:blip r:embed="rId204"/>
                <a:stretch>
                  <a:fillRect/>
                </a:stretch>
              </p:blipFill>
              <p:spPr>
                <a:xfrm>
                  <a:off x="6433610" y="3381739"/>
                  <a:ext cx="82720" cy="30991"/>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6" name="Ink 115">
                  <a:extLst>
                    <a:ext uri="{FF2B5EF4-FFF2-40B4-BE49-F238E27FC236}">
                      <a16:creationId xmlns:a16="http://schemas.microsoft.com/office/drawing/2014/main" id="{890680A9-C40C-F74C-976D-74094155206E}"/>
                    </a:ext>
                  </a:extLst>
                </p14:cNvPr>
                <p14:cNvContentPartPr/>
                <p14:nvPr/>
              </p14:nvContentPartPr>
              <p14:xfrm>
                <a:off x="6445450" y="3432695"/>
                <a:ext cx="59400" cy="4320"/>
              </p14:xfrm>
            </p:contentPart>
          </mc:Choice>
          <mc:Fallback xmlns="">
            <p:pic>
              <p:nvPicPr>
                <p:cNvPr id="116" name="Ink 115">
                  <a:extLst>
                    <a:ext uri="{FF2B5EF4-FFF2-40B4-BE49-F238E27FC236}">
                      <a16:creationId xmlns:a16="http://schemas.microsoft.com/office/drawing/2014/main" id="{890680A9-C40C-F74C-976D-74094155206E}"/>
                    </a:ext>
                  </a:extLst>
                </p:cNvPr>
                <p:cNvPicPr/>
                <p:nvPr/>
              </p:nvPicPr>
              <p:blipFill>
                <a:blip r:embed="rId206"/>
                <a:stretch>
                  <a:fillRect/>
                </a:stretch>
              </p:blipFill>
              <p:spPr>
                <a:xfrm>
                  <a:off x="6437890" y="3425135"/>
                  <a:ext cx="745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09" name="Ink 108">
                  <a:extLst>
                    <a:ext uri="{FF2B5EF4-FFF2-40B4-BE49-F238E27FC236}">
                      <a16:creationId xmlns:a16="http://schemas.microsoft.com/office/drawing/2014/main" id="{FCC33012-1183-1141-8A84-9B169D242367}"/>
                    </a:ext>
                  </a:extLst>
                </p14:cNvPr>
                <p14:cNvContentPartPr/>
                <p14:nvPr/>
              </p14:nvContentPartPr>
              <p14:xfrm>
                <a:off x="5746690" y="3324695"/>
                <a:ext cx="91800" cy="163800"/>
              </p14:xfrm>
            </p:contentPart>
          </mc:Choice>
          <mc:Fallback xmlns="">
            <p:pic>
              <p:nvPicPr>
                <p:cNvPr id="109" name="Ink 108">
                  <a:extLst>
                    <a:ext uri="{FF2B5EF4-FFF2-40B4-BE49-F238E27FC236}">
                      <a16:creationId xmlns:a16="http://schemas.microsoft.com/office/drawing/2014/main" id="{FCC33012-1183-1141-8A84-9B169D242367}"/>
                    </a:ext>
                  </a:extLst>
                </p:cNvPr>
                <p:cNvPicPr/>
                <p:nvPr/>
              </p:nvPicPr>
              <p:blipFill>
                <a:blip r:embed="rId208"/>
                <a:stretch>
                  <a:fillRect/>
                </a:stretch>
              </p:blipFill>
              <p:spPr>
                <a:xfrm>
                  <a:off x="5739130" y="3317135"/>
                  <a:ext cx="10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0" name="Ink 109">
                  <a:extLst>
                    <a:ext uri="{FF2B5EF4-FFF2-40B4-BE49-F238E27FC236}">
                      <a16:creationId xmlns:a16="http://schemas.microsoft.com/office/drawing/2014/main" id="{F7D035B3-C7D8-3246-8A21-DE0ED0294471}"/>
                    </a:ext>
                  </a:extLst>
                </p14:cNvPr>
                <p14:cNvContentPartPr/>
                <p14:nvPr/>
              </p14:nvContentPartPr>
              <p14:xfrm>
                <a:off x="5949010" y="3281855"/>
                <a:ext cx="67680" cy="214560"/>
              </p14:xfrm>
            </p:contentPart>
          </mc:Choice>
          <mc:Fallback xmlns="">
            <p:pic>
              <p:nvPicPr>
                <p:cNvPr id="110" name="Ink 109">
                  <a:extLst>
                    <a:ext uri="{FF2B5EF4-FFF2-40B4-BE49-F238E27FC236}">
                      <a16:creationId xmlns:a16="http://schemas.microsoft.com/office/drawing/2014/main" id="{F7D035B3-C7D8-3246-8A21-DE0ED0294471}"/>
                    </a:ext>
                  </a:extLst>
                </p:cNvPr>
                <p:cNvPicPr/>
                <p:nvPr/>
              </p:nvPicPr>
              <p:blipFill>
                <a:blip r:embed="rId210"/>
                <a:stretch>
                  <a:fillRect/>
                </a:stretch>
              </p:blipFill>
              <p:spPr>
                <a:xfrm>
                  <a:off x="5941490" y="3274295"/>
                  <a:ext cx="827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1" name="Ink 110">
                  <a:extLst>
                    <a:ext uri="{FF2B5EF4-FFF2-40B4-BE49-F238E27FC236}">
                      <a16:creationId xmlns:a16="http://schemas.microsoft.com/office/drawing/2014/main" id="{5C7DE42C-46A3-1041-A879-6DFA2581181C}"/>
                    </a:ext>
                  </a:extLst>
                </p14:cNvPr>
                <p14:cNvContentPartPr/>
                <p14:nvPr/>
              </p14:nvContentPartPr>
              <p14:xfrm>
                <a:off x="6028930" y="3337655"/>
                <a:ext cx="67320" cy="143280"/>
              </p14:xfrm>
            </p:contentPart>
          </mc:Choice>
          <mc:Fallback xmlns="">
            <p:pic>
              <p:nvPicPr>
                <p:cNvPr id="111" name="Ink 110">
                  <a:extLst>
                    <a:ext uri="{FF2B5EF4-FFF2-40B4-BE49-F238E27FC236}">
                      <a16:creationId xmlns:a16="http://schemas.microsoft.com/office/drawing/2014/main" id="{5C7DE42C-46A3-1041-A879-6DFA2581181C}"/>
                    </a:ext>
                  </a:extLst>
                </p:cNvPr>
                <p:cNvPicPr/>
                <p:nvPr/>
              </p:nvPicPr>
              <p:blipFill>
                <a:blip r:embed="rId212"/>
                <a:stretch>
                  <a:fillRect/>
                </a:stretch>
              </p:blipFill>
              <p:spPr>
                <a:xfrm>
                  <a:off x="6021370" y="3330095"/>
                  <a:ext cx="82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2" name="Ink 111">
                  <a:extLst>
                    <a:ext uri="{FF2B5EF4-FFF2-40B4-BE49-F238E27FC236}">
                      <a16:creationId xmlns:a16="http://schemas.microsoft.com/office/drawing/2014/main" id="{66A2903B-F4A3-7040-82F5-42E34AC15FF0}"/>
                    </a:ext>
                  </a:extLst>
                </p14:cNvPr>
                <p14:cNvContentPartPr/>
                <p14:nvPr/>
              </p14:nvContentPartPr>
              <p14:xfrm>
                <a:off x="6084010" y="3339815"/>
                <a:ext cx="63720" cy="141120"/>
              </p14:xfrm>
            </p:contentPart>
          </mc:Choice>
          <mc:Fallback xmlns="">
            <p:pic>
              <p:nvPicPr>
                <p:cNvPr id="112" name="Ink 111">
                  <a:extLst>
                    <a:ext uri="{FF2B5EF4-FFF2-40B4-BE49-F238E27FC236}">
                      <a16:creationId xmlns:a16="http://schemas.microsoft.com/office/drawing/2014/main" id="{66A2903B-F4A3-7040-82F5-42E34AC15FF0}"/>
                    </a:ext>
                  </a:extLst>
                </p:cNvPr>
                <p:cNvPicPr/>
                <p:nvPr/>
              </p:nvPicPr>
              <p:blipFill>
                <a:blip r:embed="rId214"/>
                <a:stretch>
                  <a:fillRect/>
                </a:stretch>
              </p:blipFill>
              <p:spPr>
                <a:xfrm>
                  <a:off x="6076492" y="3332255"/>
                  <a:ext cx="78755"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 name="Ink 112">
                  <a:extLst>
                    <a:ext uri="{FF2B5EF4-FFF2-40B4-BE49-F238E27FC236}">
                      <a16:creationId xmlns:a16="http://schemas.microsoft.com/office/drawing/2014/main" id="{D2CE6DB5-B46B-C944-8FEE-9123C6449767}"/>
                    </a:ext>
                  </a:extLst>
                </p14:cNvPr>
                <p14:cNvContentPartPr/>
                <p14:nvPr/>
              </p14:nvContentPartPr>
              <p14:xfrm>
                <a:off x="6206770" y="3254135"/>
                <a:ext cx="71640" cy="309960"/>
              </p14:xfrm>
            </p:contentPart>
          </mc:Choice>
          <mc:Fallback xmlns="">
            <p:pic>
              <p:nvPicPr>
                <p:cNvPr id="113" name="Ink 112">
                  <a:extLst>
                    <a:ext uri="{FF2B5EF4-FFF2-40B4-BE49-F238E27FC236}">
                      <a16:creationId xmlns:a16="http://schemas.microsoft.com/office/drawing/2014/main" id="{D2CE6DB5-B46B-C944-8FEE-9123C6449767}"/>
                    </a:ext>
                  </a:extLst>
                </p:cNvPr>
                <p:cNvPicPr/>
                <p:nvPr/>
              </p:nvPicPr>
              <p:blipFill>
                <a:blip r:embed="rId216"/>
                <a:stretch>
                  <a:fillRect/>
                </a:stretch>
              </p:blipFill>
              <p:spPr>
                <a:xfrm>
                  <a:off x="6199210" y="3246575"/>
                  <a:ext cx="867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6" name="Ink 165">
                  <a:extLst>
                    <a:ext uri="{FF2B5EF4-FFF2-40B4-BE49-F238E27FC236}">
                      <a16:creationId xmlns:a16="http://schemas.microsoft.com/office/drawing/2014/main" id="{7605E16A-7CAE-C14C-9687-4E7DDBC74F85}"/>
                    </a:ext>
                  </a:extLst>
                </p14:cNvPr>
                <p14:cNvContentPartPr/>
                <p14:nvPr/>
              </p14:nvContentPartPr>
              <p14:xfrm>
                <a:off x="5698810" y="2952455"/>
                <a:ext cx="67680" cy="16200"/>
              </p14:xfrm>
            </p:contentPart>
          </mc:Choice>
          <mc:Fallback xmlns="">
            <p:pic>
              <p:nvPicPr>
                <p:cNvPr id="166" name="Ink 165">
                  <a:extLst>
                    <a:ext uri="{FF2B5EF4-FFF2-40B4-BE49-F238E27FC236}">
                      <a16:creationId xmlns:a16="http://schemas.microsoft.com/office/drawing/2014/main" id="{7605E16A-7CAE-C14C-9687-4E7DDBC74F85}"/>
                    </a:ext>
                  </a:extLst>
                </p:cNvPr>
                <p:cNvPicPr/>
                <p:nvPr/>
              </p:nvPicPr>
              <p:blipFill>
                <a:blip r:embed="rId218"/>
                <a:stretch>
                  <a:fillRect/>
                </a:stretch>
              </p:blipFill>
              <p:spPr>
                <a:xfrm>
                  <a:off x="5691250" y="2944895"/>
                  <a:ext cx="82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7" name="Ink 166">
                  <a:extLst>
                    <a:ext uri="{FF2B5EF4-FFF2-40B4-BE49-F238E27FC236}">
                      <a16:creationId xmlns:a16="http://schemas.microsoft.com/office/drawing/2014/main" id="{CD1400AC-4B64-584E-B5EF-33ED210BC317}"/>
                    </a:ext>
                  </a:extLst>
                </p14:cNvPr>
                <p14:cNvContentPartPr/>
                <p14:nvPr/>
              </p14:nvContentPartPr>
              <p14:xfrm>
                <a:off x="5700610" y="3016175"/>
                <a:ext cx="86040" cy="20160"/>
              </p14:xfrm>
            </p:contentPart>
          </mc:Choice>
          <mc:Fallback xmlns="">
            <p:pic>
              <p:nvPicPr>
                <p:cNvPr id="167" name="Ink 166">
                  <a:extLst>
                    <a:ext uri="{FF2B5EF4-FFF2-40B4-BE49-F238E27FC236}">
                      <a16:creationId xmlns:a16="http://schemas.microsoft.com/office/drawing/2014/main" id="{CD1400AC-4B64-584E-B5EF-33ED210BC317}"/>
                    </a:ext>
                  </a:extLst>
                </p:cNvPr>
                <p:cNvPicPr/>
                <p:nvPr/>
              </p:nvPicPr>
              <p:blipFill>
                <a:blip r:embed="rId220"/>
                <a:stretch>
                  <a:fillRect/>
                </a:stretch>
              </p:blipFill>
              <p:spPr>
                <a:xfrm>
                  <a:off x="5693018" y="3008615"/>
                  <a:ext cx="101224"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1" name="Ink 170">
                  <a:extLst>
                    <a:ext uri="{FF2B5EF4-FFF2-40B4-BE49-F238E27FC236}">
                      <a16:creationId xmlns:a16="http://schemas.microsoft.com/office/drawing/2014/main" id="{FDC6E364-30AB-8842-9CE5-D84E7C1A014F}"/>
                    </a:ext>
                  </a:extLst>
                </p14:cNvPr>
                <p14:cNvContentPartPr/>
                <p14:nvPr/>
              </p14:nvContentPartPr>
              <p14:xfrm>
                <a:off x="5965210" y="2845535"/>
                <a:ext cx="127080" cy="401040"/>
              </p14:xfrm>
            </p:contentPart>
          </mc:Choice>
          <mc:Fallback xmlns="">
            <p:pic>
              <p:nvPicPr>
                <p:cNvPr id="171" name="Ink 170">
                  <a:extLst>
                    <a:ext uri="{FF2B5EF4-FFF2-40B4-BE49-F238E27FC236}">
                      <a16:creationId xmlns:a16="http://schemas.microsoft.com/office/drawing/2014/main" id="{FDC6E364-30AB-8842-9CE5-D84E7C1A014F}"/>
                    </a:ext>
                  </a:extLst>
                </p:cNvPr>
                <p:cNvPicPr/>
                <p:nvPr/>
              </p:nvPicPr>
              <p:blipFill>
                <a:blip r:embed="rId222"/>
                <a:stretch>
                  <a:fillRect/>
                </a:stretch>
              </p:blipFill>
              <p:spPr>
                <a:xfrm>
                  <a:off x="5957629" y="2837982"/>
                  <a:ext cx="142243" cy="416146"/>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3" name="Ink 172">
                  <a:extLst>
                    <a:ext uri="{FF2B5EF4-FFF2-40B4-BE49-F238E27FC236}">
                      <a16:creationId xmlns:a16="http://schemas.microsoft.com/office/drawing/2014/main" id="{BC74F9A1-BAD0-E647-82BC-82614AADA4B0}"/>
                    </a:ext>
                  </a:extLst>
                </p14:cNvPr>
                <p14:cNvContentPartPr/>
                <p14:nvPr/>
              </p14:nvContentPartPr>
              <p14:xfrm>
                <a:off x="6194890" y="2952455"/>
                <a:ext cx="95760" cy="214560"/>
              </p14:xfrm>
            </p:contentPart>
          </mc:Choice>
          <mc:Fallback xmlns="">
            <p:pic>
              <p:nvPicPr>
                <p:cNvPr id="173" name="Ink 172">
                  <a:extLst>
                    <a:ext uri="{FF2B5EF4-FFF2-40B4-BE49-F238E27FC236}">
                      <a16:creationId xmlns:a16="http://schemas.microsoft.com/office/drawing/2014/main" id="{BC74F9A1-BAD0-E647-82BC-82614AADA4B0}"/>
                    </a:ext>
                  </a:extLst>
                </p:cNvPr>
                <p:cNvPicPr/>
                <p:nvPr/>
              </p:nvPicPr>
              <p:blipFill>
                <a:blip r:embed="rId224"/>
                <a:stretch>
                  <a:fillRect/>
                </a:stretch>
              </p:blipFill>
              <p:spPr>
                <a:xfrm>
                  <a:off x="6187301" y="2944895"/>
                  <a:ext cx="110937"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4" name="Ink 173">
                  <a:extLst>
                    <a:ext uri="{FF2B5EF4-FFF2-40B4-BE49-F238E27FC236}">
                      <a16:creationId xmlns:a16="http://schemas.microsoft.com/office/drawing/2014/main" id="{8A3E2978-0057-B54C-9ACC-454FCFD13789}"/>
                    </a:ext>
                  </a:extLst>
                </p14:cNvPr>
                <p14:cNvContentPartPr/>
                <p14:nvPr/>
              </p14:nvContentPartPr>
              <p14:xfrm>
                <a:off x="6349690" y="3075575"/>
                <a:ext cx="16200" cy="71640"/>
              </p14:xfrm>
            </p:contentPart>
          </mc:Choice>
          <mc:Fallback xmlns="">
            <p:pic>
              <p:nvPicPr>
                <p:cNvPr id="174" name="Ink 173">
                  <a:extLst>
                    <a:ext uri="{FF2B5EF4-FFF2-40B4-BE49-F238E27FC236}">
                      <a16:creationId xmlns:a16="http://schemas.microsoft.com/office/drawing/2014/main" id="{8A3E2978-0057-B54C-9ACC-454FCFD13789}"/>
                    </a:ext>
                  </a:extLst>
                </p:cNvPr>
                <p:cNvPicPr/>
                <p:nvPr/>
              </p:nvPicPr>
              <p:blipFill>
                <a:blip r:embed="rId226"/>
                <a:stretch>
                  <a:fillRect/>
                </a:stretch>
              </p:blipFill>
              <p:spPr>
                <a:xfrm>
                  <a:off x="6342130" y="3068015"/>
                  <a:ext cx="313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6" name="Ink 175">
                  <a:extLst>
                    <a:ext uri="{FF2B5EF4-FFF2-40B4-BE49-F238E27FC236}">
                      <a16:creationId xmlns:a16="http://schemas.microsoft.com/office/drawing/2014/main" id="{0466D362-5E65-5648-8639-B96FE2A15B35}"/>
                    </a:ext>
                  </a:extLst>
                </p14:cNvPr>
                <p14:cNvContentPartPr/>
                <p14:nvPr/>
              </p14:nvContentPartPr>
              <p14:xfrm>
                <a:off x="6484690" y="3123095"/>
                <a:ext cx="28080" cy="47880"/>
              </p14:xfrm>
            </p:contentPart>
          </mc:Choice>
          <mc:Fallback xmlns="">
            <p:pic>
              <p:nvPicPr>
                <p:cNvPr id="176" name="Ink 175">
                  <a:extLst>
                    <a:ext uri="{FF2B5EF4-FFF2-40B4-BE49-F238E27FC236}">
                      <a16:creationId xmlns:a16="http://schemas.microsoft.com/office/drawing/2014/main" id="{0466D362-5E65-5648-8639-B96FE2A15B35}"/>
                    </a:ext>
                  </a:extLst>
                </p:cNvPr>
                <p:cNvPicPr/>
                <p:nvPr/>
              </p:nvPicPr>
              <p:blipFill>
                <a:blip r:embed="rId228"/>
                <a:stretch>
                  <a:fillRect/>
                </a:stretch>
              </p:blipFill>
              <p:spPr>
                <a:xfrm>
                  <a:off x="6477130" y="3115535"/>
                  <a:ext cx="43200" cy="63000"/>
                </a:xfrm>
                <a:prstGeom prst="rect">
                  <a:avLst/>
                </a:prstGeom>
              </p:spPr>
            </p:pic>
          </mc:Fallback>
        </mc:AlternateContent>
      </p:grpSp>
      <p:grpSp>
        <p:nvGrpSpPr>
          <p:cNvPr id="183" name="Group 182">
            <a:extLst>
              <a:ext uri="{FF2B5EF4-FFF2-40B4-BE49-F238E27FC236}">
                <a16:creationId xmlns:a16="http://schemas.microsoft.com/office/drawing/2014/main" id="{4452760E-8DF3-2445-81E5-A92415988790}"/>
              </a:ext>
            </a:extLst>
          </p:cNvPr>
          <p:cNvGrpSpPr/>
          <p:nvPr/>
        </p:nvGrpSpPr>
        <p:grpSpPr>
          <a:xfrm>
            <a:off x="6663250" y="2900975"/>
            <a:ext cx="317880" cy="292320"/>
            <a:chOff x="6663250" y="2900975"/>
            <a:chExt cx="317880" cy="292320"/>
          </a:xfrm>
        </p:grpSpPr>
        <mc:AlternateContent xmlns:mc="http://schemas.openxmlformats.org/markup-compatibility/2006" xmlns:p14="http://schemas.microsoft.com/office/powerpoint/2010/main">
          <mc:Choice Requires="p14">
            <p:contentPart p14:bwMode="auto" r:id="rId229">
              <p14:nvContentPartPr>
                <p14:cNvPr id="179" name="Ink 178">
                  <a:extLst>
                    <a:ext uri="{FF2B5EF4-FFF2-40B4-BE49-F238E27FC236}">
                      <a16:creationId xmlns:a16="http://schemas.microsoft.com/office/drawing/2014/main" id="{244C7282-A49F-C24E-B07C-58C27C015648}"/>
                    </a:ext>
                  </a:extLst>
                </p14:cNvPr>
                <p14:cNvContentPartPr/>
                <p14:nvPr/>
              </p14:nvContentPartPr>
              <p14:xfrm>
                <a:off x="6663250" y="2984495"/>
                <a:ext cx="71640" cy="208800"/>
              </p14:xfrm>
            </p:contentPart>
          </mc:Choice>
          <mc:Fallback xmlns="">
            <p:pic>
              <p:nvPicPr>
                <p:cNvPr id="179" name="Ink 178">
                  <a:extLst>
                    <a:ext uri="{FF2B5EF4-FFF2-40B4-BE49-F238E27FC236}">
                      <a16:creationId xmlns:a16="http://schemas.microsoft.com/office/drawing/2014/main" id="{244C7282-A49F-C24E-B07C-58C27C015648}"/>
                    </a:ext>
                  </a:extLst>
                </p:cNvPr>
                <p:cNvPicPr/>
                <p:nvPr/>
              </p:nvPicPr>
              <p:blipFill>
                <a:blip r:embed="rId230"/>
                <a:stretch>
                  <a:fillRect/>
                </a:stretch>
              </p:blipFill>
              <p:spPr>
                <a:xfrm>
                  <a:off x="6655690" y="2976935"/>
                  <a:ext cx="86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0" name="Ink 179">
                  <a:extLst>
                    <a:ext uri="{FF2B5EF4-FFF2-40B4-BE49-F238E27FC236}">
                      <a16:creationId xmlns:a16="http://schemas.microsoft.com/office/drawing/2014/main" id="{BBB83A75-5EA3-CF43-9712-519507875D25}"/>
                    </a:ext>
                  </a:extLst>
                </p14:cNvPr>
                <p14:cNvContentPartPr/>
                <p14:nvPr/>
              </p14:nvContentPartPr>
              <p14:xfrm>
                <a:off x="6795370" y="3055775"/>
                <a:ext cx="59040" cy="87840"/>
              </p14:xfrm>
            </p:contentPart>
          </mc:Choice>
          <mc:Fallback xmlns="">
            <p:pic>
              <p:nvPicPr>
                <p:cNvPr id="180" name="Ink 179">
                  <a:extLst>
                    <a:ext uri="{FF2B5EF4-FFF2-40B4-BE49-F238E27FC236}">
                      <a16:creationId xmlns:a16="http://schemas.microsoft.com/office/drawing/2014/main" id="{BBB83A75-5EA3-CF43-9712-519507875D25}"/>
                    </a:ext>
                  </a:extLst>
                </p:cNvPr>
                <p:cNvPicPr/>
                <p:nvPr/>
              </p:nvPicPr>
              <p:blipFill>
                <a:blip r:embed="rId232"/>
                <a:stretch>
                  <a:fillRect/>
                </a:stretch>
              </p:blipFill>
              <p:spPr>
                <a:xfrm>
                  <a:off x="6787810" y="3048215"/>
                  <a:ext cx="74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2" name="Ink 181">
                  <a:extLst>
                    <a:ext uri="{FF2B5EF4-FFF2-40B4-BE49-F238E27FC236}">
                      <a16:creationId xmlns:a16="http://schemas.microsoft.com/office/drawing/2014/main" id="{3629A9D6-24FF-4449-9676-543E4CED7CF6}"/>
                    </a:ext>
                  </a:extLst>
                </p14:cNvPr>
                <p14:cNvContentPartPr/>
                <p14:nvPr/>
              </p14:nvContentPartPr>
              <p14:xfrm>
                <a:off x="6901570" y="2900975"/>
                <a:ext cx="79560" cy="290160"/>
              </p14:xfrm>
            </p:contentPart>
          </mc:Choice>
          <mc:Fallback xmlns="">
            <p:pic>
              <p:nvPicPr>
                <p:cNvPr id="182" name="Ink 181">
                  <a:extLst>
                    <a:ext uri="{FF2B5EF4-FFF2-40B4-BE49-F238E27FC236}">
                      <a16:creationId xmlns:a16="http://schemas.microsoft.com/office/drawing/2014/main" id="{3629A9D6-24FF-4449-9676-543E4CED7CF6}"/>
                    </a:ext>
                  </a:extLst>
                </p:cNvPr>
                <p:cNvPicPr/>
                <p:nvPr/>
              </p:nvPicPr>
              <p:blipFill>
                <a:blip r:embed="rId234"/>
                <a:stretch>
                  <a:fillRect/>
                </a:stretch>
              </p:blipFill>
              <p:spPr>
                <a:xfrm>
                  <a:off x="6894044" y="2893406"/>
                  <a:ext cx="94612" cy="305299"/>
                </a:xfrm>
                <a:prstGeom prst="rect">
                  <a:avLst/>
                </a:prstGeom>
              </p:spPr>
            </p:pic>
          </mc:Fallback>
        </mc:AlternateContent>
      </p:grpSp>
      <p:sp>
        <p:nvSpPr>
          <p:cNvPr id="192" name="Rectangle 191">
            <a:extLst>
              <a:ext uri="{FF2B5EF4-FFF2-40B4-BE49-F238E27FC236}">
                <a16:creationId xmlns:a16="http://schemas.microsoft.com/office/drawing/2014/main" id="{231B6B23-6EB4-43BB-99F4-AB54D29F6CA3}"/>
              </a:ext>
            </a:extLst>
          </p:cNvPr>
          <p:cNvSpPr/>
          <p:nvPr/>
        </p:nvSpPr>
        <p:spPr>
          <a:xfrm>
            <a:off x="451800" y="3019320"/>
            <a:ext cx="4023360" cy="1463040"/>
          </a:xfrm>
          <a:prstGeom prst="rect">
            <a:avLst/>
          </a:prstGeom>
          <a:solidFill>
            <a:srgbClr val="000000">
              <a:alpha val="5000"/>
            </a:srgbClr>
          </a:solidFill>
          <a:ln w="1543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grpSp>
        <p:nvGrpSpPr>
          <p:cNvPr id="190" name="Group 189">
            <a:extLst>
              <a:ext uri="{FF2B5EF4-FFF2-40B4-BE49-F238E27FC236}">
                <a16:creationId xmlns:a16="http://schemas.microsoft.com/office/drawing/2014/main" id="{60019E26-B19D-4D44-8831-36A0C09954AE}"/>
              </a:ext>
            </a:extLst>
          </p:cNvPr>
          <p:cNvGrpSpPr/>
          <p:nvPr/>
        </p:nvGrpSpPr>
        <p:grpSpPr>
          <a:xfrm>
            <a:off x="6945130" y="3754175"/>
            <a:ext cx="135360" cy="83880"/>
            <a:chOff x="6945130" y="3754175"/>
            <a:chExt cx="135360" cy="83880"/>
          </a:xfrm>
        </p:grpSpPr>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8B4BC8CA-A5FB-2F44-859E-1C9A77678F92}"/>
                    </a:ext>
                  </a:extLst>
                </p14:cNvPr>
                <p14:cNvContentPartPr/>
                <p14:nvPr/>
              </p14:nvContentPartPr>
              <p14:xfrm>
                <a:off x="6968890" y="3754175"/>
                <a:ext cx="111600" cy="8280"/>
              </p14:xfrm>
            </p:contentPart>
          </mc:Choice>
          <mc:Fallback xmlns="">
            <p:pic>
              <p:nvPicPr>
                <p:cNvPr id="188" name="Ink 187">
                  <a:extLst>
                    <a:ext uri="{FF2B5EF4-FFF2-40B4-BE49-F238E27FC236}">
                      <a16:creationId xmlns:a16="http://schemas.microsoft.com/office/drawing/2014/main" id="{8B4BC8CA-A5FB-2F44-859E-1C9A77678F92}"/>
                    </a:ext>
                  </a:extLst>
                </p:cNvPr>
                <p:cNvPicPr/>
                <p:nvPr/>
              </p:nvPicPr>
              <p:blipFill>
                <a:blip r:embed="rId236"/>
                <a:stretch>
                  <a:fillRect/>
                </a:stretch>
              </p:blipFill>
              <p:spPr>
                <a:xfrm>
                  <a:off x="6961306" y="3746615"/>
                  <a:ext cx="12676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9" name="Ink 188">
                  <a:extLst>
                    <a:ext uri="{FF2B5EF4-FFF2-40B4-BE49-F238E27FC236}">
                      <a16:creationId xmlns:a16="http://schemas.microsoft.com/office/drawing/2014/main" id="{3BB97502-79C2-AC4F-B241-B5FE30999552}"/>
                    </a:ext>
                  </a:extLst>
                </p14:cNvPr>
                <p14:cNvContentPartPr/>
                <p14:nvPr/>
              </p14:nvContentPartPr>
              <p14:xfrm>
                <a:off x="6945130" y="3833735"/>
                <a:ext cx="123480" cy="4320"/>
              </p14:xfrm>
            </p:contentPart>
          </mc:Choice>
          <mc:Fallback xmlns="">
            <p:pic>
              <p:nvPicPr>
                <p:cNvPr id="189" name="Ink 188">
                  <a:extLst>
                    <a:ext uri="{FF2B5EF4-FFF2-40B4-BE49-F238E27FC236}">
                      <a16:creationId xmlns:a16="http://schemas.microsoft.com/office/drawing/2014/main" id="{3BB97502-79C2-AC4F-B241-B5FE30999552}"/>
                    </a:ext>
                  </a:extLst>
                </p:cNvPr>
                <p:cNvPicPr/>
                <p:nvPr/>
              </p:nvPicPr>
              <p:blipFill>
                <a:blip r:embed="rId238"/>
                <a:stretch>
                  <a:fillRect/>
                </a:stretch>
              </p:blipFill>
              <p:spPr>
                <a:xfrm>
                  <a:off x="6937548" y="3826175"/>
                  <a:ext cx="138644" cy="19440"/>
                </a:xfrm>
                <a:prstGeom prst="rect">
                  <a:avLst/>
                </a:prstGeom>
              </p:spPr>
            </p:pic>
          </mc:Fallback>
        </mc:AlternateContent>
      </p:grpSp>
      <p:grpSp>
        <p:nvGrpSpPr>
          <p:cNvPr id="207" name="Group 206">
            <a:extLst>
              <a:ext uri="{FF2B5EF4-FFF2-40B4-BE49-F238E27FC236}">
                <a16:creationId xmlns:a16="http://schemas.microsoft.com/office/drawing/2014/main" id="{093656B6-9AFE-9E46-9145-54676817B9C7}"/>
              </a:ext>
            </a:extLst>
          </p:cNvPr>
          <p:cNvGrpSpPr/>
          <p:nvPr/>
        </p:nvGrpSpPr>
        <p:grpSpPr>
          <a:xfrm>
            <a:off x="5028130" y="3692975"/>
            <a:ext cx="714960" cy="196560"/>
            <a:chOff x="5028130" y="3692975"/>
            <a:chExt cx="714960" cy="196560"/>
          </a:xfrm>
        </p:grpSpPr>
        <mc:AlternateContent xmlns:mc="http://schemas.openxmlformats.org/markup-compatibility/2006" xmlns:p14="http://schemas.microsoft.com/office/powerpoint/2010/main">
          <mc:Choice Requires="p14">
            <p:contentPart p14:bwMode="auto" r:id="rId239">
              <p14:nvContentPartPr>
                <p14:cNvPr id="195" name="Ink 194">
                  <a:extLst>
                    <a:ext uri="{FF2B5EF4-FFF2-40B4-BE49-F238E27FC236}">
                      <a16:creationId xmlns:a16="http://schemas.microsoft.com/office/drawing/2014/main" id="{CF4C0A46-6771-2A4B-925C-FA84E5AC90B9}"/>
                    </a:ext>
                  </a:extLst>
                </p14:cNvPr>
                <p14:cNvContentPartPr/>
                <p14:nvPr/>
              </p14:nvContentPartPr>
              <p14:xfrm>
                <a:off x="5028130" y="3692975"/>
                <a:ext cx="83880" cy="196560"/>
              </p14:xfrm>
            </p:contentPart>
          </mc:Choice>
          <mc:Fallback xmlns="">
            <p:pic>
              <p:nvPicPr>
                <p:cNvPr id="195" name="Ink 194">
                  <a:extLst>
                    <a:ext uri="{FF2B5EF4-FFF2-40B4-BE49-F238E27FC236}">
                      <a16:creationId xmlns:a16="http://schemas.microsoft.com/office/drawing/2014/main" id="{CF4C0A46-6771-2A4B-925C-FA84E5AC90B9}"/>
                    </a:ext>
                  </a:extLst>
                </p:cNvPr>
                <p:cNvPicPr/>
                <p:nvPr/>
              </p:nvPicPr>
              <p:blipFill>
                <a:blip r:embed="rId240"/>
                <a:stretch>
                  <a:fillRect/>
                </a:stretch>
              </p:blipFill>
              <p:spPr>
                <a:xfrm>
                  <a:off x="5020537" y="3685429"/>
                  <a:ext cx="99065" cy="211652"/>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6" name="Ink 195">
                  <a:extLst>
                    <a:ext uri="{FF2B5EF4-FFF2-40B4-BE49-F238E27FC236}">
                      <a16:creationId xmlns:a16="http://schemas.microsoft.com/office/drawing/2014/main" id="{601FCA35-8132-7041-9C76-BE5EE5A5280C}"/>
                    </a:ext>
                  </a:extLst>
                </p14:cNvPr>
                <p14:cNvContentPartPr/>
                <p14:nvPr/>
              </p14:nvContentPartPr>
              <p14:xfrm>
                <a:off x="5032090" y="3766055"/>
                <a:ext cx="95760" cy="20160"/>
              </p14:xfrm>
            </p:contentPart>
          </mc:Choice>
          <mc:Fallback xmlns="">
            <p:pic>
              <p:nvPicPr>
                <p:cNvPr id="196" name="Ink 195">
                  <a:extLst>
                    <a:ext uri="{FF2B5EF4-FFF2-40B4-BE49-F238E27FC236}">
                      <a16:creationId xmlns:a16="http://schemas.microsoft.com/office/drawing/2014/main" id="{601FCA35-8132-7041-9C76-BE5EE5A5280C}"/>
                    </a:ext>
                  </a:extLst>
                </p:cNvPr>
                <p:cNvPicPr/>
                <p:nvPr/>
              </p:nvPicPr>
              <p:blipFill>
                <a:blip r:embed="rId242"/>
                <a:stretch>
                  <a:fillRect/>
                </a:stretch>
              </p:blipFill>
              <p:spPr>
                <a:xfrm>
                  <a:off x="5024501" y="3758495"/>
                  <a:ext cx="110937"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7" name="Ink 196">
                  <a:extLst>
                    <a:ext uri="{FF2B5EF4-FFF2-40B4-BE49-F238E27FC236}">
                      <a16:creationId xmlns:a16="http://schemas.microsoft.com/office/drawing/2014/main" id="{821F8633-339D-D14E-AF0D-060EB8FBE5A2}"/>
                    </a:ext>
                  </a:extLst>
                </p14:cNvPr>
                <p14:cNvContentPartPr/>
                <p14:nvPr/>
              </p14:nvContentPartPr>
              <p14:xfrm>
                <a:off x="5163130" y="3781895"/>
                <a:ext cx="28080" cy="55080"/>
              </p14:xfrm>
            </p:contentPart>
          </mc:Choice>
          <mc:Fallback xmlns="">
            <p:pic>
              <p:nvPicPr>
                <p:cNvPr id="197" name="Ink 196">
                  <a:extLst>
                    <a:ext uri="{FF2B5EF4-FFF2-40B4-BE49-F238E27FC236}">
                      <a16:creationId xmlns:a16="http://schemas.microsoft.com/office/drawing/2014/main" id="{821F8633-339D-D14E-AF0D-060EB8FBE5A2}"/>
                    </a:ext>
                  </a:extLst>
                </p:cNvPr>
                <p:cNvPicPr/>
                <p:nvPr/>
              </p:nvPicPr>
              <p:blipFill>
                <a:blip r:embed="rId244"/>
                <a:stretch>
                  <a:fillRect/>
                </a:stretch>
              </p:blipFill>
              <p:spPr>
                <a:xfrm>
                  <a:off x="5155570" y="3774335"/>
                  <a:ext cx="43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B8B8C502-40E9-2644-92CE-F9E1E02315FD}"/>
                    </a:ext>
                  </a:extLst>
                </p14:cNvPr>
                <p14:cNvContentPartPr/>
                <p14:nvPr/>
              </p14:nvContentPartPr>
              <p14:xfrm>
                <a:off x="5258530" y="3718535"/>
                <a:ext cx="75600" cy="123480"/>
              </p14:xfrm>
            </p:contentPart>
          </mc:Choice>
          <mc:Fallback xmlns="">
            <p:pic>
              <p:nvPicPr>
                <p:cNvPr id="198" name="Ink 197">
                  <a:extLst>
                    <a:ext uri="{FF2B5EF4-FFF2-40B4-BE49-F238E27FC236}">
                      <a16:creationId xmlns:a16="http://schemas.microsoft.com/office/drawing/2014/main" id="{B8B8C502-40E9-2644-92CE-F9E1E02315FD}"/>
                    </a:ext>
                  </a:extLst>
                </p:cNvPr>
                <p:cNvPicPr/>
                <p:nvPr/>
              </p:nvPicPr>
              <p:blipFill>
                <a:blip r:embed="rId246"/>
                <a:stretch>
                  <a:fillRect/>
                </a:stretch>
              </p:blipFill>
              <p:spPr>
                <a:xfrm>
                  <a:off x="5251006" y="3710953"/>
                  <a:ext cx="90648" cy="138644"/>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9" name="Ink 198">
                  <a:extLst>
                    <a:ext uri="{FF2B5EF4-FFF2-40B4-BE49-F238E27FC236}">
                      <a16:creationId xmlns:a16="http://schemas.microsoft.com/office/drawing/2014/main" id="{252042DB-C502-1440-B98C-4BC75DFC2AC8}"/>
                    </a:ext>
                  </a:extLst>
                </p14:cNvPr>
                <p14:cNvContentPartPr/>
                <p14:nvPr/>
              </p14:nvContentPartPr>
              <p14:xfrm>
                <a:off x="5333770" y="3710615"/>
                <a:ext cx="39960" cy="115560"/>
              </p14:xfrm>
            </p:contentPart>
          </mc:Choice>
          <mc:Fallback xmlns="">
            <p:pic>
              <p:nvPicPr>
                <p:cNvPr id="199" name="Ink 198">
                  <a:extLst>
                    <a:ext uri="{FF2B5EF4-FFF2-40B4-BE49-F238E27FC236}">
                      <a16:creationId xmlns:a16="http://schemas.microsoft.com/office/drawing/2014/main" id="{252042DB-C502-1440-B98C-4BC75DFC2AC8}"/>
                    </a:ext>
                  </a:extLst>
                </p:cNvPr>
                <p:cNvPicPr/>
                <p:nvPr/>
              </p:nvPicPr>
              <p:blipFill>
                <a:blip r:embed="rId248"/>
                <a:stretch>
                  <a:fillRect/>
                </a:stretch>
              </p:blipFill>
              <p:spPr>
                <a:xfrm>
                  <a:off x="5326210" y="3703055"/>
                  <a:ext cx="550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0" name="Ink 199">
                  <a:extLst>
                    <a:ext uri="{FF2B5EF4-FFF2-40B4-BE49-F238E27FC236}">
                      <a16:creationId xmlns:a16="http://schemas.microsoft.com/office/drawing/2014/main" id="{F7800CB5-D7D2-3F4A-B146-0FFBB46AE5C4}"/>
                    </a:ext>
                  </a:extLst>
                </p14:cNvPr>
                <p14:cNvContentPartPr/>
                <p14:nvPr/>
              </p14:nvContentPartPr>
              <p14:xfrm>
                <a:off x="5421250" y="3770015"/>
                <a:ext cx="32040" cy="59760"/>
              </p14:xfrm>
            </p:contentPart>
          </mc:Choice>
          <mc:Fallback xmlns="">
            <p:pic>
              <p:nvPicPr>
                <p:cNvPr id="200" name="Ink 199">
                  <a:extLst>
                    <a:ext uri="{FF2B5EF4-FFF2-40B4-BE49-F238E27FC236}">
                      <a16:creationId xmlns:a16="http://schemas.microsoft.com/office/drawing/2014/main" id="{F7800CB5-D7D2-3F4A-B146-0FFBB46AE5C4}"/>
                    </a:ext>
                  </a:extLst>
                </p:cNvPr>
                <p:cNvPicPr/>
                <p:nvPr/>
              </p:nvPicPr>
              <p:blipFill>
                <a:blip r:embed="rId250"/>
                <a:stretch>
                  <a:fillRect/>
                </a:stretch>
              </p:blipFill>
              <p:spPr>
                <a:xfrm>
                  <a:off x="5413690" y="3762455"/>
                  <a:ext cx="47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1" name="Ink 200">
                  <a:extLst>
                    <a:ext uri="{FF2B5EF4-FFF2-40B4-BE49-F238E27FC236}">
                      <a16:creationId xmlns:a16="http://schemas.microsoft.com/office/drawing/2014/main" id="{BD4A57B3-49A5-0B42-9A0C-45CF8645618D}"/>
                    </a:ext>
                  </a:extLst>
                </p14:cNvPr>
                <p14:cNvContentPartPr/>
                <p14:nvPr/>
              </p14:nvContentPartPr>
              <p14:xfrm>
                <a:off x="5480650" y="3785855"/>
                <a:ext cx="75600" cy="55080"/>
              </p14:xfrm>
            </p:contentPart>
          </mc:Choice>
          <mc:Fallback xmlns="">
            <p:pic>
              <p:nvPicPr>
                <p:cNvPr id="201" name="Ink 200">
                  <a:extLst>
                    <a:ext uri="{FF2B5EF4-FFF2-40B4-BE49-F238E27FC236}">
                      <a16:creationId xmlns:a16="http://schemas.microsoft.com/office/drawing/2014/main" id="{BD4A57B3-49A5-0B42-9A0C-45CF8645618D}"/>
                    </a:ext>
                  </a:extLst>
                </p:cNvPr>
                <p:cNvPicPr/>
                <p:nvPr/>
              </p:nvPicPr>
              <p:blipFill>
                <a:blip r:embed="rId252"/>
                <a:stretch>
                  <a:fillRect/>
                </a:stretch>
              </p:blipFill>
              <p:spPr>
                <a:xfrm>
                  <a:off x="5473090" y="3778295"/>
                  <a:ext cx="90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2" name="Ink 201">
                  <a:extLst>
                    <a:ext uri="{FF2B5EF4-FFF2-40B4-BE49-F238E27FC236}">
                      <a16:creationId xmlns:a16="http://schemas.microsoft.com/office/drawing/2014/main" id="{18E0E2DD-FE20-FC49-A90C-B349CE6D171E}"/>
                    </a:ext>
                  </a:extLst>
                </p14:cNvPr>
                <p14:cNvContentPartPr/>
                <p14:nvPr/>
              </p14:nvContentPartPr>
              <p14:xfrm>
                <a:off x="5580010" y="3786575"/>
                <a:ext cx="47880" cy="63360"/>
              </p14:xfrm>
            </p:contentPart>
          </mc:Choice>
          <mc:Fallback xmlns="">
            <p:pic>
              <p:nvPicPr>
                <p:cNvPr id="202" name="Ink 201">
                  <a:extLst>
                    <a:ext uri="{FF2B5EF4-FFF2-40B4-BE49-F238E27FC236}">
                      <a16:creationId xmlns:a16="http://schemas.microsoft.com/office/drawing/2014/main" id="{18E0E2DD-FE20-FC49-A90C-B349CE6D171E}"/>
                    </a:ext>
                  </a:extLst>
                </p:cNvPr>
                <p:cNvPicPr/>
                <p:nvPr/>
              </p:nvPicPr>
              <p:blipFill>
                <a:blip r:embed="rId254"/>
                <a:stretch>
                  <a:fillRect/>
                </a:stretch>
              </p:blipFill>
              <p:spPr>
                <a:xfrm>
                  <a:off x="5572450" y="3779015"/>
                  <a:ext cx="63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3" name="Ink 202">
                  <a:extLst>
                    <a:ext uri="{FF2B5EF4-FFF2-40B4-BE49-F238E27FC236}">
                      <a16:creationId xmlns:a16="http://schemas.microsoft.com/office/drawing/2014/main" id="{8B811DFA-8DEA-7040-A6E3-B483EAA52B9E}"/>
                    </a:ext>
                  </a:extLst>
                </p14:cNvPr>
                <p14:cNvContentPartPr/>
                <p14:nvPr/>
              </p14:nvContentPartPr>
              <p14:xfrm>
                <a:off x="5651290" y="3704855"/>
                <a:ext cx="91800" cy="149040"/>
              </p14:xfrm>
            </p:contentPart>
          </mc:Choice>
          <mc:Fallback xmlns="">
            <p:pic>
              <p:nvPicPr>
                <p:cNvPr id="203" name="Ink 202">
                  <a:extLst>
                    <a:ext uri="{FF2B5EF4-FFF2-40B4-BE49-F238E27FC236}">
                      <a16:creationId xmlns:a16="http://schemas.microsoft.com/office/drawing/2014/main" id="{8B811DFA-8DEA-7040-A6E3-B483EAA52B9E}"/>
                    </a:ext>
                  </a:extLst>
                </p:cNvPr>
                <p:cNvPicPr/>
                <p:nvPr/>
              </p:nvPicPr>
              <p:blipFill>
                <a:blip r:embed="rId256"/>
                <a:stretch>
                  <a:fillRect/>
                </a:stretch>
              </p:blipFill>
              <p:spPr>
                <a:xfrm>
                  <a:off x="5643700" y="3697277"/>
                  <a:ext cx="106980" cy="164197"/>
                </a:xfrm>
                <a:prstGeom prst="rect">
                  <a:avLst/>
                </a:prstGeom>
              </p:spPr>
            </p:pic>
          </mc:Fallback>
        </mc:AlternateContent>
      </p:grpSp>
      <p:grpSp>
        <p:nvGrpSpPr>
          <p:cNvPr id="206" name="Group 205">
            <a:extLst>
              <a:ext uri="{FF2B5EF4-FFF2-40B4-BE49-F238E27FC236}">
                <a16:creationId xmlns:a16="http://schemas.microsoft.com/office/drawing/2014/main" id="{6F1A6CB0-B301-9741-AA16-DD4E6EC7B2E4}"/>
              </a:ext>
            </a:extLst>
          </p:cNvPr>
          <p:cNvGrpSpPr/>
          <p:nvPr/>
        </p:nvGrpSpPr>
        <p:grpSpPr>
          <a:xfrm>
            <a:off x="5893570" y="3730415"/>
            <a:ext cx="137520" cy="254160"/>
            <a:chOff x="5893570" y="3730415"/>
            <a:chExt cx="137520" cy="254160"/>
          </a:xfrm>
        </p:grpSpPr>
        <mc:AlternateContent xmlns:mc="http://schemas.openxmlformats.org/markup-compatibility/2006" xmlns:p14="http://schemas.microsoft.com/office/powerpoint/2010/main">
          <mc:Choice Requires="p14">
            <p:contentPart p14:bwMode="auto" r:id="rId257">
              <p14:nvContentPartPr>
                <p14:cNvPr id="204" name="Ink 203">
                  <a:extLst>
                    <a:ext uri="{FF2B5EF4-FFF2-40B4-BE49-F238E27FC236}">
                      <a16:creationId xmlns:a16="http://schemas.microsoft.com/office/drawing/2014/main" id="{55F31609-515E-224B-A7AC-DB24B99110F0}"/>
                    </a:ext>
                  </a:extLst>
                </p14:cNvPr>
                <p14:cNvContentPartPr/>
                <p14:nvPr/>
              </p14:nvContentPartPr>
              <p14:xfrm>
                <a:off x="5893570" y="3730415"/>
                <a:ext cx="55800" cy="121680"/>
              </p14:xfrm>
            </p:contentPart>
          </mc:Choice>
          <mc:Fallback xmlns="">
            <p:pic>
              <p:nvPicPr>
                <p:cNvPr id="204" name="Ink 203">
                  <a:extLst>
                    <a:ext uri="{FF2B5EF4-FFF2-40B4-BE49-F238E27FC236}">
                      <a16:creationId xmlns:a16="http://schemas.microsoft.com/office/drawing/2014/main" id="{55F31609-515E-224B-A7AC-DB24B99110F0}"/>
                    </a:ext>
                  </a:extLst>
                </p:cNvPr>
                <p:cNvPicPr/>
                <p:nvPr/>
              </p:nvPicPr>
              <p:blipFill>
                <a:blip r:embed="rId258"/>
                <a:stretch>
                  <a:fillRect/>
                </a:stretch>
              </p:blipFill>
              <p:spPr>
                <a:xfrm>
                  <a:off x="5886010" y="3722833"/>
                  <a:ext cx="70920" cy="136845"/>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5" name="Ink 204">
                  <a:extLst>
                    <a:ext uri="{FF2B5EF4-FFF2-40B4-BE49-F238E27FC236}">
                      <a16:creationId xmlns:a16="http://schemas.microsoft.com/office/drawing/2014/main" id="{791B64D1-E6BA-7D48-818E-0C79B90325F6}"/>
                    </a:ext>
                  </a:extLst>
                </p14:cNvPr>
                <p14:cNvContentPartPr/>
                <p14:nvPr/>
              </p14:nvContentPartPr>
              <p14:xfrm>
                <a:off x="5905450" y="3802055"/>
                <a:ext cx="125640" cy="182520"/>
              </p14:xfrm>
            </p:contentPart>
          </mc:Choice>
          <mc:Fallback xmlns="">
            <p:pic>
              <p:nvPicPr>
                <p:cNvPr id="205" name="Ink 204">
                  <a:extLst>
                    <a:ext uri="{FF2B5EF4-FFF2-40B4-BE49-F238E27FC236}">
                      <a16:creationId xmlns:a16="http://schemas.microsoft.com/office/drawing/2014/main" id="{791B64D1-E6BA-7D48-818E-0C79B90325F6}"/>
                    </a:ext>
                  </a:extLst>
                </p:cNvPr>
                <p:cNvPicPr/>
                <p:nvPr/>
              </p:nvPicPr>
              <p:blipFill>
                <a:blip r:embed="rId260"/>
                <a:stretch>
                  <a:fillRect/>
                </a:stretch>
              </p:blipFill>
              <p:spPr>
                <a:xfrm>
                  <a:off x="5897890" y="3794495"/>
                  <a:ext cx="140760" cy="197640"/>
                </a:xfrm>
                <a:prstGeom prst="rect">
                  <a:avLst/>
                </a:prstGeom>
              </p:spPr>
            </p:pic>
          </mc:Fallback>
        </mc:AlternateContent>
      </p:grpSp>
      <p:grpSp>
        <p:nvGrpSpPr>
          <p:cNvPr id="214" name="Group 213">
            <a:extLst>
              <a:ext uri="{FF2B5EF4-FFF2-40B4-BE49-F238E27FC236}">
                <a16:creationId xmlns:a16="http://schemas.microsoft.com/office/drawing/2014/main" id="{18B48CA4-5038-8B4E-B90C-AAC2A699D5D3}"/>
              </a:ext>
            </a:extLst>
          </p:cNvPr>
          <p:cNvGrpSpPr/>
          <p:nvPr/>
        </p:nvGrpSpPr>
        <p:grpSpPr>
          <a:xfrm>
            <a:off x="6167530" y="3663095"/>
            <a:ext cx="316800" cy="294120"/>
            <a:chOff x="6167530" y="3663095"/>
            <a:chExt cx="316800" cy="294120"/>
          </a:xfrm>
        </p:grpSpPr>
        <mc:AlternateContent xmlns:mc="http://schemas.openxmlformats.org/markup-compatibility/2006" xmlns:p14="http://schemas.microsoft.com/office/powerpoint/2010/main">
          <mc:Choice Requires="p14">
            <p:contentPart p14:bwMode="auto" r:id="rId261">
              <p14:nvContentPartPr>
                <p14:cNvPr id="209" name="Ink 208">
                  <a:extLst>
                    <a:ext uri="{FF2B5EF4-FFF2-40B4-BE49-F238E27FC236}">
                      <a16:creationId xmlns:a16="http://schemas.microsoft.com/office/drawing/2014/main" id="{9B3F45AB-CDC9-3040-ABF4-F4D078890BD2}"/>
                    </a:ext>
                  </a:extLst>
                </p14:cNvPr>
                <p14:cNvContentPartPr/>
                <p14:nvPr/>
              </p14:nvContentPartPr>
              <p14:xfrm>
                <a:off x="6167530" y="3782615"/>
                <a:ext cx="102960" cy="99000"/>
              </p14:xfrm>
            </p:contentPart>
          </mc:Choice>
          <mc:Fallback xmlns="">
            <p:pic>
              <p:nvPicPr>
                <p:cNvPr id="209" name="Ink 208">
                  <a:extLst>
                    <a:ext uri="{FF2B5EF4-FFF2-40B4-BE49-F238E27FC236}">
                      <a16:creationId xmlns:a16="http://schemas.microsoft.com/office/drawing/2014/main" id="{9B3F45AB-CDC9-3040-ABF4-F4D078890BD2}"/>
                    </a:ext>
                  </a:extLst>
                </p:cNvPr>
                <p:cNvPicPr/>
                <p:nvPr/>
              </p:nvPicPr>
              <p:blipFill>
                <a:blip r:embed="rId262"/>
                <a:stretch>
                  <a:fillRect/>
                </a:stretch>
              </p:blipFill>
              <p:spPr>
                <a:xfrm>
                  <a:off x="6159970" y="3775082"/>
                  <a:ext cx="118080" cy="114065"/>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0" name="Ink 209">
                  <a:extLst>
                    <a:ext uri="{FF2B5EF4-FFF2-40B4-BE49-F238E27FC236}">
                      <a16:creationId xmlns:a16="http://schemas.microsoft.com/office/drawing/2014/main" id="{487B3DEA-3B38-E84D-B33E-0B9FB9A865FD}"/>
                    </a:ext>
                  </a:extLst>
                </p14:cNvPr>
                <p14:cNvContentPartPr/>
                <p14:nvPr/>
              </p14:nvContentPartPr>
              <p14:xfrm>
                <a:off x="6282370" y="3722855"/>
                <a:ext cx="39960" cy="55440"/>
              </p14:xfrm>
            </p:contentPart>
          </mc:Choice>
          <mc:Fallback xmlns="">
            <p:pic>
              <p:nvPicPr>
                <p:cNvPr id="210" name="Ink 209">
                  <a:extLst>
                    <a:ext uri="{FF2B5EF4-FFF2-40B4-BE49-F238E27FC236}">
                      <a16:creationId xmlns:a16="http://schemas.microsoft.com/office/drawing/2014/main" id="{487B3DEA-3B38-E84D-B33E-0B9FB9A865FD}"/>
                    </a:ext>
                  </a:extLst>
                </p:cNvPr>
                <p:cNvPicPr/>
                <p:nvPr/>
              </p:nvPicPr>
              <p:blipFill>
                <a:blip r:embed="rId264"/>
                <a:stretch>
                  <a:fillRect/>
                </a:stretch>
              </p:blipFill>
              <p:spPr>
                <a:xfrm>
                  <a:off x="6274877" y="3715295"/>
                  <a:ext cx="54945"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1" name="Ink 210">
                  <a:extLst>
                    <a:ext uri="{FF2B5EF4-FFF2-40B4-BE49-F238E27FC236}">
                      <a16:creationId xmlns:a16="http://schemas.microsoft.com/office/drawing/2014/main" id="{64230AFB-22BF-5A4E-8FA2-354CD5EA5308}"/>
                    </a:ext>
                  </a:extLst>
                </p14:cNvPr>
                <p14:cNvContentPartPr/>
                <p14:nvPr/>
              </p14:nvContentPartPr>
              <p14:xfrm>
                <a:off x="6306130" y="3802415"/>
                <a:ext cx="55800" cy="71280"/>
              </p14:xfrm>
            </p:contentPart>
          </mc:Choice>
          <mc:Fallback xmlns="">
            <p:pic>
              <p:nvPicPr>
                <p:cNvPr id="211" name="Ink 210">
                  <a:extLst>
                    <a:ext uri="{FF2B5EF4-FFF2-40B4-BE49-F238E27FC236}">
                      <a16:creationId xmlns:a16="http://schemas.microsoft.com/office/drawing/2014/main" id="{64230AFB-22BF-5A4E-8FA2-354CD5EA5308}"/>
                    </a:ext>
                  </a:extLst>
                </p:cNvPr>
                <p:cNvPicPr/>
                <p:nvPr/>
              </p:nvPicPr>
              <p:blipFill>
                <a:blip r:embed="rId266"/>
                <a:stretch>
                  <a:fillRect/>
                </a:stretch>
              </p:blipFill>
              <p:spPr>
                <a:xfrm>
                  <a:off x="6298570" y="3794855"/>
                  <a:ext cx="70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3" name="Ink 212">
                  <a:extLst>
                    <a:ext uri="{FF2B5EF4-FFF2-40B4-BE49-F238E27FC236}">
                      <a16:creationId xmlns:a16="http://schemas.microsoft.com/office/drawing/2014/main" id="{EB0A2C5E-7265-EA4B-BD77-8B2223902486}"/>
                    </a:ext>
                  </a:extLst>
                </p14:cNvPr>
                <p14:cNvContentPartPr/>
                <p14:nvPr/>
              </p14:nvContentPartPr>
              <p14:xfrm>
                <a:off x="6393610" y="3663095"/>
                <a:ext cx="90720" cy="294120"/>
              </p14:xfrm>
            </p:contentPart>
          </mc:Choice>
          <mc:Fallback xmlns="">
            <p:pic>
              <p:nvPicPr>
                <p:cNvPr id="213" name="Ink 212">
                  <a:extLst>
                    <a:ext uri="{FF2B5EF4-FFF2-40B4-BE49-F238E27FC236}">
                      <a16:creationId xmlns:a16="http://schemas.microsoft.com/office/drawing/2014/main" id="{EB0A2C5E-7265-EA4B-BD77-8B2223902486}"/>
                    </a:ext>
                  </a:extLst>
                </p:cNvPr>
                <p:cNvPicPr/>
                <p:nvPr/>
              </p:nvPicPr>
              <p:blipFill>
                <a:blip r:embed="rId268"/>
                <a:stretch>
                  <a:fillRect/>
                </a:stretch>
              </p:blipFill>
              <p:spPr>
                <a:xfrm>
                  <a:off x="6386050" y="3655535"/>
                  <a:ext cx="105840" cy="309240"/>
                </a:xfrm>
                <a:prstGeom prst="rect">
                  <a:avLst/>
                </a:prstGeom>
              </p:spPr>
            </p:pic>
          </mc:Fallback>
        </mc:AlternateContent>
      </p:grpSp>
      <p:grpSp>
        <p:nvGrpSpPr>
          <p:cNvPr id="216" name="Group 215">
            <a:extLst>
              <a:ext uri="{FF2B5EF4-FFF2-40B4-BE49-F238E27FC236}">
                <a16:creationId xmlns:a16="http://schemas.microsoft.com/office/drawing/2014/main" id="{15C43DAD-2286-824A-819F-EAF39F707E7B}"/>
              </a:ext>
            </a:extLst>
          </p:cNvPr>
          <p:cNvGrpSpPr/>
          <p:nvPr/>
        </p:nvGrpSpPr>
        <p:grpSpPr>
          <a:xfrm>
            <a:off x="4617730" y="3599375"/>
            <a:ext cx="263880" cy="373320"/>
            <a:chOff x="4617730" y="3599375"/>
            <a:chExt cx="263880" cy="373320"/>
          </a:xfrm>
        </p:grpSpPr>
        <mc:AlternateContent xmlns:mc="http://schemas.openxmlformats.org/markup-compatibility/2006" xmlns:p14="http://schemas.microsoft.com/office/powerpoint/2010/main">
          <mc:Choice Requires="p14">
            <p:contentPart p14:bwMode="auto" r:id="rId269">
              <p14:nvContentPartPr>
                <p14:cNvPr id="191" name="Ink 190">
                  <a:extLst>
                    <a:ext uri="{FF2B5EF4-FFF2-40B4-BE49-F238E27FC236}">
                      <a16:creationId xmlns:a16="http://schemas.microsoft.com/office/drawing/2014/main" id="{18102B8F-B583-6747-AA46-61C24F83B091}"/>
                    </a:ext>
                  </a:extLst>
                </p14:cNvPr>
                <p14:cNvContentPartPr/>
                <p14:nvPr/>
              </p14:nvContentPartPr>
              <p14:xfrm>
                <a:off x="4714570" y="3678935"/>
                <a:ext cx="79200" cy="186840"/>
              </p14:xfrm>
            </p:contentPart>
          </mc:Choice>
          <mc:Fallback xmlns="">
            <p:pic>
              <p:nvPicPr>
                <p:cNvPr id="191" name="Ink 190">
                  <a:extLst>
                    <a:ext uri="{FF2B5EF4-FFF2-40B4-BE49-F238E27FC236}">
                      <a16:creationId xmlns:a16="http://schemas.microsoft.com/office/drawing/2014/main" id="{18102B8F-B583-6747-AA46-61C24F83B091}"/>
                    </a:ext>
                  </a:extLst>
                </p:cNvPr>
                <p:cNvPicPr/>
                <p:nvPr/>
              </p:nvPicPr>
              <p:blipFill>
                <a:blip r:embed="rId270"/>
                <a:stretch>
                  <a:fillRect/>
                </a:stretch>
              </p:blipFill>
              <p:spPr>
                <a:xfrm>
                  <a:off x="4707010" y="3671375"/>
                  <a:ext cx="94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3" name="Ink 192">
                  <a:extLst>
                    <a:ext uri="{FF2B5EF4-FFF2-40B4-BE49-F238E27FC236}">
                      <a16:creationId xmlns:a16="http://schemas.microsoft.com/office/drawing/2014/main" id="{AC2ED28D-3F12-F64F-9D75-03BC289551E0}"/>
                    </a:ext>
                  </a:extLst>
                </p14:cNvPr>
                <p14:cNvContentPartPr/>
                <p14:nvPr/>
              </p14:nvContentPartPr>
              <p14:xfrm>
                <a:off x="4802050" y="3694775"/>
                <a:ext cx="51840" cy="51840"/>
              </p14:xfrm>
            </p:contentPart>
          </mc:Choice>
          <mc:Fallback xmlns="">
            <p:pic>
              <p:nvPicPr>
                <p:cNvPr id="193" name="Ink 192">
                  <a:extLst>
                    <a:ext uri="{FF2B5EF4-FFF2-40B4-BE49-F238E27FC236}">
                      <a16:creationId xmlns:a16="http://schemas.microsoft.com/office/drawing/2014/main" id="{AC2ED28D-3F12-F64F-9D75-03BC289551E0}"/>
                    </a:ext>
                  </a:extLst>
                </p:cNvPr>
                <p:cNvPicPr/>
                <p:nvPr/>
              </p:nvPicPr>
              <p:blipFill>
                <a:blip r:embed="rId272"/>
                <a:stretch>
                  <a:fillRect/>
                </a:stretch>
              </p:blipFill>
              <p:spPr>
                <a:xfrm>
                  <a:off x="4794542" y="3687267"/>
                  <a:ext cx="66856" cy="66856"/>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4" name="Ink 193">
                  <a:extLst>
                    <a:ext uri="{FF2B5EF4-FFF2-40B4-BE49-F238E27FC236}">
                      <a16:creationId xmlns:a16="http://schemas.microsoft.com/office/drawing/2014/main" id="{38E7D724-3460-9F42-B077-D4601801C06E}"/>
                    </a:ext>
                  </a:extLst>
                </p14:cNvPr>
                <p14:cNvContentPartPr/>
                <p14:nvPr/>
              </p14:nvContentPartPr>
              <p14:xfrm>
                <a:off x="4809970" y="3777935"/>
                <a:ext cx="71640" cy="59760"/>
              </p14:xfrm>
            </p:contentPart>
          </mc:Choice>
          <mc:Fallback xmlns="">
            <p:pic>
              <p:nvPicPr>
                <p:cNvPr id="194" name="Ink 193">
                  <a:extLst>
                    <a:ext uri="{FF2B5EF4-FFF2-40B4-BE49-F238E27FC236}">
                      <a16:creationId xmlns:a16="http://schemas.microsoft.com/office/drawing/2014/main" id="{38E7D724-3460-9F42-B077-D4601801C06E}"/>
                    </a:ext>
                  </a:extLst>
                </p:cNvPr>
                <p:cNvPicPr/>
                <p:nvPr/>
              </p:nvPicPr>
              <p:blipFill>
                <a:blip r:embed="rId274"/>
                <a:stretch>
                  <a:fillRect/>
                </a:stretch>
              </p:blipFill>
              <p:spPr>
                <a:xfrm>
                  <a:off x="4802448" y="3770375"/>
                  <a:ext cx="86684"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15" name="Ink 214">
                  <a:extLst>
                    <a:ext uri="{FF2B5EF4-FFF2-40B4-BE49-F238E27FC236}">
                      <a16:creationId xmlns:a16="http://schemas.microsoft.com/office/drawing/2014/main" id="{AD91D525-8CE8-D54E-B9FC-F657C6579987}"/>
                    </a:ext>
                  </a:extLst>
                </p14:cNvPr>
                <p14:cNvContentPartPr/>
                <p14:nvPr/>
              </p14:nvContentPartPr>
              <p14:xfrm>
                <a:off x="4617730" y="3599375"/>
                <a:ext cx="69480" cy="373320"/>
              </p14:xfrm>
            </p:contentPart>
          </mc:Choice>
          <mc:Fallback xmlns="">
            <p:pic>
              <p:nvPicPr>
                <p:cNvPr id="215" name="Ink 214">
                  <a:extLst>
                    <a:ext uri="{FF2B5EF4-FFF2-40B4-BE49-F238E27FC236}">
                      <a16:creationId xmlns:a16="http://schemas.microsoft.com/office/drawing/2014/main" id="{AD91D525-8CE8-D54E-B9FC-F657C6579987}"/>
                    </a:ext>
                  </a:extLst>
                </p:cNvPr>
                <p:cNvPicPr/>
                <p:nvPr/>
              </p:nvPicPr>
              <p:blipFill>
                <a:blip r:embed="rId276"/>
                <a:stretch>
                  <a:fillRect/>
                </a:stretch>
              </p:blipFill>
              <p:spPr>
                <a:xfrm>
                  <a:off x="4610209" y="3591815"/>
                  <a:ext cx="84522" cy="388440"/>
                </a:xfrm>
                <a:prstGeom prst="rect">
                  <a:avLst/>
                </a:prstGeom>
              </p:spPr>
            </p:pic>
          </mc:Fallback>
        </mc:AlternateContent>
      </p:grpSp>
    </p:spTree>
    <p:extLst>
      <p:ext uri="{BB962C8B-B14F-4D97-AF65-F5344CB8AC3E}">
        <p14:creationId xmlns:p14="http://schemas.microsoft.com/office/powerpoint/2010/main" val="235806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Complementation</a:t>
            </a:r>
          </a:p>
        </p:txBody>
      </p:sp>
      <p:sp>
        <p:nvSpPr>
          <p:cNvPr id="3" name="Content Placeholder 2"/>
          <p:cNvSpPr>
            <a:spLocks noGrp="1"/>
          </p:cNvSpPr>
          <p:nvPr>
            <p:ph idx="1"/>
          </p:nvPr>
        </p:nvSpPr>
        <p:spPr/>
        <p:txBody>
          <a:bodyPr>
            <a:normAutofit/>
          </a:bodyPr>
          <a:lstStyle/>
          <a:p>
            <a:pPr marL="0" indent="0">
              <a:buNone/>
            </a:pPr>
            <a:r>
              <a:rPr lang="en-US" sz="2000" b="1" dirty="0"/>
              <a:t>Claim</a:t>
            </a:r>
            <a:r>
              <a:rPr lang="en-US" sz="2000" dirty="0"/>
              <a:t>: If A is a regular language over {0,1}</a:t>
            </a:r>
            <a:r>
              <a:rPr lang="en-US" sz="2000" baseline="30000" dirty="0"/>
              <a:t>*</a:t>
            </a:r>
            <a:r>
              <a:rPr lang="en-US" sz="2000" dirty="0"/>
              <a:t>, then so is A</a:t>
            </a:r>
          </a:p>
          <a:p>
            <a:pPr marL="0" indent="0">
              <a:buNone/>
            </a:pPr>
            <a:r>
              <a:rPr lang="en-US" sz="2000" dirty="0">
                <a:solidFill>
                  <a:srgbClr val="FF0000"/>
                </a:solidFill>
              </a:rPr>
              <a:t>aka "the class of regular languages is closed under complementation"</a:t>
            </a:r>
          </a:p>
          <a:p>
            <a:pPr marL="0" indent="0">
              <a:buNone/>
            </a:pPr>
            <a:r>
              <a:rPr lang="en-US" sz="2000" dirty="0"/>
              <a:t>Proof: Let A be a regular language.  Then there is a DFA M=(Q,Σ,δ,q0,F) such that L(M) = A.  We want to build a DFA whose language is A.  Define</a:t>
            </a:r>
          </a:p>
          <a:p>
            <a:pPr marL="0" indent="0" algn="ctr">
              <a:buNone/>
            </a:pPr>
            <a:r>
              <a:rPr lang="en-US" sz="2000" dirty="0"/>
              <a:t>M' = </a:t>
            </a:r>
          </a:p>
          <a:p>
            <a:pPr marL="0" indent="0" algn="ctr">
              <a:buNone/>
            </a:pPr>
            <a:endParaRPr lang="en-US" sz="2000" dirty="0"/>
          </a:p>
          <a:p>
            <a:pPr marL="0" indent="0">
              <a:buNone/>
            </a:pPr>
            <a:r>
              <a:rPr lang="en-US" sz="2000" i="1" dirty="0"/>
              <a:t>Claim of Correctness</a:t>
            </a:r>
            <a:r>
              <a:rPr lang="en-US" sz="2000" dirty="0"/>
              <a:t> L(M') = A</a:t>
            </a:r>
          </a:p>
          <a:p>
            <a:pPr marL="0" indent="0">
              <a:buNone/>
            </a:pPr>
            <a:r>
              <a:rPr lang="en-US" sz="2000" i="1" dirty="0"/>
              <a:t>Proof of claim… </a:t>
            </a:r>
          </a:p>
        </p:txBody>
      </p:sp>
      <p:cxnSp>
        <p:nvCxnSpPr>
          <p:cNvPr id="6" name="Straight Connector 5"/>
          <p:cNvCxnSpPr/>
          <p:nvPr/>
        </p:nvCxnSpPr>
        <p:spPr>
          <a:xfrm>
            <a:off x="6651434" y="1262874"/>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64856" y="2616391"/>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797364" y="3710555"/>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026526" y="2761657"/>
            <a:ext cx="3368842" cy="735263"/>
          </a:xfrm>
          <a:prstGeom prst="rect">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4128D2"/>
              </a:solidFill>
            </a:endParaRPr>
          </a:p>
        </p:txBody>
      </p:sp>
      <p:grpSp>
        <p:nvGrpSpPr>
          <p:cNvPr id="11" name="Group 10">
            <a:extLst>
              <a:ext uri="{FF2B5EF4-FFF2-40B4-BE49-F238E27FC236}">
                <a16:creationId xmlns:a16="http://schemas.microsoft.com/office/drawing/2014/main" id="{0A6FB038-98BA-0E42-B1C5-337EBF27BC86}"/>
              </a:ext>
            </a:extLst>
          </p:cNvPr>
          <p:cNvGrpSpPr/>
          <p:nvPr/>
        </p:nvGrpSpPr>
        <p:grpSpPr>
          <a:xfrm>
            <a:off x="309250" y="2337575"/>
            <a:ext cx="151200" cy="234360"/>
            <a:chOff x="309250" y="2337575"/>
            <a:chExt cx="151200" cy="23436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C5B51D1-B4E8-A94D-B51C-B44E2D00B8DA}"/>
                    </a:ext>
                  </a:extLst>
                </p14:cNvPr>
                <p14:cNvContentPartPr/>
                <p14:nvPr/>
              </p14:nvContentPartPr>
              <p14:xfrm>
                <a:off x="321130" y="2337575"/>
                <a:ext cx="115560" cy="214560"/>
              </p14:xfrm>
            </p:contentPart>
          </mc:Choice>
          <mc:Fallback xmlns="">
            <p:pic>
              <p:nvPicPr>
                <p:cNvPr id="7" name="Ink 6">
                  <a:extLst>
                    <a:ext uri="{FF2B5EF4-FFF2-40B4-BE49-F238E27FC236}">
                      <a16:creationId xmlns:a16="http://schemas.microsoft.com/office/drawing/2014/main" id="{7C5B51D1-B4E8-A94D-B51C-B44E2D00B8DA}"/>
                    </a:ext>
                  </a:extLst>
                </p:cNvPr>
                <p:cNvPicPr/>
                <p:nvPr/>
              </p:nvPicPr>
              <p:blipFill>
                <a:blip r:embed="rId3"/>
                <a:stretch>
                  <a:fillRect/>
                </a:stretch>
              </p:blipFill>
              <p:spPr>
                <a:xfrm>
                  <a:off x="313570" y="2330015"/>
                  <a:ext cx="130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FF4DC8F-5A7A-8143-B992-9B53F1A5BA38}"/>
                    </a:ext>
                  </a:extLst>
                </p14:cNvPr>
                <p14:cNvContentPartPr/>
                <p14:nvPr/>
              </p14:nvContentPartPr>
              <p14:xfrm>
                <a:off x="333370" y="2373215"/>
                <a:ext cx="123480" cy="198720"/>
              </p14:xfrm>
            </p:contentPart>
          </mc:Choice>
          <mc:Fallback xmlns="">
            <p:pic>
              <p:nvPicPr>
                <p:cNvPr id="9" name="Ink 8">
                  <a:extLst>
                    <a:ext uri="{FF2B5EF4-FFF2-40B4-BE49-F238E27FC236}">
                      <a16:creationId xmlns:a16="http://schemas.microsoft.com/office/drawing/2014/main" id="{6FF4DC8F-5A7A-8143-B992-9B53F1A5BA38}"/>
                    </a:ext>
                  </a:extLst>
                </p:cNvPr>
                <p:cNvPicPr/>
                <p:nvPr/>
              </p:nvPicPr>
              <p:blipFill>
                <a:blip r:embed="rId5"/>
                <a:stretch>
                  <a:fillRect/>
                </a:stretch>
              </p:blipFill>
              <p:spPr>
                <a:xfrm>
                  <a:off x="325810" y="2365655"/>
                  <a:ext cx="1386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4934AF-5513-344C-BEC9-64DE3DD245AA}"/>
                    </a:ext>
                  </a:extLst>
                </p14:cNvPr>
                <p14:cNvContentPartPr/>
                <p14:nvPr/>
              </p14:nvContentPartPr>
              <p14:xfrm>
                <a:off x="309250" y="2464295"/>
                <a:ext cx="151200" cy="24120"/>
              </p14:xfrm>
            </p:contentPart>
          </mc:Choice>
          <mc:Fallback xmlns="">
            <p:pic>
              <p:nvPicPr>
                <p:cNvPr id="10" name="Ink 9">
                  <a:extLst>
                    <a:ext uri="{FF2B5EF4-FFF2-40B4-BE49-F238E27FC236}">
                      <a16:creationId xmlns:a16="http://schemas.microsoft.com/office/drawing/2014/main" id="{2C4934AF-5513-344C-BEC9-64DE3DD245AA}"/>
                    </a:ext>
                  </a:extLst>
                </p:cNvPr>
                <p:cNvPicPr/>
                <p:nvPr/>
              </p:nvPicPr>
              <p:blipFill>
                <a:blip r:embed="rId7"/>
                <a:stretch>
                  <a:fillRect/>
                </a:stretch>
              </p:blipFill>
              <p:spPr>
                <a:xfrm>
                  <a:off x="301690" y="2456735"/>
                  <a:ext cx="16632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D64D860-AE3E-B94D-917D-D043BF82BCA7}"/>
                  </a:ext>
                </a:extLst>
              </p14:cNvPr>
              <p14:cNvContentPartPr/>
              <p14:nvPr/>
            </p14:nvContentPartPr>
            <p14:xfrm>
              <a:off x="1674730" y="1996655"/>
              <a:ext cx="213480" cy="288720"/>
            </p14:xfrm>
          </p:contentPart>
        </mc:Choice>
        <mc:Fallback xmlns="">
          <p:pic>
            <p:nvPicPr>
              <p:cNvPr id="12" name="Ink 11">
                <a:extLst>
                  <a:ext uri="{FF2B5EF4-FFF2-40B4-BE49-F238E27FC236}">
                    <a16:creationId xmlns:a16="http://schemas.microsoft.com/office/drawing/2014/main" id="{CD64D860-AE3E-B94D-917D-D043BF82BCA7}"/>
                  </a:ext>
                </a:extLst>
              </p:cNvPr>
              <p:cNvPicPr/>
              <p:nvPr/>
            </p:nvPicPr>
            <p:blipFill>
              <a:blip r:embed="rId9"/>
              <a:stretch>
                <a:fillRect/>
              </a:stretch>
            </p:blipFill>
            <p:spPr>
              <a:xfrm>
                <a:off x="1667170" y="1989095"/>
                <a:ext cx="228600" cy="303840"/>
              </a:xfrm>
              <a:prstGeom prst="rect">
                <a:avLst/>
              </a:prstGeom>
            </p:spPr>
          </p:pic>
        </mc:Fallback>
      </mc:AlternateContent>
      <p:grpSp>
        <p:nvGrpSpPr>
          <p:cNvPr id="16" name="Group 15">
            <a:extLst>
              <a:ext uri="{FF2B5EF4-FFF2-40B4-BE49-F238E27FC236}">
                <a16:creationId xmlns:a16="http://schemas.microsoft.com/office/drawing/2014/main" id="{13DD8BE3-2766-1349-A343-FC2BD05A39A4}"/>
              </a:ext>
            </a:extLst>
          </p:cNvPr>
          <p:cNvGrpSpPr/>
          <p:nvPr/>
        </p:nvGrpSpPr>
        <p:grpSpPr>
          <a:xfrm>
            <a:off x="1789570" y="2881175"/>
            <a:ext cx="214920" cy="305640"/>
            <a:chOff x="1789570" y="2881175"/>
            <a:chExt cx="214920" cy="30564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DE54709-FBE4-E042-95E0-373D7A87CE56}"/>
                    </a:ext>
                  </a:extLst>
                </p14:cNvPr>
                <p14:cNvContentPartPr/>
                <p14:nvPr/>
              </p14:nvContentPartPr>
              <p14:xfrm>
                <a:off x="1888930" y="2881175"/>
                <a:ext cx="115560" cy="97920"/>
              </p14:xfrm>
            </p:contentPart>
          </mc:Choice>
          <mc:Fallback xmlns="">
            <p:pic>
              <p:nvPicPr>
                <p:cNvPr id="13" name="Ink 12">
                  <a:extLst>
                    <a:ext uri="{FF2B5EF4-FFF2-40B4-BE49-F238E27FC236}">
                      <a16:creationId xmlns:a16="http://schemas.microsoft.com/office/drawing/2014/main" id="{DDE54709-FBE4-E042-95E0-373D7A87CE56}"/>
                    </a:ext>
                  </a:extLst>
                </p:cNvPr>
                <p:cNvPicPr/>
                <p:nvPr/>
              </p:nvPicPr>
              <p:blipFill>
                <a:blip r:embed="rId11"/>
                <a:stretch>
                  <a:fillRect/>
                </a:stretch>
              </p:blipFill>
              <p:spPr>
                <a:xfrm>
                  <a:off x="1881346" y="2873615"/>
                  <a:ext cx="130727"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8CD4E312-FC03-F54B-9090-E34183BFFCBB}"/>
                    </a:ext>
                  </a:extLst>
                </p14:cNvPr>
                <p14:cNvContentPartPr/>
                <p14:nvPr/>
              </p14:nvContentPartPr>
              <p14:xfrm>
                <a:off x="1908730" y="2912855"/>
                <a:ext cx="87840" cy="55800"/>
              </p14:xfrm>
            </p:contentPart>
          </mc:Choice>
          <mc:Fallback xmlns="">
            <p:pic>
              <p:nvPicPr>
                <p:cNvPr id="14" name="Ink 13">
                  <a:extLst>
                    <a:ext uri="{FF2B5EF4-FFF2-40B4-BE49-F238E27FC236}">
                      <a16:creationId xmlns:a16="http://schemas.microsoft.com/office/drawing/2014/main" id="{8CD4E312-FC03-F54B-9090-E34183BFFCBB}"/>
                    </a:ext>
                  </a:extLst>
                </p:cNvPr>
                <p:cNvPicPr/>
                <p:nvPr/>
              </p:nvPicPr>
              <p:blipFill>
                <a:blip r:embed="rId13"/>
                <a:stretch>
                  <a:fillRect/>
                </a:stretch>
              </p:blipFill>
              <p:spPr>
                <a:xfrm>
                  <a:off x="1901139" y="2905295"/>
                  <a:ext cx="10302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B430865-1A5E-7241-836C-3463B16BD8CA}"/>
                    </a:ext>
                  </a:extLst>
                </p14:cNvPr>
                <p14:cNvContentPartPr/>
                <p14:nvPr/>
              </p14:nvContentPartPr>
              <p14:xfrm>
                <a:off x="1789570" y="2948495"/>
                <a:ext cx="171000" cy="238320"/>
              </p14:xfrm>
            </p:contentPart>
          </mc:Choice>
          <mc:Fallback xmlns="">
            <p:pic>
              <p:nvPicPr>
                <p:cNvPr id="15" name="Ink 14">
                  <a:extLst>
                    <a:ext uri="{FF2B5EF4-FFF2-40B4-BE49-F238E27FC236}">
                      <a16:creationId xmlns:a16="http://schemas.microsoft.com/office/drawing/2014/main" id="{DB430865-1A5E-7241-836C-3463B16BD8CA}"/>
                    </a:ext>
                  </a:extLst>
                </p:cNvPr>
                <p:cNvPicPr/>
                <p:nvPr/>
              </p:nvPicPr>
              <p:blipFill>
                <a:blip r:embed="rId15"/>
                <a:stretch>
                  <a:fillRect/>
                </a:stretch>
              </p:blipFill>
              <p:spPr>
                <a:xfrm>
                  <a:off x="1782010" y="2940935"/>
                  <a:ext cx="186120" cy="25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99DB8D3E-A0F3-F048-9DC7-422BA300296F}"/>
                  </a:ext>
                </a:extLst>
              </p14:cNvPr>
              <p14:cNvContentPartPr/>
              <p14:nvPr/>
            </p14:nvContentPartPr>
            <p14:xfrm>
              <a:off x="5096170" y="2873255"/>
              <a:ext cx="95040" cy="349560"/>
            </p14:xfrm>
          </p:contentPart>
        </mc:Choice>
        <mc:Fallback xmlns="">
          <p:pic>
            <p:nvPicPr>
              <p:cNvPr id="17" name="Ink 16">
                <a:extLst>
                  <a:ext uri="{FF2B5EF4-FFF2-40B4-BE49-F238E27FC236}">
                    <a16:creationId xmlns:a16="http://schemas.microsoft.com/office/drawing/2014/main" id="{99DB8D3E-A0F3-F048-9DC7-422BA300296F}"/>
                  </a:ext>
                </a:extLst>
              </p:cNvPr>
              <p:cNvPicPr/>
              <p:nvPr/>
            </p:nvPicPr>
            <p:blipFill>
              <a:blip r:embed="rId17"/>
              <a:stretch>
                <a:fillRect/>
              </a:stretch>
            </p:blipFill>
            <p:spPr>
              <a:xfrm>
                <a:off x="5088639" y="2865695"/>
                <a:ext cx="110103" cy="364680"/>
              </a:xfrm>
              <a:prstGeom prst="rect">
                <a:avLst/>
              </a:prstGeom>
            </p:spPr>
          </p:pic>
        </mc:Fallback>
      </mc:AlternateContent>
      <p:grpSp>
        <p:nvGrpSpPr>
          <p:cNvPr id="26" name="Group 25">
            <a:extLst>
              <a:ext uri="{FF2B5EF4-FFF2-40B4-BE49-F238E27FC236}">
                <a16:creationId xmlns:a16="http://schemas.microsoft.com/office/drawing/2014/main" id="{FE7390DC-3707-9040-A498-9C6E3D19BD81}"/>
              </a:ext>
            </a:extLst>
          </p:cNvPr>
          <p:cNvGrpSpPr/>
          <p:nvPr/>
        </p:nvGrpSpPr>
        <p:grpSpPr>
          <a:xfrm>
            <a:off x="5306050" y="2948495"/>
            <a:ext cx="734400" cy="313920"/>
            <a:chOff x="5306050" y="2948495"/>
            <a:chExt cx="734400" cy="31392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C1DC81FB-1F67-5A43-8E2C-448BAE98B8F7}"/>
                    </a:ext>
                  </a:extLst>
                </p14:cNvPr>
                <p14:cNvContentPartPr/>
                <p14:nvPr/>
              </p14:nvContentPartPr>
              <p14:xfrm>
                <a:off x="5306050" y="2976215"/>
                <a:ext cx="143280" cy="222120"/>
              </p14:xfrm>
            </p:contentPart>
          </mc:Choice>
          <mc:Fallback xmlns="">
            <p:pic>
              <p:nvPicPr>
                <p:cNvPr id="18" name="Ink 17">
                  <a:extLst>
                    <a:ext uri="{FF2B5EF4-FFF2-40B4-BE49-F238E27FC236}">
                      <a16:creationId xmlns:a16="http://schemas.microsoft.com/office/drawing/2014/main" id="{C1DC81FB-1F67-5A43-8E2C-448BAE98B8F7}"/>
                    </a:ext>
                  </a:extLst>
                </p:cNvPr>
                <p:cNvPicPr/>
                <p:nvPr/>
              </p:nvPicPr>
              <p:blipFill>
                <a:blip r:embed="rId19"/>
                <a:stretch>
                  <a:fillRect/>
                </a:stretch>
              </p:blipFill>
              <p:spPr>
                <a:xfrm>
                  <a:off x="5298490" y="2968655"/>
                  <a:ext cx="1584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ADB6E7F-D8B5-2142-94CD-69FB15619C9D}"/>
                    </a:ext>
                  </a:extLst>
                </p14:cNvPr>
                <p14:cNvContentPartPr/>
                <p14:nvPr/>
              </p14:nvContentPartPr>
              <p14:xfrm>
                <a:off x="5389210" y="3142895"/>
                <a:ext cx="83880" cy="79560"/>
              </p14:xfrm>
            </p:contentPart>
          </mc:Choice>
          <mc:Fallback xmlns="">
            <p:pic>
              <p:nvPicPr>
                <p:cNvPr id="19" name="Ink 18">
                  <a:extLst>
                    <a:ext uri="{FF2B5EF4-FFF2-40B4-BE49-F238E27FC236}">
                      <a16:creationId xmlns:a16="http://schemas.microsoft.com/office/drawing/2014/main" id="{4ADB6E7F-D8B5-2142-94CD-69FB15619C9D}"/>
                    </a:ext>
                  </a:extLst>
                </p:cNvPr>
                <p:cNvPicPr/>
                <p:nvPr/>
              </p:nvPicPr>
              <p:blipFill>
                <a:blip r:embed="rId21"/>
                <a:stretch>
                  <a:fillRect/>
                </a:stretch>
              </p:blipFill>
              <p:spPr>
                <a:xfrm>
                  <a:off x="5381617" y="3135335"/>
                  <a:ext cx="9906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455835F2-05F2-124F-A12B-C99A22D23E1B}"/>
                    </a:ext>
                  </a:extLst>
                </p14:cNvPr>
                <p14:cNvContentPartPr/>
                <p14:nvPr/>
              </p14:nvContentPartPr>
              <p14:xfrm>
                <a:off x="5611690" y="3190775"/>
                <a:ext cx="36000" cy="63720"/>
              </p14:xfrm>
            </p:contentPart>
          </mc:Choice>
          <mc:Fallback xmlns="">
            <p:pic>
              <p:nvPicPr>
                <p:cNvPr id="21" name="Ink 20">
                  <a:extLst>
                    <a:ext uri="{FF2B5EF4-FFF2-40B4-BE49-F238E27FC236}">
                      <a16:creationId xmlns:a16="http://schemas.microsoft.com/office/drawing/2014/main" id="{455835F2-05F2-124F-A12B-C99A22D23E1B}"/>
                    </a:ext>
                  </a:extLst>
                </p:cNvPr>
                <p:cNvPicPr/>
                <p:nvPr/>
              </p:nvPicPr>
              <p:blipFill>
                <a:blip r:embed="rId23"/>
                <a:stretch>
                  <a:fillRect/>
                </a:stretch>
              </p:blipFill>
              <p:spPr>
                <a:xfrm>
                  <a:off x="5604205" y="3183257"/>
                  <a:ext cx="50970" cy="787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B787E640-086A-9C44-B1D4-8E0B0D582E16}"/>
                    </a:ext>
                  </a:extLst>
                </p14:cNvPr>
                <p14:cNvContentPartPr/>
                <p14:nvPr/>
              </p14:nvContentPartPr>
              <p14:xfrm>
                <a:off x="5758570" y="2948495"/>
                <a:ext cx="143280" cy="16200"/>
              </p14:xfrm>
            </p:contentPart>
          </mc:Choice>
          <mc:Fallback xmlns="">
            <p:pic>
              <p:nvPicPr>
                <p:cNvPr id="23" name="Ink 22">
                  <a:extLst>
                    <a:ext uri="{FF2B5EF4-FFF2-40B4-BE49-F238E27FC236}">
                      <a16:creationId xmlns:a16="http://schemas.microsoft.com/office/drawing/2014/main" id="{B787E640-086A-9C44-B1D4-8E0B0D582E16}"/>
                    </a:ext>
                  </a:extLst>
                </p:cNvPr>
                <p:cNvPicPr/>
                <p:nvPr/>
              </p:nvPicPr>
              <p:blipFill>
                <a:blip r:embed="rId25"/>
                <a:stretch>
                  <a:fillRect/>
                </a:stretch>
              </p:blipFill>
              <p:spPr>
                <a:xfrm>
                  <a:off x="5751010" y="2940935"/>
                  <a:ext cx="158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E9C77159-016F-BE4A-A014-B91420E94373}"/>
                    </a:ext>
                  </a:extLst>
                </p14:cNvPr>
                <p14:cNvContentPartPr/>
                <p14:nvPr/>
              </p14:nvContentPartPr>
              <p14:xfrm>
                <a:off x="5770090" y="2992415"/>
                <a:ext cx="147600" cy="190800"/>
              </p14:xfrm>
            </p:contentPart>
          </mc:Choice>
          <mc:Fallback xmlns="">
            <p:pic>
              <p:nvPicPr>
                <p:cNvPr id="24" name="Ink 23">
                  <a:extLst>
                    <a:ext uri="{FF2B5EF4-FFF2-40B4-BE49-F238E27FC236}">
                      <a16:creationId xmlns:a16="http://schemas.microsoft.com/office/drawing/2014/main" id="{E9C77159-016F-BE4A-A014-B91420E94373}"/>
                    </a:ext>
                  </a:extLst>
                </p:cNvPr>
                <p:cNvPicPr/>
                <p:nvPr/>
              </p:nvPicPr>
              <p:blipFill>
                <a:blip r:embed="rId27"/>
                <a:stretch>
                  <a:fillRect/>
                </a:stretch>
              </p:blipFill>
              <p:spPr>
                <a:xfrm>
                  <a:off x="5762530" y="2984855"/>
                  <a:ext cx="162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F3B41B14-A097-A448-82FC-CA2EFEC90F25}"/>
                    </a:ext>
                  </a:extLst>
                </p14:cNvPr>
                <p14:cNvContentPartPr/>
                <p14:nvPr/>
              </p14:nvContentPartPr>
              <p14:xfrm>
                <a:off x="5996530" y="3206615"/>
                <a:ext cx="43920" cy="55800"/>
              </p14:xfrm>
            </p:contentPart>
          </mc:Choice>
          <mc:Fallback xmlns="">
            <p:pic>
              <p:nvPicPr>
                <p:cNvPr id="25" name="Ink 24">
                  <a:extLst>
                    <a:ext uri="{FF2B5EF4-FFF2-40B4-BE49-F238E27FC236}">
                      <a16:creationId xmlns:a16="http://schemas.microsoft.com/office/drawing/2014/main" id="{F3B41B14-A097-A448-82FC-CA2EFEC90F25}"/>
                    </a:ext>
                  </a:extLst>
                </p:cNvPr>
                <p:cNvPicPr/>
                <p:nvPr/>
              </p:nvPicPr>
              <p:blipFill>
                <a:blip r:embed="rId29"/>
                <a:stretch>
                  <a:fillRect/>
                </a:stretch>
              </p:blipFill>
              <p:spPr>
                <a:xfrm>
                  <a:off x="5988970" y="3199103"/>
                  <a:ext cx="59040" cy="70823"/>
                </a:xfrm>
                <a:prstGeom prst="rect">
                  <a:avLst/>
                </a:prstGeom>
              </p:spPr>
            </p:pic>
          </mc:Fallback>
        </mc:AlternateContent>
      </p:grpSp>
      <p:grpSp>
        <p:nvGrpSpPr>
          <p:cNvPr id="32" name="Group 31">
            <a:extLst>
              <a:ext uri="{FF2B5EF4-FFF2-40B4-BE49-F238E27FC236}">
                <a16:creationId xmlns:a16="http://schemas.microsoft.com/office/drawing/2014/main" id="{420329DF-478C-CA4E-A15D-5ACC1366C3E7}"/>
              </a:ext>
            </a:extLst>
          </p:cNvPr>
          <p:cNvGrpSpPr/>
          <p:nvPr/>
        </p:nvGrpSpPr>
        <p:grpSpPr>
          <a:xfrm>
            <a:off x="6274450" y="2952455"/>
            <a:ext cx="262080" cy="325800"/>
            <a:chOff x="6274450" y="2952455"/>
            <a:chExt cx="262080" cy="325800"/>
          </a:xfrm>
        </p:grpSpPr>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63B7788-DFE1-1643-87AA-02DCBB79FC30}"/>
                    </a:ext>
                  </a:extLst>
                </p14:cNvPr>
                <p14:cNvContentPartPr/>
                <p14:nvPr/>
              </p14:nvContentPartPr>
              <p14:xfrm>
                <a:off x="6274450" y="2952455"/>
                <a:ext cx="138960" cy="282240"/>
              </p14:xfrm>
            </p:contentPart>
          </mc:Choice>
          <mc:Fallback xmlns="">
            <p:pic>
              <p:nvPicPr>
                <p:cNvPr id="30" name="Ink 29">
                  <a:extLst>
                    <a:ext uri="{FF2B5EF4-FFF2-40B4-BE49-F238E27FC236}">
                      <a16:creationId xmlns:a16="http://schemas.microsoft.com/office/drawing/2014/main" id="{763B7788-DFE1-1643-87AA-02DCBB79FC30}"/>
                    </a:ext>
                  </a:extLst>
                </p:cNvPr>
                <p:cNvPicPr/>
                <p:nvPr/>
              </p:nvPicPr>
              <p:blipFill>
                <a:blip r:embed="rId31"/>
                <a:stretch>
                  <a:fillRect/>
                </a:stretch>
              </p:blipFill>
              <p:spPr>
                <a:xfrm>
                  <a:off x="6266890" y="2944895"/>
                  <a:ext cx="1540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CC6A64F5-A285-914D-BA22-9BB9BEB27573}"/>
                    </a:ext>
                  </a:extLst>
                </p14:cNvPr>
                <p14:cNvContentPartPr/>
                <p14:nvPr/>
              </p14:nvContentPartPr>
              <p14:xfrm>
                <a:off x="6484690" y="3226415"/>
                <a:ext cx="51840" cy="51840"/>
              </p14:xfrm>
            </p:contentPart>
          </mc:Choice>
          <mc:Fallback xmlns="">
            <p:pic>
              <p:nvPicPr>
                <p:cNvPr id="31" name="Ink 30">
                  <a:extLst>
                    <a:ext uri="{FF2B5EF4-FFF2-40B4-BE49-F238E27FC236}">
                      <a16:creationId xmlns:a16="http://schemas.microsoft.com/office/drawing/2014/main" id="{CC6A64F5-A285-914D-BA22-9BB9BEB27573}"/>
                    </a:ext>
                  </a:extLst>
                </p:cNvPr>
                <p:cNvPicPr/>
                <p:nvPr/>
              </p:nvPicPr>
              <p:blipFill>
                <a:blip r:embed="rId33"/>
                <a:stretch>
                  <a:fillRect/>
                </a:stretch>
              </p:blipFill>
              <p:spPr>
                <a:xfrm>
                  <a:off x="6477130" y="3218907"/>
                  <a:ext cx="66960" cy="66856"/>
                </a:xfrm>
                <a:prstGeom prst="rect">
                  <a:avLst/>
                </a:prstGeom>
              </p:spPr>
            </p:pic>
          </mc:Fallback>
        </mc:AlternateContent>
      </p:grpSp>
      <p:grpSp>
        <p:nvGrpSpPr>
          <p:cNvPr id="35" name="Group 34">
            <a:extLst>
              <a:ext uri="{FF2B5EF4-FFF2-40B4-BE49-F238E27FC236}">
                <a16:creationId xmlns:a16="http://schemas.microsoft.com/office/drawing/2014/main" id="{15D823E3-1ABA-9C4C-B3E0-22A55EE69F23}"/>
              </a:ext>
            </a:extLst>
          </p:cNvPr>
          <p:cNvGrpSpPr/>
          <p:nvPr/>
        </p:nvGrpSpPr>
        <p:grpSpPr>
          <a:xfrm>
            <a:off x="6719050" y="2985215"/>
            <a:ext cx="234360" cy="315720"/>
            <a:chOff x="6719050" y="2985215"/>
            <a:chExt cx="234360" cy="315720"/>
          </a:xfrm>
        </p:grpSpPr>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46EDF533-F851-D344-AC8E-D861BA7E3B8E}"/>
                    </a:ext>
                  </a:extLst>
                </p14:cNvPr>
                <p14:cNvContentPartPr/>
                <p14:nvPr/>
              </p14:nvContentPartPr>
              <p14:xfrm>
                <a:off x="6719050" y="2985215"/>
                <a:ext cx="114840" cy="315720"/>
              </p14:xfrm>
            </p:contentPart>
          </mc:Choice>
          <mc:Fallback xmlns="">
            <p:pic>
              <p:nvPicPr>
                <p:cNvPr id="33" name="Ink 32">
                  <a:extLst>
                    <a:ext uri="{FF2B5EF4-FFF2-40B4-BE49-F238E27FC236}">
                      <a16:creationId xmlns:a16="http://schemas.microsoft.com/office/drawing/2014/main" id="{46EDF533-F851-D344-AC8E-D861BA7E3B8E}"/>
                    </a:ext>
                  </a:extLst>
                </p:cNvPr>
                <p:cNvPicPr/>
                <p:nvPr/>
              </p:nvPicPr>
              <p:blipFill>
                <a:blip r:embed="rId35"/>
                <a:stretch>
                  <a:fillRect/>
                </a:stretch>
              </p:blipFill>
              <p:spPr>
                <a:xfrm>
                  <a:off x="6711514" y="2977655"/>
                  <a:ext cx="129913"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B6D0CB1D-93B6-E345-A09E-5153172DBE2F}"/>
                    </a:ext>
                  </a:extLst>
                </p14:cNvPr>
                <p14:cNvContentPartPr/>
                <p14:nvPr/>
              </p14:nvContentPartPr>
              <p14:xfrm>
                <a:off x="6889690" y="3127055"/>
                <a:ext cx="63720" cy="71280"/>
              </p14:xfrm>
            </p:contentPart>
          </mc:Choice>
          <mc:Fallback xmlns="">
            <p:pic>
              <p:nvPicPr>
                <p:cNvPr id="34" name="Ink 33">
                  <a:extLst>
                    <a:ext uri="{FF2B5EF4-FFF2-40B4-BE49-F238E27FC236}">
                      <a16:creationId xmlns:a16="http://schemas.microsoft.com/office/drawing/2014/main" id="{B6D0CB1D-93B6-E345-A09E-5153172DBE2F}"/>
                    </a:ext>
                  </a:extLst>
                </p:cNvPr>
                <p:cNvPicPr/>
                <p:nvPr/>
              </p:nvPicPr>
              <p:blipFill>
                <a:blip r:embed="rId37"/>
                <a:stretch>
                  <a:fillRect/>
                </a:stretch>
              </p:blipFill>
              <p:spPr>
                <a:xfrm>
                  <a:off x="6882172" y="3119495"/>
                  <a:ext cx="78755" cy="86400"/>
                </a:xfrm>
                <a:prstGeom prst="rect">
                  <a:avLst/>
                </a:prstGeom>
              </p:spPr>
            </p:pic>
          </mc:Fallback>
        </mc:AlternateContent>
      </p:grpSp>
      <p:grpSp>
        <p:nvGrpSpPr>
          <p:cNvPr id="43" name="Group 42">
            <a:extLst>
              <a:ext uri="{FF2B5EF4-FFF2-40B4-BE49-F238E27FC236}">
                <a16:creationId xmlns:a16="http://schemas.microsoft.com/office/drawing/2014/main" id="{9E6E4BAA-F19D-9B45-83F6-6C0909779BE3}"/>
              </a:ext>
            </a:extLst>
          </p:cNvPr>
          <p:cNvGrpSpPr/>
          <p:nvPr/>
        </p:nvGrpSpPr>
        <p:grpSpPr>
          <a:xfrm>
            <a:off x="7127650" y="2828615"/>
            <a:ext cx="658440" cy="537120"/>
            <a:chOff x="7127650" y="2828615"/>
            <a:chExt cx="658440" cy="537120"/>
          </a:xfrm>
        </p:grpSpPr>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283F0645-C5B1-7F4A-A57C-B64E1620EB83}"/>
                    </a:ext>
                  </a:extLst>
                </p14:cNvPr>
                <p14:cNvContentPartPr/>
                <p14:nvPr/>
              </p14:nvContentPartPr>
              <p14:xfrm>
                <a:off x="7127650" y="3220655"/>
                <a:ext cx="36000" cy="45720"/>
              </p14:xfrm>
            </p:contentPart>
          </mc:Choice>
          <mc:Fallback xmlns="">
            <p:pic>
              <p:nvPicPr>
                <p:cNvPr id="36" name="Ink 35">
                  <a:extLst>
                    <a:ext uri="{FF2B5EF4-FFF2-40B4-BE49-F238E27FC236}">
                      <a16:creationId xmlns:a16="http://schemas.microsoft.com/office/drawing/2014/main" id="{283F0645-C5B1-7F4A-A57C-B64E1620EB83}"/>
                    </a:ext>
                  </a:extLst>
                </p:cNvPr>
                <p:cNvPicPr/>
                <p:nvPr/>
              </p:nvPicPr>
              <p:blipFill>
                <a:blip r:embed="rId39"/>
                <a:stretch>
                  <a:fillRect/>
                </a:stretch>
              </p:blipFill>
              <p:spPr>
                <a:xfrm>
                  <a:off x="7120090" y="3213095"/>
                  <a:ext cx="51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0283A58E-446B-3C4F-ACA4-F228714A0E29}"/>
                    </a:ext>
                  </a:extLst>
                </p14:cNvPr>
                <p14:cNvContentPartPr/>
                <p14:nvPr/>
              </p14:nvContentPartPr>
              <p14:xfrm>
                <a:off x="7354090" y="3014375"/>
                <a:ext cx="24120" cy="194400"/>
              </p14:xfrm>
            </p:contentPart>
          </mc:Choice>
          <mc:Fallback xmlns="">
            <p:pic>
              <p:nvPicPr>
                <p:cNvPr id="37" name="Ink 36">
                  <a:extLst>
                    <a:ext uri="{FF2B5EF4-FFF2-40B4-BE49-F238E27FC236}">
                      <a16:creationId xmlns:a16="http://schemas.microsoft.com/office/drawing/2014/main" id="{0283A58E-446B-3C4F-ACA4-F228714A0E29}"/>
                    </a:ext>
                  </a:extLst>
                </p:cNvPr>
                <p:cNvPicPr/>
                <p:nvPr/>
              </p:nvPicPr>
              <p:blipFill>
                <a:blip r:embed="rId41"/>
                <a:stretch>
                  <a:fillRect/>
                </a:stretch>
              </p:blipFill>
              <p:spPr>
                <a:xfrm>
                  <a:off x="7346530" y="3006815"/>
                  <a:ext cx="39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49A269BC-EC6A-B54D-ACC6-CBA687979E61}"/>
                    </a:ext>
                  </a:extLst>
                </p14:cNvPr>
                <p14:cNvContentPartPr/>
                <p14:nvPr/>
              </p14:nvContentPartPr>
              <p14:xfrm>
                <a:off x="7365970" y="2992415"/>
                <a:ext cx="127440" cy="12240"/>
              </p14:xfrm>
            </p:contentPart>
          </mc:Choice>
          <mc:Fallback xmlns="">
            <p:pic>
              <p:nvPicPr>
                <p:cNvPr id="38" name="Ink 37">
                  <a:extLst>
                    <a:ext uri="{FF2B5EF4-FFF2-40B4-BE49-F238E27FC236}">
                      <a16:creationId xmlns:a16="http://schemas.microsoft.com/office/drawing/2014/main" id="{49A269BC-EC6A-B54D-ACC6-CBA687979E61}"/>
                    </a:ext>
                  </a:extLst>
                </p:cNvPr>
                <p:cNvPicPr/>
                <p:nvPr/>
              </p:nvPicPr>
              <p:blipFill>
                <a:blip r:embed="rId43"/>
                <a:stretch>
                  <a:fillRect/>
                </a:stretch>
              </p:blipFill>
              <p:spPr>
                <a:xfrm>
                  <a:off x="7358410" y="2984855"/>
                  <a:ext cx="142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AD8C29B2-9381-AC4F-88DD-306717FD7ABF}"/>
                    </a:ext>
                  </a:extLst>
                </p14:cNvPr>
                <p14:cNvContentPartPr/>
                <p14:nvPr/>
              </p14:nvContentPartPr>
              <p14:xfrm>
                <a:off x="7377850" y="3079535"/>
                <a:ext cx="79560" cy="20160"/>
              </p14:xfrm>
            </p:contentPart>
          </mc:Choice>
          <mc:Fallback xmlns="">
            <p:pic>
              <p:nvPicPr>
                <p:cNvPr id="39" name="Ink 38">
                  <a:extLst>
                    <a:ext uri="{FF2B5EF4-FFF2-40B4-BE49-F238E27FC236}">
                      <a16:creationId xmlns:a16="http://schemas.microsoft.com/office/drawing/2014/main" id="{AD8C29B2-9381-AC4F-88DD-306717FD7ABF}"/>
                    </a:ext>
                  </a:extLst>
                </p:cNvPr>
                <p:cNvPicPr/>
                <p:nvPr/>
              </p:nvPicPr>
              <p:blipFill>
                <a:blip r:embed="rId45"/>
                <a:stretch>
                  <a:fillRect/>
                </a:stretch>
              </p:blipFill>
              <p:spPr>
                <a:xfrm>
                  <a:off x="7370324" y="3071975"/>
                  <a:ext cx="94612"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010973F3-0497-6642-86D3-68C4AFC0FB8A}"/>
                    </a:ext>
                  </a:extLst>
                </p14:cNvPr>
                <p14:cNvContentPartPr/>
                <p14:nvPr/>
              </p14:nvContentPartPr>
              <p14:xfrm>
                <a:off x="7266610" y="2924735"/>
                <a:ext cx="345600" cy="51840"/>
              </p14:xfrm>
            </p:contentPart>
          </mc:Choice>
          <mc:Fallback xmlns="">
            <p:pic>
              <p:nvPicPr>
                <p:cNvPr id="40" name="Ink 39">
                  <a:extLst>
                    <a:ext uri="{FF2B5EF4-FFF2-40B4-BE49-F238E27FC236}">
                      <a16:creationId xmlns:a16="http://schemas.microsoft.com/office/drawing/2014/main" id="{010973F3-0497-6642-86D3-68C4AFC0FB8A}"/>
                    </a:ext>
                  </a:extLst>
                </p:cNvPr>
                <p:cNvPicPr/>
                <p:nvPr/>
              </p:nvPicPr>
              <p:blipFill>
                <a:blip r:embed="rId47"/>
                <a:stretch>
                  <a:fillRect/>
                </a:stretch>
              </p:blipFill>
              <p:spPr>
                <a:xfrm>
                  <a:off x="7259058" y="2917175"/>
                  <a:ext cx="360704"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75999A84-67F2-5448-8CB5-5E48DBABEE4D}"/>
                    </a:ext>
                  </a:extLst>
                </p14:cNvPr>
                <p14:cNvContentPartPr/>
                <p14:nvPr/>
              </p14:nvContentPartPr>
              <p14:xfrm>
                <a:off x="7627690" y="2828615"/>
                <a:ext cx="158400" cy="537120"/>
              </p14:xfrm>
            </p:contentPart>
          </mc:Choice>
          <mc:Fallback xmlns="">
            <p:pic>
              <p:nvPicPr>
                <p:cNvPr id="42" name="Ink 41">
                  <a:extLst>
                    <a:ext uri="{FF2B5EF4-FFF2-40B4-BE49-F238E27FC236}">
                      <a16:creationId xmlns:a16="http://schemas.microsoft.com/office/drawing/2014/main" id="{75999A84-67F2-5448-8CB5-5E48DBABEE4D}"/>
                    </a:ext>
                  </a:extLst>
                </p:cNvPr>
                <p:cNvPicPr/>
                <p:nvPr/>
              </p:nvPicPr>
              <p:blipFill>
                <a:blip r:embed="rId49"/>
                <a:stretch>
                  <a:fillRect/>
                </a:stretch>
              </p:blipFill>
              <p:spPr>
                <a:xfrm>
                  <a:off x="7620113" y="2821050"/>
                  <a:ext cx="173554" cy="5522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054A7DF7-9480-A544-94C1-1D11A3EEEA36}"/>
                  </a:ext>
                </a:extLst>
              </p14:cNvPr>
              <p14:cNvContentPartPr/>
              <p14:nvPr/>
            </p14:nvContentPartPr>
            <p14:xfrm>
              <a:off x="2984410" y="3992495"/>
              <a:ext cx="1270440" cy="174960"/>
            </p14:xfrm>
          </p:contentPart>
        </mc:Choice>
        <mc:Fallback xmlns="">
          <p:pic>
            <p:nvPicPr>
              <p:cNvPr id="47" name="Ink 46">
                <a:extLst>
                  <a:ext uri="{FF2B5EF4-FFF2-40B4-BE49-F238E27FC236}">
                    <a16:creationId xmlns:a16="http://schemas.microsoft.com/office/drawing/2014/main" id="{054A7DF7-9480-A544-94C1-1D11A3EEEA36}"/>
                  </a:ext>
                </a:extLst>
              </p:cNvPr>
              <p:cNvPicPr/>
              <p:nvPr/>
            </p:nvPicPr>
            <p:blipFill>
              <a:blip r:embed="rId51"/>
              <a:stretch>
                <a:fillRect/>
              </a:stretch>
            </p:blipFill>
            <p:spPr>
              <a:xfrm>
                <a:off x="2976850" y="3984935"/>
                <a:ext cx="1285560" cy="190080"/>
              </a:xfrm>
              <a:prstGeom prst="rect">
                <a:avLst/>
              </a:prstGeom>
            </p:spPr>
          </p:pic>
        </mc:Fallback>
      </mc:AlternateContent>
    </p:spTree>
    <p:extLst>
      <p:ext uri="{BB962C8B-B14F-4D97-AF65-F5344CB8AC3E}">
        <p14:creationId xmlns:p14="http://schemas.microsoft.com/office/powerpoint/2010/main" val="2453775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6BDF18E1-1156-B448-B791-2B909DC95F27}"/>
                  </a:ext>
                </a:extLst>
              </p14:cNvPr>
              <p14:cNvContentPartPr/>
              <p14:nvPr/>
            </p14:nvContentPartPr>
            <p14:xfrm>
              <a:off x="1674306" y="404734"/>
              <a:ext cx="101949" cy="385948"/>
            </p14:xfrm>
          </p:contentPart>
        </mc:Choice>
        <mc:Fallback xmlns="">
          <p:pic>
            <p:nvPicPr>
              <p:cNvPr id="8" name="Ink 7">
                <a:extLst>
                  <a:ext uri="{FF2B5EF4-FFF2-40B4-BE49-F238E27FC236}">
                    <a16:creationId xmlns:a16="http://schemas.microsoft.com/office/drawing/2014/main" id="{6BDF18E1-1156-B448-B791-2B909DC95F27}"/>
                  </a:ext>
                </a:extLst>
              </p:cNvPr>
              <p:cNvPicPr/>
              <p:nvPr/>
            </p:nvPicPr>
            <p:blipFill>
              <a:blip r:embed="rId3"/>
              <a:stretch>
                <a:fillRect/>
              </a:stretch>
            </p:blipFill>
            <p:spPr>
              <a:xfrm>
                <a:off x="1666741" y="397173"/>
                <a:ext cx="117079" cy="4010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A23B117-056F-354B-84CA-F2652C326B83}"/>
                  </a:ext>
                </a:extLst>
              </p14:cNvPr>
              <p14:cNvContentPartPr/>
              <p14:nvPr/>
            </p14:nvContentPartPr>
            <p14:xfrm>
              <a:off x="1877718" y="512023"/>
              <a:ext cx="27186" cy="32041"/>
            </p14:xfrm>
          </p:contentPart>
        </mc:Choice>
        <mc:Fallback xmlns="">
          <p:pic>
            <p:nvPicPr>
              <p:cNvPr id="9" name="Ink 8">
                <a:extLst>
                  <a:ext uri="{FF2B5EF4-FFF2-40B4-BE49-F238E27FC236}">
                    <a16:creationId xmlns:a16="http://schemas.microsoft.com/office/drawing/2014/main" id="{FA23B117-056F-354B-84CA-F2652C326B83}"/>
                  </a:ext>
                </a:extLst>
              </p:cNvPr>
              <p:cNvPicPr/>
              <p:nvPr/>
            </p:nvPicPr>
            <p:blipFill>
              <a:blip r:embed="rId5"/>
              <a:stretch>
                <a:fillRect/>
              </a:stretch>
            </p:blipFill>
            <p:spPr>
              <a:xfrm>
                <a:off x="1870106" y="504463"/>
                <a:ext cx="42410" cy="471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4848A24-1F6C-1242-8DA8-550F64C6A58A}"/>
                  </a:ext>
                </a:extLst>
              </p14:cNvPr>
              <p14:cNvContentPartPr/>
              <p14:nvPr/>
            </p14:nvContentPartPr>
            <p14:xfrm>
              <a:off x="1856356" y="586785"/>
              <a:ext cx="32526" cy="107289"/>
            </p14:xfrm>
          </p:contentPart>
        </mc:Choice>
        <mc:Fallback xmlns="">
          <p:pic>
            <p:nvPicPr>
              <p:cNvPr id="10" name="Ink 9">
                <a:extLst>
                  <a:ext uri="{FF2B5EF4-FFF2-40B4-BE49-F238E27FC236}">
                    <a16:creationId xmlns:a16="http://schemas.microsoft.com/office/drawing/2014/main" id="{44848A24-1F6C-1242-8DA8-550F64C6A58A}"/>
                  </a:ext>
                </a:extLst>
              </p:cNvPr>
              <p:cNvPicPr/>
              <p:nvPr/>
            </p:nvPicPr>
            <p:blipFill>
              <a:blip r:embed="rId7"/>
              <a:stretch>
                <a:fillRect/>
              </a:stretch>
            </p:blipFill>
            <p:spPr>
              <a:xfrm>
                <a:off x="1848767" y="579224"/>
                <a:ext cx="47705" cy="1224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C7CE8F1-73AF-AD40-9300-F95FDE030B63}"/>
                  </a:ext>
                </a:extLst>
              </p14:cNvPr>
              <p14:cNvContentPartPr/>
              <p14:nvPr/>
            </p14:nvContentPartPr>
            <p14:xfrm>
              <a:off x="1947139" y="576590"/>
              <a:ext cx="91268" cy="122823"/>
            </p14:xfrm>
          </p:contentPart>
        </mc:Choice>
        <mc:Fallback xmlns="">
          <p:pic>
            <p:nvPicPr>
              <p:cNvPr id="11" name="Ink 10">
                <a:extLst>
                  <a:ext uri="{FF2B5EF4-FFF2-40B4-BE49-F238E27FC236}">
                    <a16:creationId xmlns:a16="http://schemas.microsoft.com/office/drawing/2014/main" id="{7C7CE8F1-73AF-AD40-9300-F95FDE030B63}"/>
                  </a:ext>
                </a:extLst>
              </p:cNvPr>
              <p:cNvPicPr/>
              <p:nvPr/>
            </p:nvPicPr>
            <p:blipFill>
              <a:blip r:embed="rId9"/>
              <a:stretch>
                <a:fillRect/>
              </a:stretch>
            </p:blipFill>
            <p:spPr>
              <a:xfrm>
                <a:off x="1939593" y="569048"/>
                <a:ext cx="106360" cy="137907"/>
              </a:xfrm>
              <a:prstGeom prst="rect">
                <a:avLst/>
              </a:prstGeom>
            </p:spPr>
          </p:pic>
        </mc:Fallback>
      </mc:AlternateContent>
      <p:grpSp>
        <p:nvGrpSpPr>
          <p:cNvPr id="25" name="Group 24">
            <a:extLst>
              <a:ext uri="{FF2B5EF4-FFF2-40B4-BE49-F238E27FC236}">
                <a16:creationId xmlns:a16="http://schemas.microsoft.com/office/drawing/2014/main" id="{7C3D1141-04A2-3C41-957C-BAEE77A76726}"/>
              </a:ext>
            </a:extLst>
          </p:cNvPr>
          <p:cNvGrpSpPr/>
          <p:nvPr/>
        </p:nvGrpSpPr>
        <p:grpSpPr>
          <a:xfrm>
            <a:off x="2099576" y="512023"/>
            <a:ext cx="602951" cy="232539"/>
            <a:chOff x="2099576" y="512023"/>
            <a:chExt cx="602951" cy="232539"/>
          </a:xfrm>
        </p:grpSpPr>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CCFB5940-F966-874D-9DE8-A839FCB9C621}"/>
                    </a:ext>
                  </a:extLst>
                </p14:cNvPr>
                <p14:cNvContentPartPr/>
                <p14:nvPr/>
              </p14:nvContentPartPr>
              <p14:xfrm>
                <a:off x="2099576" y="608146"/>
                <a:ext cx="94666" cy="113115"/>
              </p14:xfrm>
            </p:contentPart>
          </mc:Choice>
          <mc:Fallback xmlns="">
            <p:pic>
              <p:nvPicPr>
                <p:cNvPr id="19" name="Ink 18">
                  <a:extLst>
                    <a:ext uri="{FF2B5EF4-FFF2-40B4-BE49-F238E27FC236}">
                      <a16:creationId xmlns:a16="http://schemas.microsoft.com/office/drawing/2014/main" id="{CCFB5940-F966-874D-9DE8-A839FCB9C621}"/>
                    </a:ext>
                  </a:extLst>
                </p:cNvPr>
                <p:cNvPicPr/>
                <p:nvPr/>
              </p:nvPicPr>
              <p:blipFill>
                <a:blip r:embed="rId11"/>
                <a:stretch>
                  <a:fillRect/>
                </a:stretch>
              </p:blipFill>
              <p:spPr>
                <a:xfrm>
                  <a:off x="2091988" y="600557"/>
                  <a:ext cx="109841" cy="1282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60B1A414-AF22-1A43-9153-C353134E8FAD}"/>
                    </a:ext>
                  </a:extLst>
                </p14:cNvPr>
                <p14:cNvContentPartPr/>
                <p14:nvPr/>
              </p14:nvContentPartPr>
              <p14:xfrm>
                <a:off x="2279200" y="548919"/>
                <a:ext cx="16507" cy="16507"/>
              </p14:xfrm>
            </p:contentPart>
          </mc:Choice>
          <mc:Fallback xmlns="">
            <p:pic>
              <p:nvPicPr>
                <p:cNvPr id="20" name="Ink 19">
                  <a:extLst>
                    <a:ext uri="{FF2B5EF4-FFF2-40B4-BE49-F238E27FC236}">
                      <a16:creationId xmlns:a16="http://schemas.microsoft.com/office/drawing/2014/main" id="{60B1A414-AF22-1A43-9153-C353134E8FAD}"/>
                    </a:ext>
                  </a:extLst>
                </p:cNvPr>
                <p:cNvPicPr/>
                <p:nvPr/>
              </p:nvPicPr>
              <p:blipFill>
                <a:blip r:embed="rId13"/>
                <a:stretch>
                  <a:fillRect/>
                </a:stretch>
              </p:blipFill>
              <p:spPr>
                <a:xfrm>
                  <a:off x="2271664" y="541383"/>
                  <a:ext cx="31579" cy="3157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F989F017-3E30-CA4C-BB0B-0FF433BCD8A4}"/>
                    </a:ext>
                  </a:extLst>
                </p14:cNvPr>
                <p14:cNvContentPartPr/>
                <p14:nvPr/>
              </p14:nvContentPartPr>
              <p14:xfrm>
                <a:off x="2247159" y="645527"/>
                <a:ext cx="21846" cy="69908"/>
              </p14:xfrm>
            </p:contentPart>
          </mc:Choice>
          <mc:Fallback xmlns="">
            <p:pic>
              <p:nvPicPr>
                <p:cNvPr id="21" name="Ink 20">
                  <a:extLst>
                    <a:ext uri="{FF2B5EF4-FFF2-40B4-BE49-F238E27FC236}">
                      <a16:creationId xmlns:a16="http://schemas.microsoft.com/office/drawing/2014/main" id="{F989F017-3E30-CA4C-BB0B-0FF433BCD8A4}"/>
                    </a:ext>
                  </a:extLst>
                </p:cNvPr>
                <p:cNvPicPr/>
                <p:nvPr/>
              </p:nvPicPr>
              <p:blipFill>
                <a:blip r:embed="rId15"/>
                <a:stretch>
                  <a:fillRect/>
                </a:stretch>
              </p:blipFill>
              <p:spPr>
                <a:xfrm>
                  <a:off x="2239638" y="637998"/>
                  <a:ext cx="36888" cy="8496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17CBA61B-C618-7445-9F3A-DBE211DECFB9}"/>
                    </a:ext>
                  </a:extLst>
                </p14:cNvPr>
                <p14:cNvContentPartPr/>
                <p14:nvPr/>
              </p14:nvContentPartPr>
              <p14:xfrm>
                <a:off x="2327261" y="512023"/>
                <a:ext cx="150496" cy="230112"/>
              </p14:xfrm>
            </p:contentPart>
          </mc:Choice>
          <mc:Fallback xmlns="">
            <p:pic>
              <p:nvPicPr>
                <p:cNvPr id="22" name="Ink 21">
                  <a:extLst>
                    <a:ext uri="{FF2B5EF4-FFF2-40B4-BE49-F238E27FC236}">
                      <a16:creationId xmlns:a16="http://schemas.microsoft.com/office/drawing/2014/main" id="{17CBA61B-C618-7445-9F3A-DBE211DECFB9}"/>
                    </a:ext>
                  </a:extLst>
                </p:cNvPr>
                <p:cNvPicPr/>
                <p:nvPr/>
              </p:nvPicPr>
              <p:blipFill>
                <a:blip r:embed="rId17"/>
                <a:stretch>
                  <a:fillRect/>
                </a:stretch>
              </p:blipFill>
              <p:spPr>
                <a:xfrm>
                  <a:off x="2319682" y="504461"/>
                  <a:ext cx="165654" cy="24523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B023C216-EE94-FE42-A598-36917A040186}"/>
                    </a:ext>
                  </a:extLst>
                </p14:cNvPr>
                <p14:cNvContentPartPr/>
                <p14:nvPr/>
              </p14:nvContentPartPr>
              <p14:xfrm>
                <a:off x="2467075" y="613486"/>
                <a:ext cx="90782" cy="118454"/>
              </p14:xfrm>
            </p:contentPart>
          </mc:Choice>
          <mc:Fallback xmlns="">
            <p:pic>
              <p:nvPicPr>
                <p:cNvPr id="23" name="Ink 22">
                  <a:extLst>
                    <a:ext uri="{FF2B5EF4-FFF2-40B4-BE49-F238E27FC236}">
                      <a16:creationId xmlns:a16="http://schemas.microsoft.com/office/drawing/2014/main" id="{B023C216-EE94-FE42-A598-36917A040186}"/>
                    </a:ext>
                  </a:extLst>
                </p:cNvPr>
                <p:cNvPicPr/>
                <p:nvPr/>
              </p:nvPicPr>
              <p:blipFill>
                <a:blip r:embed="rId19"/>
                <a:stretch>
                  <a:fillRect/>
                </a:stretch>
              </p:blipFill>
              <p:spPr>
                <a:xfrm>
                  <a:off x="2459510" y="605902"/>
                  <a:ext cx="105912"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420AA8D9-E8F1-CA4F-A905-445F880AD493}"/>
                    </a:ext>
                  </a:extLst>
                </p14:cNvPr>
                <p14:cNvContentPartPr/>
                <p14:nvPr/>
              </p14:nvContentPartPr>
              <p14:xfrm>
                <a:off x="2595724" y="640186"/>
                <a:ext cx="106803" cy="104376"/>
              </p14:xfrm>
            </p:contentPart>
          </mc:Choice>
          <mc:Fallback xmlns="">
            <p:pic>
              <p:nvPicPr>
                <p:cNvPr id="24" name="Ink 23">
                  <a:extLst>
                    <a:ext uri="{FF2B5EF4-FFF2-40B4-BE49-F238E27FC236}">
                      <a16:creationId xmlns:a16="http://schemas.microsoft.com/office/drawing/2014/main" id="{420AA8D9-E8F1-CA4F-A905-445F880AD493}"/>
                    </a:ext>
                  </a:extLst>
                </p:cNvPr>
                <p:cNvPicPr/>
                <p:nvPr/>
              </p:nvPicPr>
              <p:blipFill>
                <a:blip r:embed="rId21"/>
                <a:stretch>
                  <a:fillRect/>
                </a:stretch>
              </p:blipFill>
              <p:spPr>
                <a:xfrm>
                  <a:off x="2588172" y="632628"/>
                  <a:ext cx="121906" cy="119493"/>
                </a:xfrm>
                <a:prstGeom prst="rect">
                  <a:avLst/>
                </a:prstGeom>
              </p:spPr>
            </p:pic>
          </mc:Fallback>
        </mc:AlternateContent>
      </p:grpSp>
      <p:grpSp>
        <p:nvGrpSpPr>
          <p:cNvPr id="38" name="Group 37">
            <a:extLst>
              <a:ext uri="{FF2B5EF4-FFF2-40B4-BE49-F238E27FC236}">
                <a16:creationId xmlns:a16="http://schemas.microsoft.com/office/drawing/2014/main" id="{0209E5F5-412D-604F-8D5A-9C7D4DF2CAC5}"/>
              </a:ext>
            </a:extLst>
          </p:cNvPr>
          <p:cNvGrpSpPr/>
          <p:nvPr/>
        </p:nvGrpSpPr>
        <p:grpSpPr>
          <a:xfrm>
            <a:off x="3006917" y="511537"/>
            <a:ext cx="1210273" cy="415562"/>
            <a:chOff x="3006917" y="511537"/>
            <a:chExt cx="1210273" cy="415562"/>
          </a:xfrm>
        </p:grpSpPr>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E0E3E6CB-7B77-B34C-A098-68AB4670942C}"/>
                    </a:ext>
                  </a:extLst>
                </p14:cNvPr>
                <p14:cNvContentPartPr/>
                <p14:nvPr/>
              </p14:nvContentPartPr>
              <p14:xfrm>
                <a:off x="3006917" y="618826"/>
                <a:ext cx="150496" cy="149525"/>
              </p14:xfrm>
            </p:contentPart>
          </mc:Choice>
          <mc:Fallback xmlns="">
            <p:pic>
              <p:nvPicPr>
                <p:cNvPr id="26" name="Ink 25">
                  <a:extLst>
                    <a:ext uri="{FF2B5EF4-FFF2-40B4-BE49-F238E27FC236}">
                      <a16:creationId xmlns:a16="http://schemas.microsoft.com/office/drawing/2014/main" id="{E0E3E6CB-7B77-B34C-A098-68AB4670942C}"/>
                    </a:ext>
                  </a:extLst>
                </p:cNvPr>
                <p:cNvPicPr/>
                <p:nvPr/>
              </p:nvPicPr>
              <p:blipFill>
                <a:blip r:embed="rId23"/>
                <a:stretch>
                  <a:fillRect/>
                </a:stretch>
              </p:blipFill>
              <p:spPr>
                <a:xfrm>
                  <a:off x="2999338" y="611278"/>
                  <a:ext cx="165654" cy="16462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6F76D029-603E-E041-BD91-53BE4EE23676}"/>
                    </a:ext>
                  </a:extLst>
                </p14:cNvPr>
                <p14:cNvContentPartPr/>
                <p14:nvPr/>
              </p14:nvContentPartPr>
              <p14:xfrm>
                <a:off x="3221009" y="634846"/>
                <a:ext cx="123794" cy="125736"/>
              </p14:xfrm>
            </p:contentPart>
          </mc:Choice>
          <mc:Fallback xmlns="">
            <p:pic>
              <p:nvPicPr>
                <p:cNvPr id="27" name="Ink 26">
                  <a:extLst>
                    <a:ext uri="{FF2B5EF4-FFF2-40B4-BE49-F238E27FC236}">
                      <a16:creationId xmlns:a16="http://schemas.microsoft.com/office/drawing/2014/main" id="{6F76D029-603E-E041-BD91-53BE4EE23676}"/>
                    </a:ext>
                  </a:extLst>
                </p:cNvPr>
                <p:cNvPicPr/>
                <p:nvPr/>
              </p:nvPicPr>
              <p:blipFill>
                <a:blip r:embed="rId25"/>
                <a:stretch>
                  <a:fillRect/>
                </a:stretch>
              </p:blipFill>
              <p:spPr>
                <a:xfrm>
                  <a:off x="3213430" y="627302"/>
                  <a:ext cx="138952" cy="1408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B0FAC266-C156-8348-BFE0-46D6B1F06BDB}"/>
                    </a:ext>
                  </a:extLst>
                </p14:cNvPr>
                <p14:cNvContentPartPr/>
                <p14:nvPr/>
              </p14:nvContentPartPr>
              <p14:xfrm>
                <a:off x="3370533" y="511537"/>
                <a:ext cx="91268" cy="225257"/>
              </p14:xfrm>
            </p:contentPart>
          </mc:Choice>
          <mc:Fallback xmlns="">
            <p:pic>
              <p:nvPicPr>
                <p:cNvPr id="28" name="Ink 27">
                  <a:extLst>
                    <a:ext uri="{FF2B5EF4-FFF2-40B4-BE49-F238E27FC236}">
                      <a16:creationId xmlns:a16="http://schemas.microsoft.com/office/drawing/2014/main" id="{B0FAC266-C156-8348-BFE0-46D6B1F06BDB}"/>
                    </a:ext>
                  </a:extLst>
                </p:cNvPr>
                <p:cNvPicPr/>
                <p:nvPr/>
              </p:nvPicPr>
              <p:blipFill>
                <a:blip r:embed="rId27"/>
                <a:stretch>
                  <a:fillRect/>
                </a:stretch>
              </p:blipFill>
              <p:spPr>
                <a:xfrm>
                  <a:off x="3362987" y="503968"/>
                  <a:ext cx="106360" cy="24039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6999C613-3F70-F242-A062-1252C06B724E}"/>
                    </a:ext>
                  </a:extLst>
                </p14:cNvPr>
                <p14:cNvContentPartPr/>
                <p14:nvPr/>
              </p14:nvContentPartPr>
              <p14:xfrm>
                <a:off x="3553068" y="586785"/>
                <a:ext cx="11166" cy="5826"/>
              </p14:xfrm>
            </p:contentPart>
          </mc:Choice>
          <mc:Fallback xmlns="">
            <p:pic>
              <p:nvPicPr>
                <p:cNvPr id="29" name="Ink 28">
                  <a:extLst>
                    <a:ext uri="{FF2B5EF4-FFF2-40B4-BE49-F238E27FC236}">
                      <a16:creationId xmlns:a16="http://schemas.microsoft.com/office/drawing/2014/main" id="{6999C613-3F70-F242-A062-1252C06B724E}"/>
                    </a:ext>
                  </a:extLst>
                </p:cNvPr>
                <p:cNvPicPr/>
                <p:nvPr/>
              </p:nvPicPr>
              <p:blipFill>
                <a:blip r:embed="rId29"/>
                <a:stretch>
                  <a:fillRect/>
                </a:stretch>
              </p:blipFill>
              <p:spPr>
                <a:xfrm>
                  <a:off x="3545504" y="579138"/>
                  <a:ext cx="26294" cy="2111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B8F95406-B4BC-C640-B9B4-E9986BFF72DC}"/>
                    </a:ext>
                  </a:extLst>
                </p14:cNvPr>
                <p14:cNvContentPartPr/>
                <p14:nvPr/>
              </p14:nvContentPartPr>
              <p14:xfrm>
                <a:off x="3537047" y="645527"/>
                <a:ext cx="5826" cy="5826"/>
              </p14:xfrm>
            </p:contentPart>
          </mc:Choice>
          <mc:Fallback xmlns="">
            <p:pic>
              <p:nvPicPr>
                <p:cNvPr id="30" name="Ink 29">
                  <a:extLst>
                    <a:ext uri="{FF2B5EF4-FFF2-40B4-BE49-F238E27FC236}">
                      <a16:creationId xmlns:a16="http://schemas.microsoft.com/office/drawing/2014/main" id="{B8F95406-B4BC-C640-B9B4-E9986BFF72DC}"/>
                    </a:ext>
                  </a:extLst>
                </p:cNvPr>
                <p:cNvPicPr/>
                <p:nvPr/>
              </p:nvPicPr>
              <p:blipFill>
                <a:blip r:embed="rId31"/>
                <a:stretch>
                  <a:fillRect/>
                </a:stretch>
              </p:blipFill>
              <p:spPr>
                <a:xfrm>
                  <a:off x="3529400" y="637880"/>
                  <a:ext cx="21119" cy="2111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42D14E2-1100-5E46-8B41-6BBEC44306E4}"/>
                    </a:ext>
                  </a:extLst>
                </p14:cNvPr>
                <p14:cNvContentPartPr/>
                <p14:nvPr/>
              </p14:nvContentPartPr>
              <p14:xfrm>
                <a:off x="3483162" y="656208"/>
                <a:ext cx="53887" cy="100007"/>
              </p14:xfrm>
            </p:contentPart>
          </mc:Choice>
          <mc:Fallback xmlns="">
            <p:pic>
              <p:nvPicPr>
                <p:cNvPr id="31" name="Ink 30">
                  <a:extLst>
                    <a:ext uri="{FF2B5EF4-FFF2-40B4-BE49-F238E27FC236}">
                      <a16:creationId xmlns:a16="http://schemas.microsoft.com/office/drawing/2014/main" id="{A42D14E2-1100-5E46-8B41-6BBEC44306E4}"/>
                    </a:ext>
                  </a:extLst>
                </p:cNvPr>
                <p:cNvPicPr/>
                <p:nvPr/>
              </p:nvPicPr>
              <p:blipFill>
                <a:blip r:embed="rId33"/>
                <a:stretch>
                  <a:fillRect/>
                </a:stretch>
              </p:blipFill>
              <p:spPr>
                <a:xfrm>
                  <a:off x="3475618" y="648626"/>
                  <a:ext cx="68975" cy="11517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C76EDEFC-0C17-2447-B193-A638646E188C}"/>
                    </a:ext>
                  </a:extLst>
                </p14:cNvPr>
                <p14:cNvContentPartPr/>
                <p14:nvPr/>
              </p14:nvContentPartPr>
              <p14:xfrm>
                <a:off x="3617150" y="634846"/>
                <a:ext cx="91268" cy="27186"/>
              </p14:xfrm>
            </p:contentPart>
          </mc:Choice>
          <mc:Fallback xmlns="">
            <p:pic>
              <p:nvPicPr>
                <p:cNvPr id="32" name="Ink 31">
                  <a:extLst>
                    <a:ext uri="{FF2B5EF4-FFF2-40B4-BE49-F238E27FC236}">
                      <a16:creationId xmlns:a16="http://schemas.microsoft.com/office/drawing/2014/main" id="{C76EDEFC-0C17-2447-B193-A638646E188C}"/>
                    </a:ext>
                  </a:extLst>
                </p:cNvPr>
                <p:cNvPicPr/>
                <p:nvPr/>
              </p:nvPicPr>
              <p:blipFill>
                <a:blip r:embed="rId35"/>
                <a:stretch>
                  <a:fillRect/>
                </a:stretch>
              </p:blipFill>
              <p:spPr>
                <a:xfrm>
                  <a:off x="3609574" y="627334"/>
                  <a:ext cx="106419" cy="422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674B9F0E-CF38-394B-844F-7CE28D3EB2A1}"/>
                    </a:ext>
                  </a:extLst>
                </p14:cNvPr>
                <p14:cNvContentPartPr/>
                <p14:nvPr/>
              </p14:nvContentPartPr>
              <p14:xfrm>
                <a:off x="3643850" y="602805"/>
                <a:ext cx="64567" cy="144185"/>
              </p14:xfrm>
            </p:contentPart>
          </mc:Choice>
          <mc:Fallback xmlns="">
            <p:pic>
              <p:nvPicPr>
                <p:cNvPr id="33" name="Ink 32">
                  <a:extLst>
                    <a:ext uri="{FF2B5EF4-FFF2-40B4-BE49-F238E27FC236}">
                      <a16:creationId xmlns:a16="http://schemas.microsoft.com/office/drawing/2014/main" id="{674B9F0E-CF38-394B-844F-7CE28D3EB2A1}"/>
                    </a:ext>
                  </a:extLst>
                </p:cNvPr>
                <p:cNvPicPr/>
                <p:nvPr/>
              </p:nvPicPr>
              <p:blipFill>
                <a:blip r:embed="rId37"/>
                <a:stretch>
                  <a:fillRect/>
                </a:stretch>
              </p:blipFill>
              <p:spPr>
                <a:xfrm>
                  <a:off x="3636275" y="595254"/>
                  <a:ext cx="79717" cy="15928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E8F0E4B8-27DA-A94D-9D0E-B812B2B9BB73}"/>
                    </a:ext>
                  </a:extLst>
                </p14:cNvPr>
                <p14:cNvContentPartPr/>
                <p14:nvPr/>
              </p14:nvContentPartPr>
              <p14:xfrm>
                <a:off x="3740944" y="634846"/>
                <a:ext cx="112144" cy="115057"/>
              </p14:xfrm>
            </p:contentPart>
          </mc:Choice>
          <mc:Fallback xmlns="">
            <p:pic>
              <p:nvPicPr>
                <p:cNvPr id="34" name="Ink 33">
                  <a:extLst>
                    <a:ext uri="{FF2B5EF4-FFF2-40B4-BE49-F238E27FC236}">
                      <a16:creationId xmlns:a16="http://schemas.microsoft.com/office/drawing/2014/main" id="{E8F0E4B8-27DA-A94D-9D0E-B812B2B9BB73}"/>
                    </a:ext>
                  </a:extLst>
                </p:cNvPr>
                <p:cNvPicPr/>
                <p:nvPr/>
              </p:nvPicPr>
              <p:blipFill>
                <a:blip r:embed="rId39"/>
                <a:stretch>
                  <a:fillRect/>
                </a:stretch>
              </p:blipFill>
              <p:spPr>
                <a:xfrm>
                  <a:off x="3733396" y="627295"/>
                  <a:ext cx="127240" cy="13015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0B03558D-B4AA-1842-ACEA-3D9DF3722336}"/>
                    </a:ext>
                  </a:extLst>
                </p14:cNvPr>
                <p14:cNvContentPartPr/>
                <p14:nvPr/>
              </p14:nvContentPartPr>
              <p14:xfrm>
                <a:off x="3857943" y="650867"/>
                <a:ext cx="101949" cy="101949"/>
              </p14:xfrm>
            </p:contentPart>
          </mc:Choice>
          <mc:Fallback xmlns="">
            <p:pic>
              <p:nvPicPr>
                <p:cNvPr id="35" name="Ink 34">
                  <a:extLst>
                    <a:ext uri="{FF2B5EF4-FFF2-40B4-BE49-F238E27FC236}">
                      <a16:creationId xmlns:a16="http://schemas.microsoft.com/office/drawing/2014/main" id="{0B03558D-B4AA-1842-ACEA-3D9DF3722336}"/>
                    </a:ext>
                  </a:extLst>
                </p:cNvPr>
                <p:cNvPicPr/>
                <p:nvPr/>
              </p:nvPicPr>
              <p:blipFill>
                <a:blip r:embed="rId41"/>
                <a:stretch>
                  <a:fillRect/>
                </a:stretch>
              </p:blipFill>
              <p:spPr>
                <a:xfrm>
                  <a:off x="3850378" y="643329"/>
                  <a:ext cx="117079" cy="11702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C66B1E1E-0D12-E547-B739-0D41A27D681E}"/>
                    </a:ext>
                  </a:extLst>
                </p14:cNvPr>
                <p14:cNvContentPartPr/>
                <p14:nvPr/>
              </p14:nvContentPartPr>
              <p14:xfrm>
                <a:off x="4019604" y="672227"/>
                <a:ext cx="106318" cy="103890"/>
              </p14:xfrm>
            </p:contentPart>
          </mc:Choice>
          <mc:Fallback xmlns="">
            <p:pic>
              <p:nvPicPr>
                <p:cNvPr id="36" name="Ink 35">
                  <a:extLst>
                    <a:ext uri="{FF2B5EF4-FFF2-40B4-BE49-F238E27FC236}">
                      <a16:creationId xmlns:a16="http://schemas.microsoft.com/office/drawing/2014/main" id="{C66B1E1E-0D12-E547-B739-0D41A27D681E}"/>
                    </a:ext>
                  </a:extLst>
                </p:cNvPr>
                <p:cNvPicPr/>
                <p:nvPr/>
              </p:nvPicPr>
              <p:blipFill>
                <a:blip r:embed="rId43"/>
                <a:stretch>
                  <a:fillRect/>
                </a:stretch>
              </p:blipFill>
              <p:spPr>
                <a:xfrm>
                  <a:off x="4012036" y="664652"/>
                  <a:ext cx="121455" cy="11904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D6DEF24B-DB37-2843-8458-29C7F0B196CE}"/>
                    </a:ext>
                  </a:extLst>
                </p14:cNvPr>
                <p14:cNvContentPartPr/>
                <p14:nvPr/>
              </p14:nvContentPartPr>
              <p14:xfrm>
                <a:off x="4072034" y="650867"/>
                <a:ext cx="145156" cy="276232"/>
              </p14:xfrm>
            </p:contentPart>
          </mc:Choice>
          <mc:Fallback xmlns="">
            <p:pic>
              <p:nvPicPr>
                <p:cNvPr id="37" name="Ink 36">
                  <a:extLst>
                    <a:ext uri="{FF2B5EF4-FFF2-40B4-BE49-F238E27FC236}">
                      <a16:creationId xmlns:a16="http://schemas.microsoft.com/office/drawing/2014/main" id="{D6DEF24B-DB37-2843-8458-29C7F0B196CE}"/>
                    </a:ext>
                  </a:extLst>
                </p:cNvPr>
                <p:cNvPicPr/>
                <p:nvPr/>
              </p:nvPicPr>
              <p:blipFill>
                <a:blip r:embed="rId45"/>
                <a:stretch>
                  <a:fillRect/>
                </a:stretch>
              </p:blipFill>
              <p:spPr>
                <a:xfrm>
                  <a:off x="4064451" y="643314"/>
                  <a:ext cx="160322" cy="291338"/>
                </a:xfrm>
                <a:prstGeom prst="rect">
                  <a:avLst/>
                </a:prstGeom>
              </p:spPr>
            </p:pic>
          </mc:Fallback>
        </mc:AlternateContent>
      </p:grpSp>
      <p:grpSp>
        <p:nvGrpSpPr>
          <p:cNvPr id="43" name="Group 42">
            <a:extLst>
              <a:ext uri="{FF2B5EF4-FFF2-40B4-BE49-F238E27FC236}">
                <a16:creationId xmlns:a16="http://schemas.microsoft.com/office/drawing/2014/main" id="{0A922BE0-F587-6645-9C7A-5476FABB8CF9}"/>
              </a:ext>
            </a:extLst>
          </p:cNvPr>
          <p:cNvGrpSpPr/>
          <p:nvPr/>
        </p:nvGrpSpPr>
        <p:grpSpPr>
          <a:xfrm>
            <a:off x="4564300" y="564938"/>
            <a:ext cx="471389" cy="241278"/>
            <a:chOff x="4564300" y="564938"/>
            <a:chExt cx="471389" cy="241278"/>
          </a:xfrm>
        </p:grpSpPr>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04B5661A-0A26-E94F-8E0A-259B83DBAB6C}"/>
                    </a:ext>
                  </a:extLst>
                </p14:cNvPr>
                <p14:cNvContentPartPr/>
                <p14:nvPr/>
              </p14:nvContentPartPr>
              <p14:xfrm>
                <a:off x="4564300" y="564938"/>
                <a:ext cx="219917" cy="241278"/>
              </p14:xfrm>
            </p:contentPart>
          </mc:Choice>
          <mc:Fallback xmlns="">
            <p:pic>
              <p:nvPicPr>
                <p:cNvPr id="40" name="Ink 39">
                  <a:extLst>
                    <a:ext uri="{FF2B5EF4-FFF2-40B4-BE49-F238E27FC236}">
                      <a16:creationId xmlns:a16="http://schemas.microsoft.com/office/drawing/2014/main" id="{04B5661A-0A26-E94F-8E0A-259B83DBAB6C}"/>
                    </a:ext>
                  </a:extLst>
                </p:cNvPr>
                <p:cNvPicPr/>
                <p:nvPr/>
              </p:nvPicPr>
              <p:blipFill>
                <a:blip r:embed="rId47"/>
                <a:stretch>
                  <a:fillRect/>
                </a:stretch>
              </p:blipFill>
              <p:spPr>
                <a:xfrm>
                  <a:off x="4556741" y="557376"/>
                  <a:ext cx="235034" cy="25640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84C7EEE2-3EC6-2140-B4B6-33E1A121D07F}"/>
                    </a:ext>
                  </a:extLst>
                </p14:cNvPr>
                <p14:cNvContentPartPr/>
                <p14:nvPr/>
              </p14:nvContentPartPr>
              <p14:xfrm>
                <a:off x="4944421" y="592124"/>
                <a:ext cx="91268" cy="145156"/>
              </p14:xfrm>
            </p:contentPart>
          </mc:Choice>
          <mc:Fallback xmlns="">
            <p:pic>
              <p:nvPicPr>
                <p:cNvPr id="41" name="Ink 40">
                  <a:extLst>
                    <a:ext uri="{FF2B5EF4-FFF2-40B4-BE49-F238E27FC236}">
                      <a16:creationId xmlns:a16="http://schemas.microsoft.com/office/drawing/2014/main" id="{84C7EEE2-3EC6-2140-B4B6-33E1A121D07F}"/>
                    </a:ext>
                  </a:extLst>
                </p:cNvPr>
                <p:cNvPicPr/>
                <p:nvPr/>
              </p:nvPicPr>
              <p:blipFill>
                <a:blip r:embed="rId49"/>
                <a:stretch>
                  <a:fillRect/>
                </a:stretch>
              </p:blipFill>
              <p:spPr>
                <a:xfrm>
                  <a:off x="4936845" y="584541"/>
                  <a:ext cx="106419" cy="16032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37500A1C-9E57-334E-8A27-32198E83A9B3}"/>
                    </a:ext>
                  </a:extLst>
                </p14:cNvPr>
                <p14:cNvContentPartPr/>
                <p14:nvPr/>
              </p14:nvContentPartPr>
              <p14:xfrm>
                <a:off x="4958014" y="666887"/>
                <a:ext cx="72335" cy="32526"/>
              </p14:xfrm>
            </p:contentPart>
          </mc:Choice>
          <mc:Fallback xmlns="">
            <p:pic>
              <p:nvPicPr>
                <p:cNvPr id="42" name="Ink 41">
                  <a:extLst>
                    <a:ext uri="{FF2B5EF4-FFF2-40B4-BE49-F238E27FC236}">
                      <a16:creationId xmlns:a16="http://schemas.microsoft.com/office/drawing/2014/main" id="{37500A1C-9E57-334E-8A27-32198E83A9B3}"/>
                    </a:ext>
                  </a:extLst>
                </p:cNvPr>
                <p:cNvPicPr/>
                <p:nvPr/>
              </p:nvPicPr>
              <p:blipFill>
                <a:blip r:embed="rId51"/>
                <a:stretch>
                  <a:fillRect/>
                </a:stretch>
              </p:blipFill>
              <p:spPr>
                <a:xfrm>
                  <a:off x="4950457" y="659298"/>
                  <a:ext cx="87450" cy="47705"/>
                </a:xfrm>
                <a:prstGeom prst="rect">
                  <a:avLst/>
                </a:prstGeom>
              </p:spPr>
            </p:pic>
          </mc:Fallback>
        </mc:AlternateContent>
      </p:grpSp>
      <p:grpSp>
        <p:nvGrpSpPr>
          <p:cNvPr id="57" name="Group 56">
            <a:extLst>
              <a:ext uri="{FF2B5EF4-FFF2-40B4-BE49-F238E27FC236}">
                <a16:creationId xmlns:a16="http://schemas.microsoft.com/office/drawing/2014/main" id="{3038EC0A-EDF6-D944-B285-EB88149095B1}"/>
              </a:ext>
            </a:extLst>
          </p:cNvPr>
          <p:cNvGrpSpPr/>
          <p:nvPr/>
        </p:nvGrpSpPr>
        <p:grpSpPr>
          <a:xfrm>
            <a:off x="1706347" y="1068368"/>
            <a:ext cx="316525" cy="182052"/>
            <a:chOff x="1706347" y="1068368"/>
            <a:chExt cx="316525" cy="182052"/>
          </a:xfrm>
        </p:grpSpPr>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89D5A4EF-135F-2047-AD78-EF8A46F3FFC6}"/>
                    </a:ext>
                  </a:extLst>
                </p14:cNvPr>
                <p14:cNvContentPartPr/>
                <p14:nvPr/>
              </p14:nvContentPartPr>
              <p14:xfrm>
                <a:off x="1706347" y="1068368"/>
                <a:ext cx="161175" cy="160690"/>
              </p14:xfrm>
            </p:contentPart>
          </mc:Choice>
          <mc:Fallback xmlns="">
            <p:pic>
              <p:nvPicPr>
                <p:cNvPr id="55" name="Ink 54">
                  <a:extLst>
                    <a:ext uri="{FF2B5EF4-FFF2-40B4-BE49-F238E27FC236}">
                      <a16:creationId xmlns:a16="http://schemas.microsoft.com/office/drawing/2014/main" id="{89D5A4EF-135F-2047-AD78-EF8A46F3FFC6}"/>
                    </a:ext>
                  </a:extLst>
                </p:cNvPr>
                <p:cNvPicPr/>
                <p:nvPr/>
              </p:nvPicPr>
              <p:blipFill>
                <a:blip r:embed="rId53"/>
                <a:stretch>
                  <a:fillRect/>
                </a:stretch>
              </p:blipFill>
              <p:spPr>
                <a:xfrm>
                  <a:off x="1698775" y="1060802"/>
                  <a:ext cx="176319" cy="17582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14E1F5C7-EDF2-7244-A7B4-4F787B693F7F}"/>
                    </a:ext>
                  </a:extLst>
                </p14:cNvPr>
                <p14:cNvContentPartPr/>
                <p14:nvPr/>
              </p14:nvContentPartPr>
              <p14:xfrm>
                <a:off x="1901505" y="1079049"/>
                <a:ext cx="121367" cy="171371"/>
              </p14:xfrm>
            </p:contentPart>
          </mc:Choice>
          <mc:Fallback xmlns="">
            <p:pic>
              <p:nvPicPr>
                <p:cNvPr id="56" name="Ink 55">
                  <a:extLst>
                    <a:ext uri="{FF2B5EF4-FFF2-40B4-BE49-F238E27FC236}">
                      <a16:creationId xmlns:a16="http://schemas.microsoft.com/office/drawing/2014/main" id="{14E1F5C7-EDF2-7244-A7B4-4F787B693F7F}"/>
                    </a:ext>
                  </a:extLst>
                </p:cNvPr>
                <p:cNvPicPr/>
                <p:nvPr/>
              </p:nvPicPr>
              <p:blipFill>
                <a:blip r:embed="rId55"/>
                <a:stretch>
                  <a:fillRect/>
                </a:stretch>
              </p:blipFill>
              <p:spPr>
                <a:xfrm>
                  <a:off x="1893920" y="1071473"/>
                  <a:ext cx="136538" cy="186524"/>
                </a:xfrm>
                <a:prstGeom prst="rect">
                  <a:avLst/>
                </a:prstGeom>
              </p:spPr>
            </p:pic>
          </mc:Fallback>
        </mc:AlternateContent>
      </p:grpSp>
      <p:grpSp>
        <p:nvGrpSpPr>
          <p:cNvPr id="62" name="Group 61">
            <a:extLst>
              <a:ext uri="{FF2B5EF4-FFF2-40B4-BE49-F238E27FC236}">
                <a16:creationId xmlns:a16="http://schemas.microsoft.com/office/drawing/2014/main" id="{4ED83D53-F635-E441-B535-AAC22689852E}"/>
              </a:ext>
            </a:extLst>
          </p:cNvPr>
          <p:cNvGrpSpPr/>
          <p:nvPr/>
        </p:nvGrpSpPr>
        <p:grpSpPr>
          <a:xfrm>
            <a:off x="2364641" y="1052349"/>
            <a:ext cx="557319" cy="198556"/>
            <a:chOff x="2364641" y="1052349"/>
            <a:chExt cx="557319" cy="198556"/>
          </a:xfrm>
        </p:grpSpPr>
        <mc:AlternateContent xmlns:mc="http://schemas.openxmlformats.org/markup-compatibility/2006" xmlns:p14="http://schemas.microsoft.com/office/powerpoint/2010/main">
          <mc:Choice Requires="p14">
            <p:contentPart p14:bwMode="auto" r:id="rId56">
              <p14:nvContentPartPr>
                <p14:cNvPr id="58" name="Ink 57">
                  <a:extLst>
                    <a:ext uri="{FF2B5EF4-FFF2-40B4-BE49-F238E27FC236}">
                      <a16:creationId xmlns:a16="http://schemas.microsoft.com/office/drawing/2014/main" id="{C7055EED-4FB5-BF4C-B95F-E7595983D492}"/>
                    </a:ext>
                  </a:extLst>
                </p14:cNvPr>
                <p14:cNvContentPartPr/>
                <p14:nvPr/>
              </p14:nvContentPartPr>
              <p14:xfrm>
                <a:off x="2364641" y="1068854"/>
                <a:ext cx="187876" cy="181080"/>
              </p14:xfrm>
            </p:contentPart>
          </mc:Choice>
          <mc:Fallback xmlns="">
            <p:pic>
              <p:nvPicPr>
                <p:cNvPr id="58" name="Ink 57">
                  <a:extLst>
                    <a:ext uri="{FF2B5EF4-FFF2-40B4-BE49-F238E27FC236}">
                      <a16:creationId xmlns:a16="http://schemas.microsoft.com/office/drawing/2014/main" id="{C7055EED-4FB5-BF4C-B95F-E7595983D492}"/>
                    </a:ext>
                  </a:extLst>
                </p:cNvPr>
                <p:cNvPicPr/>
                <p:nvPr/>
              </p:nvPicPr>
              <p:blipFill>
                <a:blip r:embed="rId57"/>
                <a:stretch>
                  <a:fillRect/>
                </a:stretch>
              </p:blipFill>
              <p:spPr>
                <a:xfrm>
                  <a:off x="2357068" y="1061294"/>
                  <a:ext cx="203021"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6EADE46B-0CF6-554D-85BE-C79D9114297A}"/>
                    </a:ext>
                  </a:extLst>
                </p14:cNvPr>
                <p14:cNvContentPartPr/>
                <p14:nvPr/>
              </p14:nvContentPartPr>
              <p14:xfrm>
                <a:off x="2610774" y="1052349"/>
                <a:ext cx="139815" cy="16507"/>
              </p14:xfrm>
            </p:contentPart>
          </mc:Choice>
          <mc:Fallback xmlns="">
            <p:pic>
              <p:nvPicPr>
                <p:cNvPr id="59" name="Ink 58">
                  <a:extLst>
                    <a:ext uri="{FF2B5EF4-FFF2-40B4-BE49-F238E27FC236}">
                      <a16:creationId xmlns:a16="http://schemas.microsoft.com/office/drawing/2014/main" id="{6EADE46B-0CF6-554D-85BE-C79D9114297A}"/>
                    </a:ext>
                  </a:extLst>
                </p:cNvPr>
                <p:cNvPicPr/>
                <p:nvPr/>
              </p:nvPicPr>
              <p:blipFill>
                <a:blip r:embed="rId59"/>
                <a:stretch>
                  <a:fillRect/>
                </a:stretch>
              </p:blipFill>
              <p:spPr>
                <a:xfrm>
                  <a:off x="2603207" y="1044813"/>
                  <a:ext cx="154950" cy="3157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Ink 59">
                  <a:extLst>
                    <a:ext uri="{FF2B5EF4-FFF2-40B4-BE49-F238E27FC236}">
                      <a16:creationId xmlns:a16="http://schemas.microsoft.com/office/drawing/2014/main" id="{A56606B7-777B-2945-BF02-6F4DEB7C1A0D}"/>
                    </a:ext>
                  </a:extLst>
                </p14:cNvPr>
                <p14:cNvContentPartPr/>
                <p14:nvPr/>
              </p14:nvContentPartPr>
              <p14:xfrm>
                <a:off x="2659320" y="1068368"/>
                <a:ext cx="48547" cy="182537"/>
              </p14:xfrm>
            </p:contentPart>
          </mc:Choice>
          <mc:Fallback xmlns="">
            <p:pic>
              <p:nvPicPr>
                <p:cNvPr id="60" name="Ink 59">
                  <a:extLst>
                    <a:ext uri="{FF2B5EF4-FFF2-40B4-BE49-F238E27FC236}">
                      <a16:creationId xmlns:a16="http://schemas.microsoft.com/office/drawing/2014/main" id="{A56606B7-777B-2945-BF02-6F4DEB7C1A0D}"/>
                    </a:ext>
                  </a:extLst>
                </p:cNvPr>
                <p:cNvPicPr/>
                <p:nvPr/>
              </p:nvPicPr>
              <p:blipFill>
                <a:blip r:embed="rId61"/>
                <a:stretch>
                  <a:fillRect/>
                </a:stretch>
              </p:blipFill>
              <p:spPr>
                <a:xfrm>
                  <a:off x="2651768" y="1060807"/>
                  <a:ext cx="63651" cy="19765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Ink 60">
                  <a:extLst>
                    <a:ext uri="{FF2B5EF4-FFF2-40B4-BE49-F238E27FC236}">
                      <a16:creationId xmlns:a16="http://schemas.microsoft.com/office/drawing/2014/main" id="{E2CB2E61-D997-8C4B-ADAE-26C87E9E60A6}"/>
                    </a:ext>
                  </a:extLst>
                </p14:cNvPr>
                <p14:cNvContentPartPr/>
                <p14:nvPr/>
              </p14:nvContentPartPr>
              <p14:xfrm>
                <a:off x="2776804" y="1057689"/>
                <a:ext cx="145156" cy="171856"/>
              </p14:xfrm>
            </p:contentPart>
          </mc:Choice>
          <mc:Fallback xmlns="">
            <p:pic>
              <p:nvPicPr>
                <p:cNvPr id="61" name="Ink 60">
                  <a:extLst>
                    <a:ext uri="{FF2B5EF4-FFF2-40B4-BE49-F238E27FC236}">
                      <a16:creationId xmlns:a16="http://schemas.microsoft.com/office/drawing/2014/main" id="{E2CB2E61-D997-8C4B-ADAE-26C87E9E60A6}"/>
                    </a:ext>
                  </a:extLst>
                </p:cNvPr>
                <p:cNvPicPr/>
                <p:nvPr/>
              </p:nvPicPr>
              <p:blipFill>
                <a:blip r:embed="rId63"/>
                <a:stretch>
                  <a:fillRect/>
                </a:stretch>
              </p:blipFill>
              <p:spPr>
                <a:xfrm>
                  <a:off x="2769221" y="1050123"/>
                  <a:ext cx="160322" cy="186988"/>
                </a:xfrm>
                <a:prstGeom prst="rect">
                  <a:avLst/>
                </a:prstGeom>
              </p:spPr>
            </p:pic>
          </mc:Fallback>
        </mc:AlternateContent>
      </p:grpSp>
      <p:grpSp>
        <p:nvGrpSpPr>
          <p:cNvPr id="71" name="Group 70">
            <a:extLst>
              <a:ext uri="{FF2B5EF4-FFF2-40B4-BE49-F238E27FC236}">
                <a16:creationId xmlns:a16="http://schemas.microsoft.com/office/drawing/2014/main" id="{FDFFADD6-1D62-1C4A-AEAE-9A95B785216E}"/>
              </a:ext>
            </a:extLst>
          </p:cNvPr>
          <p:cNvGrpSpPr/>
          <p:nvPr/>
        </p:nvGrpSpPr>
        <p:grpSpPr>
          <a:xfrm>
            <a:off x="3397719" y="1100409"/>
            <a:ext cx="466050" cy="170400"/>
            <a:chOff x="3397719" y="1100409"/>
            <a:chExt cx="466050" cy="170400"/>
          </a:xfrm>
        </p:grpSpPr>
        <mc:AlternateContent xmlns:mc="http://schemas.openxmlformats.org/markup-compatibility/2006" xmlns:p14="http://schemas.microsoft.com/office/powerpoint/2010/main">
          <mc:Choice Requires="p14">
            <p:contentPart p14:bwMode="auto" r:id="rId64">
              <p14:nvContentPartPr>
                <p14:cNvPr id="63" name="Ink 62">
                  <a:extLst>
                    <a:ext uri="{FF2B5EF4-FFF2-40B4-BE49-F238E27FC236}">
                      <a16:creationId xmlns:a16="http://schemas.microsoft.com/office/drawing/2014/main" id="{5793E00B-23B0-E145-A0A1-DAE27F19E8A8}"/>
                    </a:ext>
                  </a:extLst>
                </p14:cNvPr>
                <p14:cNvContentPartPr/>
                <p14:nvPr/>
              </p14:nvContentPartPr>
              <p14:xfrm>
                <a:off x="3397719" y="1121771"/>
                <a:ext cx="193216" cy="139815"/>
              </p14:xfrm>
            </p:contentPart>
          </mc:Choice>
          <mc:Fallback xmlns="">
            <p:pic>
              <p:nvPicPr>
                <p:cNvPr id="63" name="Ink 62">
                  <a:extLst>
                    <a:ext uri="{FF2B5EF4-FFF2-40B4-BE49-F238E27FC236}">
                      <a16:creationId xmlns:a16="http://schemas.microsoft.com/office/drawing/2014/main" id="{5793E00B-23B0-E145-A0A1-DAE27F19E8A8}"/>
                    </a:ext>
                  </a:extLst>
                </p:cNvPr>
                <p:cNvPicPr/>
                <p:nvPr/>
              </p:nvPicPr>
              <p:blipFill>
                <a:blip r:embed="rId65"/>
                <a:stretch>
                  <a:fillRect/>
                </a:stretch>
              </p:blipFill>
              <p:spPr>
                <a:xfrm>
                  <a:off x="3390149" y="1114184"/>
                  <a:ext cx="208356" cy="15498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4" name="Ink 63">
                  <a:extLst>
                    <a:ext uri="{FF2B5EF4-FFF2-40B4-BE49-F238E27FC236}">
                      <a16:creationId xmlns:a16="http://schemas.microsoft.com/office/drawing/2014/main" id="{E4AA9AE8-B1C5-3C42-AE5B-BFCD9751393C}"/>
                    </a:ext>
                  </a:extLst>
                </p14:cNvPr>
                <p14:cNvContentPartPr/>
                <p14:nvPr/>
              </p14:nvContentPartPr>
              <p14:xfrm>
                <a:off x="3756480" y="1100409"/>
                <a:ext cx="107289" cy="170400"/>
              </p14:xfrm>
            </p:contentPart>
          </mc:Choice>
          <mc:Fallback xmlns="">
            <p:pic>
              <p:nvPicPr>
                <p:cNvPr id="64" name="Ink 63">
                  <a:extLst>
                    <a:ext uri="{FF2B5EF4-FFF2-40B4-BE49-F238E27FC236}">
                      <a16:creationId xmlns:a16="http://schemas.microsoft.com/office/drawing/2014/main" id="{E4AA9AE8-B1C5-3C42-AE5B-BFCD9751393C}"/>
                    </a:ext>
                  </a:extLst>
                </p:cNvPr>
                <p:cNvPicPr/>
                <p:nvPr/>
              </p:nvPicPr>
              <p:blipFill>
                <a:blip r:embed="rId67"/>
                <a:stretch>
                  <a:fillRect/>
                </a:stretch>
              </p:blipFill>
              <p:spPr>
                <a:xfrm>
                  <a:off x="3748919" y="1092844"/>
                  <a:ext cx="122410" cy="1855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5" name="Ink 64">
                  <a:extLst>
                    <a:ext uri="{FF2B5EF4-FFF2-40B4-BE49-F238E27FC236}">
                      <a16:creationId xmlns:a16="http://schemas.microsoft.com/office/drawing/2014/main" id="{3438FC80-6AA5-5C4E-BEC6-83FB0096D93B}"/>
                    </a:ext>
                  </a:extLst>
                </p14:cNvPr>
                <p14:cNvContentPartPr/>
                <p14:nvPr/>
              </p14:nvContentPartPr>
              <p14:xfrm>
                <a:off x="3770557" y="1207213"/>
                <a:ext cx="71850" cy="21846"/>
              </p14:xfrm>
            </p:contentPart>
          </mc:Choice>
          <mc:Fallback xmlns="">
            <p:pic>
              <p:nvPicPr>
                <p:cNvPr id="65" name="Ink 64">
                  <a:extLst>
                    <a:ext uri="{FF2B5EF4-FFF2-40B4-BE49-F238E27FC236}">
                      <a16:creationId xmlns:a16="http://schemas.microsoft.com/office/drawing/2014/main" id="{3438FC80-6AA5-5C4E-BEC6-83FB0096D93B}"/>
                    </a:ext>
                  </a:extLst>
                </p:cNvPr>
                <p:cNvPicPr/>
                <p:nvPr/>
              </p:nvPicPr>
              <p:blipFill>
                <a:blip r:embed="rId69"/>
                <a:stretch>
                  <a:fillRect/>
                </a:stretch>
              </p:blipFill>
              <p:spPr>
                <a:xfrm>
                  <a:off x="3762975" y="1199692"/>
                  <a:ext cx="87014" cy="36888"/>
                </a:xfrm>
                <a:prstGeom prst="rect">
                  <a:avLst/>
                </a:prstGeom>
              </p:spPr>
            </p:pic>
          </mc:Fallback>
        </mc:AlternateContent>
      </p:grpSp>
      <p:grpSp>
        <p:nvGrpSpPr>
          <p:cNvPr id="70" name="Group 69">
            <a:extLst>
              <a:ext uri="{FF2B5EF4-FFF2-40B4-BE49-F238E27FC236}">
                <a16:creationId xmlns:a16="http://schemas.microsoft.com/office/drawing/2014/main" id="{DDDBDD55-49B7-8544-89AA-0252C3B596A4}"/>
              </a:ext>
            </a:extLst>
          </p:cNvPr>
          <p:cNvGrpSpPr/>
          <p:nvPr/>
        </p:nvGrpSpPr>
        <p:grpSpPr>
          <a:xfrm>
            <a:off x="4039993" y="993122"/>
            <a:ext cx="209237" cy="311186"/>
            <a:chOff x="4039993" y="993122"/>
            <a:chExt cx="209237" cy="311186"/>
          </a:xfrm>
        </p:grpSpPr>
        <mc:AlternateContent xmlns:mc="http://schemas.openxmlformats.org/markup-compatibility/2006" xmlns:p14="http://schemas.microsoft.com/office/powerpoint/2010/main">
          <mc:Choice Requires="p14">
            <p:contentPart p14:bwMode="auto" r:id="rId70">
              <p14:nvContentPartPr>
                <p14:cNvPr id="66" name="Ink 65">
                  <a:extLst>
                    <a:ext uri="{FF2B5EF4-FFF2-40B4-BE49-F238E27FC236}">
                      <a16:creationId xmlns:a16="http://schemas.microsoft.com/office/drawing/2014/main" id="{6AF77297-03FA-FB4E-A012-F773F6113351}"/>
                    </a:ext>
                  </a:extLst>
                </p14:cNvPr>
                <p14:cNvContentPartPr/>
                <p14:nvPr/>
              </p14:nvContentPartPr>
              <p14:xfrm>
                <a:off x="4039993" y="1097011"/>
                <a:ext cx="96608" cy="206810"/>
              </p14:xfrm>
            </p:contentPart>
          </mc:Choice>
          <mc:Fallback xmlns="">
            <p:pic>
              <p:nvPicPr>
                <p:cNvPr id="66" name="Ink 65">
                  <a:extLst>
                    <a:ext uri="{FF2B5EF4-FFF2-40B4-BE49-F238E27FC236}">
                      <a16:creationId xmlns:a16="http://schemas.microsoft.com/office/drawing/2014/main" id="{6AF77297-03FA-FB4E-A012-F773F6113351}"/>
                    </a:ext>
                  </a:extLst>
                </p:cNvPr>
                <p:cNvPicPr/>
                <p:nvPr/>
              </p:nvPicPr>
              <p:blipFill>
                <a:blip r:embed="rId71"/>
                <a:stretch>
                  <a:fillRect/>
                </a:stretch>
              </p:blipFill>
              <p:spPr>
                <a:xfrm>
                  <a:off x="4032451" y="1089445"/>
                  <a:ext cx="111692" cy="22194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Ink 66">
                  <a:extLst>
                    <a:ext uri="{FF2B5EF4-FFF2-40B4-BE49-F238E27FC236}">
                      <a16:creationId xmlns:a16="http://schemas.microsoft.com/office/drawing/2014/main" id="{2F7C6C3D-4A83-EE4F-8E7B-07070038EBA0}"/>
                    </a:ext>
                  </a:extLst>
                </p14:cNvPr>
                <p14:cNvContentPartPr/>
                <p14:nvPr/>
              </p14:nvContentPartPr>
              <p14:xfrm>
                <a:off x="4141456" y="1057689"/>
                <a:ext cx="21846" cy="246619"/>
              </p14:xfrm>
            </p:contentPart>
          </mc:Choice>
          <mc:Fallback xmlns="">
            <p:pic>
              <p:nvPicPr>
                <p:cNvPr id="67" name="Ink 66">
                  <a:extLst>
                    <a:ext uri="{FF2B5EF4-FFF2-40B4-BE49-F238E27FC236}">
                      <a16:creationId xmlns:a16="http://schemas.microsoft.com/office/drawing/2014/main" id="{2F7C6C3D-4A83-EE4F-8E7B-07070038EBA0}"/>
                    </a:ext>
                  </a:extLst>
                </p:cNvPr>
                <p:cNvPicPr/>
                <p:nvPr/>
              </p:nvPicPr>
              <p:blipFill>
                <a:blip r:embed="rId73"/>
                <a:stretch>
                  <a:fillRect/>
                </a:stretch>
              </p:blipFill>
              <p:spPr>
                <a:xfrm>
                  <a:off x="4133935" y="1050128"/>
                  <a:ext cx="36888" cy="2617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Ink 67">
                  <a:extLst>
                    <a:ext uri="{FF2B5EF4-FFF2-40B4-BE49-F238E27FC236}">
                      <a16:creationId xmlns:a16="http://schemas.microsoft.com/office/drawing/2014/main" id="{5497D54F-411E-2D4A-9A69-7624104A4152}"/>
                    </a:ext>
                  </a:extLst>
                </p14:cNvPr>
                <p14:cNvContentPartPr/>
                <p14:nvPr/>
              </p14:nvContentPartPr>
              <p14:xfrm>
                <a:off x="4072034" y="1196533"/>
                <a:ext cx="101949" cy="21846"/>
              </p14:xfrm>
            </p:contentPart>
          </mc:Choice>
          <mc:Fallback xmlns="">
            <p:pic>
              <p:nvPicPr>
                <p:cNvPr id="68" name="Ink 67">
                  <a:extLst>
                    <a:ext uri="{FF2B5EF4-FFF2-40B4-BE49-F238E27FC236}">
                      <a16:creationId xmlns:a16="http://schemas.microsoft.com/office/drawing/2014/main" id="{5497D54F-411E-2D4A-9A69-7624104A4152}"/>
                    </a:ext>
                  </a:extLst>
                </p:cNvPr>
                <p:cNvPicPr/>
                <p:nvPr/>
              </p:nvPicPr>
              <p:blipFill>
                <a:blip r:embed="rId75"/>
                <a:stretch>
                  <a:fillRect/>
                </a:stretch>
              </p:blipFill>
              <p:spPr>
                <a:xfrm>
                  <a:off x="4064469" y="1189012"/>
                  <a:ext cx="117079" cy="3688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DA1185AA-7EC8-0642-ABC4-3EC9A5CF8B07}"/>
                    </a:ext>
                  </a:extLst>
                </p14:cNvPr>
                <p14:cNvContentPartPr/>
                <p14:nvPr/>
              </p14:nvContentPartPr>
              <p14:xfrm>
                <a:off x="4056014" y="993122"/>
                <a:ext cx="193216" cy="16507"/>
              </p14:xfrm>
            </p:contentPart>
          </mc:Choice>
          <mc:Fallback xmlns="">
            <p:pic>
              <p:nvPicPr>
                <p:cNvPr id="69" name="Ink 68">
                  <a:extLst>
                    <a:ext uri="{FF2B5EF4-FFF2-40B4-BE49-F238E27FC236}">
                      <a16:creationId xmlns:a16="http://schemas.microsoft.com/office/drawing/2014/main" id="{DA1185AA-7EC8-0642-ABC4-3EC9A5CF8B07}"/>
                    </a:ext>
                  </a:extLst>
                </p:cNvPr>
                <p:cNvPicPr/>
                <p:nvPr/>
              </p:nvPicPr>
              <p:blipFill>
                <a:blip r:embed="rId77"/>
                <a:stretch>
                  <a:fillRect/>
                </a:stretch>
              </p:blipFill>
              <p:spPr>
                <a:xfrm>
                  <a:off x="4048444" y="985586"/>
                  <a:ext cx="208356" cy="31579"/>
                </a:xfrm>
                <a:prstGeom prst="rect">
                  <a:avLst/>
                </a:prstGeom>
              </p:spPr>
            </p:pic>
          </mc:Fallback>
        </mc:AlternateContent>
      </p:grpSp>
      <p:grpSp>
        <p:nvGrpSpPr>
          <p:cNvPr id="73" name="Group 72">
            <a:extLst>
              <a:ext uri="{FF2B5EF4-FFF2-40B4-BE49-F238E27FC236}">
                <a16:creationId xmlns:a16="http://schemas.microsoft.com/office/drawing/2014/main" id="{4AF85328-B3DE-304B-9BC5-ABCE7A69B98A}"/>
              </a:ext>
            </a:extLst>
          </p:cNvPr>
          <p:cNvGrpSpPr/>
          <p:nvPr/>
        </p:nvGrpSpPr>
        <p:grpSpPr>
          <a:xfrm>
            <a:off x="5227934" y="490176"/>
            <a:ext cx="926274" cy="476729"/>
            <a:chOff x="5227934" y="490176"/>
            <a:chExt cx="926274" cy="476729"/>
          </a:xfrm>
        </p:grpSpPr>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74AFC610-8811-614A-9E52-4A7F3B70B9BD}"/>
                    </a:ext>
                  </a:extLst>
                </p14:cNvPr>
                <p14:cNvContentPartPr/>
                <p14:nvPr/>
              </p14:nvContentPartPr>
              <p14:xfrm>
                <a:off x="5233275" y="529014"/>
                <a:ext cx="161175" cy="309729"/>
              </p14:xfrm>
            </p:contentPart>
          </mc:Choice>
          <mc:Fallback xmlns="">
            <p:pic>
              <p:nvPicPr>
                <p:cNvPr id="44" name="Ink 43">
                  <a:extLst>
                    <a:ext uri="{FF2B5EF4-FFF2-40B4-BE49-F238E27FC236}">
                      <a16:creationId xmlns:a16="http://schemas.microsoft.com/office/drawing/2014/main" id="{74AFC610-8811-614A-9E52-4A7F3B70B9BD}"/>
                    </a:ext>
                  </a:extLst>
                </p:cNvPr>
                <p:cNvPicPr/>
                <p:nvPr/>
              </p:nvPicPr>
              <p:blipFill>
                <a:blip r:embed="rId79"/>
                <a:stretch>
                  <a:fillRect/>
                </a:stretch>
              </p:blipFill>
              <p:spPr>
                <a:xfrm>
                  <a:off x="5225703" y="521451"/>
                  <a:ext cx="176319" cy="32485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C27E00FF-415F-2944-8DF1-2FB0BB53CBBC}"/>
                    </a:ext>
                  </a:extLst>
                </p14:cNvPr>
                <p14:cNvContentPartPr/>
                <p14:nvPr/>
              </p14:nvContentPartPr>
              <p14:xfrm>
                <a:off x="5502224" y="490176"/>
                <a:ext cx="111658" cy="343227"/>
              </p14:xfrm>
            </p:contentPart>
          </mc:Choice>
          <mc:Fallback xmlns="">
            <p:pic>
              <p:nvPicPr>
                <p:cNvPr id="45" name="Ink 44">
                  <a:extLst>
                    <a:ext uri="{FF2B5EF4-FFF2-40B4-BE49-F238E27FC236}">
                      <a16:creationId xmlns:a16="http://schemas.microsoft.com/office/drawing/2014/main" id="{C27E00FF-415F-2944-8DF1-2FB0BB53CBBC}"/>
                    </a:ext>
                  </a:extLst>
                </p:cNvPr>
                <p:cNvPicPr/>
                <p:nvPr/>
              </p:nvPicPr>
              <p:blipFill>
                <a:blip r:embed="rId81"/>
                <a:stretch>
                  <a:fillRect/>
                </a:stretch>
              </p:blipFill>
              <p:spPr>
                <a:xfrm>
                  <a:off x="5494636" y="482605"/>
                  <a:ext cx="126835" cy="35836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142FC6E3-E17E-4440-A390-27741F505E46}"/>
                    </a:ext>
                  </a:extLst>
                </p14:cNvPr>
                <p14:cNvContentPartPr/>
                <p14:nvPr/>
              </p14:nvContentPartPr>
              <p14:xfrm>
                <a:off x="5720201" y="588727"/>
                <a:ext cx="64567" cy="217491"/>
              </p14:xfrm>
            </p:contentPart>
          </mc:Choice>
          <mc:Fallback xmlns="">
            <p:pic>
              <p:nvPicPr>
                <p:cNvPr id="47" name="Ink 46">
                  <a:extLst>
                    <a:ext uri="{FF2B5EF4-FFF2-40B4-BE49-F238E27FC236}">
                      <a16:creationId xmlns:a16="http://schemas.microsoft.com/office/drawing/2014/main" id="{142FC6E3-E17E-4440-A390-27741F505E46}"/>
                    </a:ext>
                  </a:extLst>
                </p:cNvPr>
                <p:cNvPicPr/>
                <p:nvPr/>
              </p:nvPicPr>
              <p:blipFill>
                <a:blip r:embed="rId83"/>
                <a:stretch>
                  <a:fillRect/>
                </a:stretch>
              </p:blipFill>
              <p:spPr>
                <a:xfrm>
                  <a:off x="5712626" y="581165"/>
                  <a:ext cx="79717" cy="23261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A5BE6414-4BF9-B440-BED2-64F5DD80706F}"/>
                    </a:ext>
                  </a:extLst>
                </p14:cNvPr>
                <p14:cNvContentPartPr/>
                <p14:nvPr/>
              </p14:nvContentPartPr>
              <p14:xfrm>
                <a:off x="5790108" y="602805"/>
                <a:ext cx="129135" cy="206810"/>
              </p14:xfrm>
            </p:contentPart>
          </mc:Choice>
          <mc:Fallback xmlns="">
            <p:pic>
              <p:nvPicPr>
                <p:cNvPr id="48" name="Ink 47">
                  <a:extLst>
                    <a:ext uri="{FF2B5EF4-FFF2-40B4-BE49-F238E27FC236}">
                      <a16:creationId xmlns:a16="http://schemas.microsoft.com/office/drawing/2014/main" id="{A5BE6414-4BF9-B440-BED2-64F5DD80706F}"/>
                    </a:ext>
                  </a:extLst>
                </p:cNvPr>
                <p:cNvPicPr/>
                <p:nvPr/>
              </p:nvPicPr>
              <p:blipFill>
                <a:blip r:embed="rId85"/>
                <a:stretch>
                  <a:fillRect/>
                </a:stretch>
              </p:blipFill>
              <p:spPr>
                <a:xfrm>
                  <a:off x="5782533" y="595239"/>
                  <a:ext cx="144285" cy="22194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18C85996-BF0F-C84F-8C87-82C1E8F38F64}"/>
                    </a:ext>
                  </a:extLst>
                </p14:cNvPr>
                <p14:cNvContentPartPr/>
                <p14:nvPr/>
              </p14:nvContentPartPr>
              <p14:xfrm>
                <a:off x="5956137" y="532412"/>
                <a:ext cx="21846" cy="59712"/>
              </p14:xfrm>
            </p:contentPart>
          </mc:Choice>
          <mc:Fallback xmlns="">
            <p:pic>
              <p:nvPicPr>
                <p:cNvPr id="49" name="Ink 48">
                  <a:extLst>
                    <a:ext uri="{FF2B5EF4-FFF2-40B4-BE49-F238E27FC236}">
                      <a16:creationId xmlns:a16="http://schemas.microsoft.com/office/drawing/2014/main" id="{18C85996-BF0F-C84F-8C87-82C1E8F38F64}"/>
                    </a:ext>
                  </a:extLst>
                </p:cNvPr>
                <p:cNvPicPr/>
                <p:nvPr/>
              </p:nvPicPr>
              <p:blipFill>
                <a:blip r:embed="rId87"/>
                <a:stretch>
                  <a:fillRect/>
                </a:stretch>
              </p:blipFill>
              <p:spPr>
                <a:xfrm>
                  <a:off x="5948616" y="524858"/>
                  <a:ext cx="36888" cy="748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0206690E-DB9C-7C44-BFEA-132145457CFB}"/>
                    </a:ext>
                  </a:extLst>
                </p14:cNvPr>
                <p14:cNvContentPartPr/>
                <p14:nvPr/>
              </p14:nvContentPartPr>
              <p14:xfrm>
                <a:off x="6014879" y="506197"/>
                <a:ext cx="96608" cy="343227"/>
              </p14:xfrm>
            </p:contentPart>
          </mc:Choice>
          <mc:Fallback xmlns="">
            <p:pic>
              <p:nvPicPr>
                <p:cNvPr id="52" name="Ink 51">
                  <a:extLst>
                    <a:ext uri="{FF2B5EF4-FFF2-40B4-BE49-F238E27FC236}">
                      <a16:creationId xmlns:a16="http://schemas.microsoft.com/office/drawing/2014/main" id="{0206690E-DB9C-7C44-BFEA-132145457CFB}"/>
                    </a:ext>
                  </a:extLst>
                </p:cNvPr>
                <p:cNvPicPr/>
                <p:nvPr/>
              </p:nvPicPr>
              <p:blipFill>
                <a:blip r:embed="rId89"/>
                <a:stretch>
                  <a:fillRect/>
                </a:stretch>
              </p:blipFill>
              <p:spPr>
                <a:xfrm>
                  <a:off x="6007337" y="498626"/>
                  <a:ext cx="111692" cy="35836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Ink 71">
                  <a:extLst>
                    <a:ext uri="{FF2B5EF4-FFF2-40B4-BE49-F238E27FC236}">
                      <a16:creationId xmlns:a16="http://schemas.microsoft.com/office/drawing/2014/main" id="{D24B81A0-54CE-5C4C-9951-A108B000B131}"/>
                    </a:ext>
                  </a:extLst>
                </p14:cNvPr>
                <p14:cNvContentPartPr/>
                <p14:nvPr/>
              </p14:nvContentPartPr>
              <p14:xfrm>
                <a:off x="5227934" y="934379"/>
                <a:ext cx="926274" cy="32526"/>
              </p14:xfrm>
            </p:contentPart>
          </mc:Choice>
          <mc:Fallback xmlns="">
            <p:pic>
              <p:nvPicPr>
                <p:cNvPr id="72" name="Ink 71">
                  <a:extLst>
                    <a:ext uri="{FF2B5EF4-FFF2-40B4-BE49-F238E27FC236}">
                      <a16:creationId xmlns:a16="http://schemas.microsoft.com/office/drawing/2014/main" id="{D24B81A0-54CE-5C4C-9951-A108B000B131}"/>
                    </a:ext>
                  </a:extLst>
                </p:cNvPr>
                <p:cNvPicPr/>
                <p:nvPr/>
              </p:nvPicPr>
              <p:blipFill>
                <a:blip r:embed="rId91"/>
                <a:stretch>
                  <a:fillRect/>
                </a:stretch>
              </p:blipFill>
              <p:spPr>
                <a:xfrm>
                  <a:off x="5220374" y="926790"/>
                  <a:ext cx="941394" cy="47705"/>
                </a:xfrm>
                <a:prstGeom prst="rect">
                  <a:avLst/>
                </a:prstGeom>
              </p:spPr>
            </p:pic>
          </mc:Fallback>
        </mc:AlternateContent>
      </p:grpSp>
      <p:grpSp>
        <p:nvGrpSpPr>
          <p:cNvPr id="92" name="Group 91">
            <a:extLst>
              <a:ext uri="{FF2B5EF4-FFF2-40B4-BE49-F238E27FC236}">
                <a16:creationId xmlns:a16="http://schemas.microsoft.com/office/drawing/2014/main" id="{075A2B8B-2F34-584A-8ACF-B73FCB347156}"/>
              </a:ext>
            </a:extLst>
          </p:cNvPr>
          <p:cNvGrpSpPr/>
          <p:nvPr/>
        </p:nvGrpSpPr>
        <p:grpSpPr>
          <a:xfrm>
            <a:off x="1604884" y="1459172"/>
            <a:ext cx="1712733" cy="463136"/>
            <a:chOff x="1604884" y="1459172"/>
            <a:chExt cx="1712733" cy="463136"/>
          </a:xfrm>
        </p:grpSpPr>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471E2854-78D2-3146-89FF-2846D348A84A}"/>
                    </a:ext>
                  </a:extLst>
                </p14:cNvPr>
                <p14:cNvContentPartPr/>
                <p14:nvPr/>
              </p14:nvContentPartPr>
              <p14:xfrm>
                <a:off x="1604884" y="1459172"/>
                <a:ext cx="187876" cy="262638"/>
              </p14:xfrm>
            </p:contentPart>
          </mc:Choice>
          <mc:Fallback xmlns="">
            <p:pic>
              <p:nvPicPr>
                <p:cNvPr id="74" name="Ink 73">
                  <a:extLst>
                    <a:ext uri="{FF2B5EF4-FFF2-40B4-BE49-F238E27FC236}">
                      <a16:creationId xmlns:a16="http://schemas.microsoft.com/office/drawing/2014/main" id="{471E2854-78D2-3146-89FF-2846D348A84A}"/>
                    </a:ext>
                  </a:extLst>
                </p:cNvPr>
                <p:cNvPicPr/>
                <p:nvPr/>
              </p:nvPicPr>
              <p:blipFill>
                <a:blip r:embed="rId93"/>
                <a:stretch>
                  <a:fillRect/>
                </a:stretch>
              </p:blipFill>
              <p:spPr>
                <a:xfrm>
                  <a:off x="1597326" y="1451606"/>
                  <a:ext cx="202992" cy="27776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2A2A9A44-9854-1347-8030-9B305447FD20}"/>
                    </a:ext>
                  </a:extLst>
                </p14:cNvPr>
                <p14:cNvContentPartPr/>
                <p14:nvPr/>
              </p14:nvContentPartPr>
              <p14:xfrm>
                <a:off x="1776255" y="1589763"/>
                <a:ext cx="80588" cy="131076"/>
              </p14:xfrm>
            </p:contentPart>
          </mc:Choice>
          <mc:Fallback xmlns="">
            <p:pic>
              <p:nvPicPr>
                <p:cNvPr id="75" name="Ink 74">
                  <a:extLst>
                    <a:ext uri="{FF2B5EF4-FFF2-40B4-BE49-F238E27FC236}">
                      <a16:creationId xmlns:a16="http://schemas.microsoft.com/office/drawing/2014/main" id="{2A2A9A44-9854-1347-8030-9B305447FD20}"/>
                    </a:ext>
                  </a:extLst>
                </p:cNvPr>
                <p:cNvPicPr/>
                <p:nvPr/>
              </p:nvPicPr>
              <p:blipFill>
                <a:blip r:embed="rId95"/>
                <a:stretch>
                  <a:fillRect/>
                </a:stretch>
              </p:blipFill>
              <p:spPr>
                <a:xfrm>
                  <a:off x="1768700" y="1582201"/>
                  <a:ext cx="95698" cy="146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D22A0BD5-386E-EC47-A870-682FC288CA0C}"/>
                    </a:ext>
                  </a:extLst>
                </p14:cNvPr>
                <p14:cNvContentPartPr/>
                <p14:nvPr/>
              </p14:nvContentPartPr>
              <p14:xfrm>
                <a:off x="1936459" y="1603355"/>
                <a:ext cx="155835" cy="118939"/>
              </p14:xfrm>
            </p:contentPart>
          </mc:Choice>
          <mc:Fallback xmlns="">
            <p:pic>
              <p:nvPicPr>
                <p:cNvPr id="76" name="Ink 75">
                  <a:extLst>
                    <a:ext uri="{FF2B5EF4-FFF2-40B4-BE49-F238E27FC236}">
                      <a16:creationId xmlns:a16="http://schemas.microsoft.com/office/drawing/2014/main" id="{D22A0BD5-386E-EC47-A870-682FC288CA0C}"/>
                    </a:ext>
                  </a:extLst>
                </p:cNvPr>
                <p:cNvPicPr/>
                <p:nvPr/>
              </p:nvPicPr>
              <p:blipFill>
                <a:blip r:embed="rId97"/>
                <a:stretch>
                  <a:fillRect/>
                </a:stretch>
              </p:blipFill>
              <p:spPr>
                <a:xfrm>
                  <a:off x="1928884" y="1595786"/>
                  <a:ext cx="170986" cy="13407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64D59214-E3E6-4843-B20F-1E29AB7C5DD5}"/>
                    </a:ext>
                  </a:extLst>
                </p14:cNvPr>
                <p14:cNvContentPartPr/>
                <p14:nvPr/>
              </p14:nvContentPartPr>
              <p14:xfrm>
                <a:off x="2155890" y="1635396"/>
                <a:ext cx="53887" cy="286912"/>
              </p14:xfrm>
            </p:contentPart>
          </mc:Choice>
          <mc:Fallback xmlns="">
            <p:pic>
              <p:nvPicPr>
                <p:cNvPr id="78" name="Ink 77">
                  <a:extLst>
                    <a:ext uri="{FF2B5EF4-FFF2-40B4-BE49-F238E27FC236}">
                      <a16:creationId xmlns:a16="http://schemas.microsoft.com/office/drawing/2014/main" id="{64D59214-E3E6-4843-B20F-1E29AB7C5DD5}"/>
                    </a:ext>
                  </a:extLst>
                </p:cNvPr>
                <p:cNvPicPr/>
                <p:nvPr/>
              </p:nvPicPr>
              <p:blipFill>
                <a:blip r:embed="rId99"/>
                <a:stretch>
                  <a:fillRect/>
                </a:stretch>
              </p:blipFill>
              <p:spPr>
                <a:xfrm>
                  <a:off x="2148346" y="1627836"/>
                  <a:ext cx="68975" cy="30203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id="{C429C9AD-E90E-5844-9C05-A9565FB54CF6}"/>
                    </a:ext>
                  </a:extLst>
                </p14:cNvPr>
                <p14:cNvContentPartPr/>
                <p14:nvPr/>
              </p14:nvContentPartPr>
              <p14:xfrm>
                <a:off x="2204438" y="1592676"/>
                <a:ext cx="91268" cy="171856"/>
              </p14:xfrm>
            </p:contentPart>
          </mc:Choice>
          <mc:Fallback xmlns="">
            <p:pic>
              <p:nvPicPr>
                <p:cNvPr id="79" name="Ink 78">
                  <a:extLst>
                    <a:ext uri="{FF2B5EF4-FFF2-40B4-BE49-F238E27FC236}">
                      <a16:creationId xmlns:a16="http://schemas.microsoft.com/office/drawing/2014/main" id="{C429C9AD-E90E-5844-9C05-A9565FB54CF6}"/>
                    </a:ext>
                  </a:extLst>
                </p:cNvPr>
                <p:cNvPicPr/>
                <p:nvPr/>
              </p:nvPicPr>
              <p:blipFill>
                <a:blip r:embed="rId101"/>
                <a:stretch>
                  <a:fillRect/>
                </a:stretch>
              </p:blipFill>
              <p:spPr>
                <a:xfrm>
                  <a:off x="2196892" y="1585110"/>
                  <a:ext cx="106360" cy="18698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Ink 79">
                  <a:extLst>
                    <a:ext uri="{FF2B5EF4-FFF2-40B4-BE49-F238E27FC236}">
                      <a16:creationId xmlns:a16="http://schemas.microsoft.com/office/drawing/2014/main" id="{FA54864F-69D9-C648-9773-A82D4C274731}"/>
                    </a:ext>
                  </a:extLst>
                </p14:cNvPr>
                <p14:cNvContentPartPr/>
                <p14:nvPr/>
              </p14:nvContentPartPr>
              <p14:xfrm>
                <a:off x="2343282" y="1651417"/>
                <a:ext cx="139815" cy="106803"/>
              </p14:xfrm>
            </p:contentPart>
          </mc:Choice>
          <mc:Fallback xmlns="">
            <p:pic>
              <p:nvPicPr>
                <p:cNvPr id="80" name="Ink 79">
                  <a:extLst>
                    <a:ext uri="{FF2B5EF4-FFF2-40B4-BE49-F238E27FC236}">
                      <a16:creationId xmlns:a16="http://schemas.microsoft.com/office/drawing/2014/main" id="{FA54864F-69D9-C648-9773-A82D4C274731}"/>
                    </a:ext>
                  </a:extLst>
                </p:cNvPr>
                <p:cNvPicPr/>
                <p:nvPr/>
              </p:nvPicPr>
              <p:blipFill>
                <a:blip r:embed="rId103"/>
                <a:stretch>
                  <a:fillRect/>
                </a:stretch>
              </p:blipFill>
              <p:spPr>
                <a:xfrm>
                  <a:off x="2335695" y="1643865"/>
                  <a:ext cx="154989" cy="12190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Ink 80">
                  <a:extLst>
                    <a:ext uri="{FF2B5EF4-FFF2-40B4-BE49-F238E27FC236}">
                      <a16:creationId xmlns:a16="http://schemas.microsoft.com/office/drawing/2014/main" id="{6EB6B868-592B-8842-B2CF-0A6A5A18A037}"/>
                    </a:ext>
                  </a:extLst>
                </p14:cNvPr>
                <p14:cNvContentPartPr/>
                <p14:nvPr/>
              </p14:nvContentPartPr>
              <p14:xfrm>
                <a:off x="2503971" y="1635396"/>
                <a:ext cx="85927" cy="16507"/>
              </p14:xfrm>
            </p:contentPart>
          </mc:Choice>
          <mc:Fallback xmlns="">
            <p:pic>
              <p:nvPicPr>
                <p:cNvPr id="81" name="Ink 80">
                  <a:extLst>
                    <a:ext uri="{FF2B5EF4-FFF2-40B4-BE49-F238E27FC236}">
                      <a16:creationId xmlns:a16="http://schemas.microsoft.com/office/drawing/2014/main" id="{6EB6B868-592B-8842-B2CF-0A6A5A18A037}"/>
                    </a:ext>
                  </a:extLst>
                </p:cNvPr>
                <p:cNvPicPr/>
                <p:nvPr/>
              </p:nvPicPr>
              <p:blipFill>
                <a:blip r:embed="rId105"/>
                <a:stretch>
                  <a:fillRect/>
                </a:stretch>
              </p:blipFill>
              <p:spPr>
                <a:xfrm>
                  <a:off x="2496421" y="1627860"/>
                  <a:ext cx="101027" cy="31579"/>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C12E8F9F-E24C-124B-A24A-7AB3FFBE8CE2}"/>
                    </a:ext>
                  </a:extLst>
                </p14:cNvPr>
                <p14:cNvContentPartPr/>
                <p14:nvPr/>
              </p14:nvContentPartPr>
              <p14:xfrm>
                <a:off x="2546692" y="1581995"/>
                <a:ext cx="48547" cy="192731"/>
              </p14:xfrm>
            </p:contentPart>
          </mc:Choice>
          <mc:Fallback xmlns="">
            <p:pic>
              <p:nvPicPr>
                <p:cNvPr id="82" name="Ink 81">
                  <a:extLst>
                    <a:ext uri="{FF2B5EF4-FFF2-40B4-BE49-F238E27FC236}">
                      <a16:creationId xmlns:a16="http://schemas.microsoft.com/office/drawing/2014/main" id="{C12E8F9F-E24C-124B-A24A-7AB3FFBE8CE2}"/>
                    </a:ext>
                  </a:extLst>
                </p:cNvPr>
                <p:cNvPicPr/>
                <p:nvPr/>
              </p:nvPicPr>
              <p:blipFill>
                <a:blip r:embed="rId107"/>
                <a:stretch>
                  <a:fillRect/>
                </a:stretch>
              </p:blipFill>
              <p:spPr>
                <a:xfrm>
                  <a:off x="2539140" y="1574416"/>
                  <a:ext cx="63651" cy="20789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Ink 82">
                  <a:extLst>
                    <a:ext uri="{FF2B5EF4-FFF2-40B4-BE49-F238E27FC236}">
                      <a16:creationId xmlns:a16="http://schemas.microsoft.com/office/drawing/2014/main" id="{F3F8ACC8-A53B-4B44-B16E-B5EF1F8CEB20}"/>
                    </a:ext>
                  </a:extLst>
                </p14:cNvPr>
                <p14:cNvContentPartPr/>
                <p14:nvPr/>
              </p14:nvContentPartPr>
              <p14:xfrm>
                <a:off x="2653981" y="1647533"/>
                <a:ext cx="91268" cy="90297"/>
              </p14:xfrm>
            </p:contentPart>
          </mc:Choice>
          <mc:Fallback xmlns="">
            <p:pic>
              <p:nvPicPr>
                <p:cNvPr id="83" name="Ink 82">
                  <a:extLst>
                    <a:ext uri="{FF2B5EF4-FFF2-40B4-BE49-F238E27FC236}">
                      <a16:creationId xmlns:a16="http://schemas.microsoft.com/office/drawing/2014/main" id="{F3F8ACC8-A53B-4B44-B16E-B5EF1F8CEB20}"/>
                    </a:ext>
                  </a:extLst>
                </p:cNvPr>
                <p:cNvPicPr/>
                <p:nvPr/>
              </p:nvPicPr>
              <p:blipFill>
                <a:blip r:embed="rId109"/>
                <a:stretch>
                  <a:fillRect/>
                </a:stretch>
              </p:blipFill>
              <p:spPr>
                <a:xfrm>
                  <a:off x="2646435" y="1639978"/>
                  <a:ext cx="106360" cy="10540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Ink 83">
                  <a:extLst>
                    <a:ext uri="{FF2B5EF4-FFF2-40B4-BE49-F238E27FC236}">
                      <a16:creationId xmlns:a16="http://schemas.microsoft.com/office/drawing/2014/main" id="{3ED5D4EF-BA8E-EC42-A536-6194EE9E18DC}"/>
                    </a:ext>
                  </a:extLst>
                </p14:cNvPr>
                <p14:cNvContentPartPr/>
                <p14:nvPr/>
              </p14:nvContentPartPr>
              <p14:xfrm>
                <a:off x="2862246" y="1592676"/>
                <a:ext cx="80588" cy="166030"/>
              </p14:xfrm>
            </p:contentPart>
          </mc:Choice>
          <mc:Fallback xmlns="">
            <p:pic>
              <p:nvPicPr>
                <p:cNvPr id="84" name="Ink 83">
                  <a:extLst>
                    <a:ext uri="{FF2B5EF4-FFF2-40B4-BE49-F238E27FC236}">
                      <a16:creationId xmlns:a16="http://schemas.microsoft.com/office/drawing/2014/main" id="{3ED5D4EF-BA8E-EC42-A536-6194EE9E18DC}"/>
                    </a:ext>
                  </a:extLst>
                </p:cNvPr>
                <p:cNvPicPr/>
                <p:nvPr/>
              </p:nvPicPr>
              <p:blipFill>
                <a:blip r:embed="rId111"/>
                <a:stretch>
                  <a:fillRect/>
                </a:stretch>
              </p:blipFill>
              <p:spPr>
                <a:xfrm>
                  <a:off x="2854691" y="1585096"/>
                  <a:ext cx="95698" cy="18118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Ink 84">
                  <a:extLst>
                    <a:ext uri="{FF2B5EF4-FFF2-40B4-BE49-F238E27FC236}">
                      <a16:creationId xmlns:a16="http://schemas.microsoft.com/office/drawing/2014/main" id="{F342FA0E-E06D-2C49-843F-E186FD2FF872}"/>
                    </a:ext>
                  </a:extLst>
                </p14:cNvPr>
                <p14:cNvContentPartPr/>
                <p14:nvPr/>
              </p14:nvContentPartPr>
              <p14:xfrm>
                <a:off x="2809331" y="1646077"/>
                <a:ext cx="122823" cy="32526"/>
              </p14:xfrm>
            </p:contentPart>
          </mc:Choice>
          <mc:Fallback xmlns="">
            <p:pic>
              <p:nvPicPr>
                <p:cNvPr id="85" name="Ink 84">
                  <a:extLst>
                    <a:ext uri="{FF2B5EF4-FFF2-40B4-BE49-F238E27FC236}">
                      <a16:creationId xmlns:a16="http://schemas.microsoft.com/office/drawing/2014/main" id="{F342FA0E-E06D-2C49-843F-E186FD2FF872}"/>
                    </a:ext>
                  </a:extLst>
                </p:cNvPr>
                <p:cNvPicPr/>
                <p:nvPr/>
              </p:nvPicPr>
              <p:blipFill>
                <a:blip r:embed="rId113"/>
                <a:stretch>
                  <a:fillRect/>
                </a:stretch>
              </p:blipFill>
              <p:spPr>
                <a:xfrm>
                  <a:off x="2801767" y="1638488"/>
                  <a:ext cx="137951" cy="4770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Ink 85">
                  <a:extLst>
                    <a:ext uri="{FF2B5EF4-FFF2-40B4-BE49-F238E27FC236}">
                      <a16:creationId xmlns:a16="http://schemas.microsoft.com/office/drawing/2014/main" id="{E5E2795D-D61A-4848-88B3-4429D259E37A}"/>
                    </a:ext>
                  </a:extLst>
                </p14:cNvPr>
                <p14:cNvContentPartPr/>
                <p14:nvPr/>
              </p14:nvContentPartPr>
              <p14:xfrm>
                <a:off x="3060318" y="1555294"/>
                <a:ext cx="32526" cy="485"/>
              </p14:xfrm>
            </p:contentPart>
          </mc:Choice>
          <mc:Fallback xmlns="">
            <p:pic>
              <p:nvPicPr>
                <p:cNvPr id="86" name="Ink 85">
                  <a:extLst>
                    <a:ext uri="{FF2B5EF4-FFF2-40B4-BE49-F238E27FC236}">
                      <a16:creationId xmlns:a16="http://schemas.microsoft.com/office/drawing/2014/main" id="{E5E2795D-D61A-4848-88B3-4429D259E37A}"/>
                    </a:ext>
                  </a:extLst>
                </p:cNvPr>
                <p:cNvPicPr/>
                <p:nvPr/>
              </p:nvPicPr>
              <p:blipFill>
                <a:blip r:embed="rId115"/>
                <a:stretch>
                  <a:fillRect/>
                </a:stretch>
              </p:blipFill>
              <p:spPr>
                <a:xfrm>
                  <a:off x="3052729" y="1545109"/>
                  <a:ext cx="47705" cy="2085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Ink 86">
                  <a:extLst>
                    <a:ext uri="{FF2B5EF4-FFF2-40B4-BE49-F238E27FC236}">
                      <a16:creationId xmlns:a16="http://schemas.microsoft.com/office/drawing/2014/main" id="{6E77E657-0ADC-2F43-BEC3-D8B8AAC57FBB}"/>
                    </a:ext>
                  </a:extLst>
                </p14:cNvPr>
                <p14:cNvContentPartPr/>
                <p14:nvPr/>
              </p14:nvContentPartPr>
              <p14:xfrm>
                <a:off x="2996236" y="1662098"/>
                <a:ext cx="37867" cy="69422"/>
              </p14:xfrm>
            </p:contentPart>
          </mc:Choice>
          <mc:Fallback xmlns="">
            <p:pic>
              <p:nvPicPr>
                <p:cNvPr id="87" name="Ink 86">
                  <a:extLst>
                    <a:ext uri="{FF2B5EF4-FFF2-40B4-BE49-F238E27FC236}">
                      <a16:creationId xmlns:a16="http://schemas.microsoft.com/office/drawing/2014/main" id="{6E77E657-0ADC-2F43-BEC3-D8B8AAC57FBB}"/>
                    </a:ext>
                  </a:extLst>
                </p:cNvPr>
                <p:cNvPicPr/>
                <p:nvPr/>
              </p:nvPicPr>
              <p:blipFill>
                <a:blip r:embed="rId117"/>
                <a:stretch>
                  <a:fillRect/>
                </a:stretch>
              </p:blipFill>
              <p:spPr>
                <a:xfrm>
                  <a:off x="2988663" y="1654544"/>
                  <a:ext cx="53014" cy="8452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Ink 87">
                  <a:extLst>
                    <a:ext uri="{FF2B5EF4-FFF2-40B4-BE49-F238E27FC236}">
                      <a16:creationId xmlns:a16="http://schemas.microsoft.com/office/drawing/2014/main" id="{FF5C49C9-1952-2B45-AD23-D552058EA983}"/>
                    </a:ext>
                  </a:extLst>
                </p14:cNvPr>
                <p14:cNvContentPartPr/>
                <p14:nvPr/>
              </p14:nvContentPartPr>
              <p14:xfrm>
                <a:off x="3099155" y="1614036"/>
                <a:ext cx="79617" cy="85927"/>
              </p14:xfrm>
            </p:contentPart>
          </mc:Choice>
          <mc:Fallback xmlns="">
            <p:pic>
              <p:nvPicPr>
                <p:cNvPr id="88" name="Ink 87">
                  <a:extLst>
                    <a:ext uri="{FF2B5EF4-FFF2-40B4-BE49-F238E27FC236}">
                      <a16:creationId xmlns:a16="http://schemas.microsoft.com/office/drawing/2014/main" id="{FF5C49C9-1952-2B45-AD23-D552058EA983}"/>
                    </a:ext>
                  </a:extLst>
                </p:cNvPr>
                <p:cNvPicPr/>
                <p:nvPr/>
              </p:nvPicPr>
              <p:blipFill>
                <a:blip r:embed="rId119"/>
                <a:stretch>
                  <a:fillRect/>
                </a:stretch>
              </p:blipFill>
              <p:spPr>
                <a:xfrm>
                  <a:off x="3091555" y="1606486"/>
                  <a:ext cx="94817" cy="10102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Ink 90">
                  <a:extLst>
                    <a:ext uri="{FF2B5EF4-FFF2-40B4-BE49-F238E27FC236}">
                      <a16:creationId xmlns:a16="http://schemas.microsoft.com/office/drawing/2014/main" id="{CBA45F60-A357-7346-99E3-A4B616739D9B}"/>
                    </a:ext>
                  </a:extLst>
                </p14:cNvPr>
                <p14:cNvContentPartPr/>
                <p14:nvPr/>
              </p14:nvContentPartPr>
              <p14:xfrm>
                <a:off x="3215668" y="1672777"/>
                <a:ext cx="101949" cy="91268"/>
              </p14:xfrm>
            </p:contentPart>
          </mc:Choice>
          <mc:Fallback xmlns="">
            <p:pic>
              <p:nvPicPr>
                <p:cNvPr id="91" name="Ink 90">
                  <a:extLst>
                    <a:ext uri="{FF2B5EF4-FFF2-40B4-BE49-F238E27FC236}">
                      <a16:creationId xmlns:a16="http://schemas.microsoft.com/office/drawing/2014/main" id="{CBA45F60-A357-7346-99E3-A4B616739D9B}"/>
                    </a:ext>
                  </a:extLst>
                </p:cNvPr>
                <p:cNvPicPr/>
                <p:nvPr/>
              </p:nvPicPr>
              <p:blipFill>
                <a:blip r:embed="rId121"/>
                <a:stretch>
                  <a:fillRect/>
                </a:stretch>
              </p:blipFill>
              <p:spPr>
                <a:xfrm>
                  <a:off x="3208103" y="1665231"/>
                  <a:ext cx="117079" cy="106360"/>
                </a:xfrm>
                <a:prstGeom prst="rect">
                  <a:avLst/>
                </a:prstGeom>
              </p:spPr>
            </p:pic>
          </mc:Fallback>
        </mc:AlternateContent>
      </p:grpSp>
      <p:grpSp>
        <p:nvGrpSpPr>
          <p:cNvPr id="96" name="Group 95">
            <a:extLst>
              <a:ext uri="{FF2B5EF4-FFF2-40B4-BE49-F238E27FC236}">
                <a16:creationId xmlns:a16="http://schemas.microsoft.com/office/drawing/2014/main" id="{CA1D58AF-0885-A54A-ADC0-366FDACFBF13}"/>
              </a:ext>
            </a:extLst>
          </p:cNvPr>
          <p:cNvGrpSpPr/>
          <p:nvPr/>
        </p:nvGrpSpPr>
        <p:grpSpPr>
          <a:xfrm>
            <a:off x="3777840" y="1501892"/>
            <a:ext cx="332061" cy="316041"/>
            <a:chOff x="3777840" y="1501892"/>
            <a:chExt cx="332061" cy="316041"/>
          </a:xfrm>
        </p:grpSpPr>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1C6B2E6E-FF89-114E-BC77-787297DC740C}"/>
                    </a:ext>
                  </a:extLst>
                </p14:cNvPr>
                <p14:cNvContentPartPr/>
                <p14:nvPr/>
              </p14:nvContentPartPr>
              <p14:xfrm>
                <a:off x="3777840" y="1662098"/>
                <a:ext cx="43207" cy="48547"/>
              </p14:xfrm>
            </p:contentPart>
          </mc:Choice>
          <mc:Fallback xmlns="">
            <p:pic>
              <p:nvPicPr>
                <p:cNvPr id="93" name="Ink 92">
                  <a:extLst>
                    <a:ext uri="{FF2B5EF4-FFF2-40B4-BE49-F238E27FC236}">
                      <a16:creationId xmlns:a16="http://schemas.microsoft.com/office/drawing/2014/main" id="{1C6B2E6E-FF89-114E-BC77-787297DC740C}"/>
                    </a:ext>
                  </a:extLst>
                </p:cNvPr>
                <p:cNvPicPr/>
                <p:nvPr/>
              </p:nvPicPr>
              <p:blipFill>
                <a:blip r:embed="rId123"/>
                <a:stretch>
                  <a:fillRect/>
                </a:stretch>
              </p:blipFill>
              <p:spPr>
                <a:xfrm>
                  <a:off x="3770279" y="1654546"/>
                  <a:ext cx="58329" cy="6365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67F7E486-0611-D441-BAF6-1140745936CC}"/>
                    </a:ext>
                  </a:extLst>
                </p14:cNvPr>
                <p14:cNvContentPartPr/>
                <p14:nvPr/>
              </p14:nvContentPartPr>
              <p14:xfrm>
                <a:off x="3873962" y="1501892"/>
                <a:ext cx="171856" cy="316041"/>
              </p14:xfrm>
            </p:contentPart>
          </mc:Choice>
          <mc:Fallback xmlns="">
            <p:pic>
              <p:nvPicPr>
                <p:cNvPr id="94" name="Ink 93">
                  <a:extLst>
                    <a:ext uri="{FF2B5EF4-FFF2-40B4-BE49-F238E27FC236}">
                      <a16:creationId xmlns:a16="http://schemas.microsoft.com/office/drawing/2014/main" id="{67F7E486-0611-D441-BAF6-1140745936CC}"/>
                    </a:ext>
                  </a:extLst>
                </p:cNvPr>
                <p:cNvPicPr/>
                <p:nvPr/>
              </p:nvPicPr>
              <p:blipFill>
                <a:blip r:embed="rId125"/>
                <a:stretch>
                  <a:fillRect/>
                </a:stretch>
              </p:blipFill>
              <p:spPr>
                <a:xfrm>
                  <a:off x="3866396" y="1494333"/>
                  <a:ext cx="186988" cy="33115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EAA58321-F56D-EC4F-BFB9-ABF39521617E}"/>
                    </a:ext>
                  </a:extLst>
                </p14:cNvPr>
                <p14:cNvContentPartPr/>
                <p14:nvPr/>
              </p14:nvContentPartPr>
              <p14:xfrm>
                <a:off x="3911344" y="1608695"/>
                <a:ext cx="198557" cy="21846"/>
              </p14:xfrm>
            </p:contentPart>
          </mc:Choice>
          <mc:Fallback xmlns="">
            <p:pic>
              <p:nvPicPr>
                <p:cNvPr id="95" name="Ink 94">
                  <a:extLst>
                    <a:ext uri="{FF2B5EF4-FFF2-40B4-BE49-F238E27FC236}">
                      <a16:creationId xmlns:a16="http://schemas.microsoft.com/office/drawing/2014/main" id="{EAA58321-F56D-EC4F-BFB9-ABF39521617E}"/>
                    </a:ext>
                  </a:extLst>
                </p:cNvPr>
                <p:cNvPicPr/>
                <p:nvPr/>
              </p:nvPicPr>
              <p:blipFill>
                <a:blip r:embed="rId127"/>
                <a:stretch>
                  <a:fillRect/>
                </a:stretch>
              </p:blipFill>
              <p:spPr>
                <a:xfrm>
                  <a:off x="3903776" y="1601049"/>
                  <a:ext cx="213692" cy="37138"/>
                </a:xfrm>
                <a:prstGeom prst="rect">
                  <a:avLst/>
                </a:prstGeom>
              </p:spPr>
            </p:pic>
          </mc:Fallback>
        </mc:AlternateContent>
      </p:grpSp>
      <p:grpSp>
        <p:nvGrpSpPr>
          <p:cNvPr id="100" name="Group 99">
            <a:extLst>
              <a:ext uri="{FF2B5EF4-FFF2-40B4-BE49-F238E27FC236}">
                <a16:creationId xmlns:a16="http://schemas.microsoft.com/office/drawing/2014/main" id="{66F9A0DD-4B70-3A49-8C26-F740F08ACDA3}"/>
              </a:ext>
            </a:extLst>
          </p:cNvPr>
          <p:cNvGrpSpPr/>
          <p:nvPr/>
        </p:nvGrpSpPr>
        <p:grpSpPr>
          <a:xfrm>
            <a:off x="4318167" y="1501892"/>
            <a:ext cx="374782" cy="323807"/>
            <a:chOff x="4318167" y="1501892"/>
            <a:chExt cx="374782" cy="323807"/>
          </a:xfrm>
        </p:grpSpPr>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30A744C4-7B3D-E845-BEFD-48B28F569CFF}"/>
                    </a:ext>
                  </a:extLst>
                </p14:cNvPr>
                <p14:cNvContentPartPr/>
                <p14:nvPr/>
              </p14:nvContentPartPr>
              <p14:xfrm>
                <a:off x="4318167" y="1571314"/>
                <a:ext cx="129135" cy="224772"/>
              </p14:xfrm>
            </p:contentPart>
          </mc:Choice>
          <mc:Fallback xmlns="">
            <p:pic>
              <p:nvPicPr>
                <p:cNvPr id="97" name="Ink 96">
                  <a:extLst>
                    <a:ext uri="{FF2B5EF4-FFF2-40B4-BE49-F238E27FC236}">
                      <a16:creationId xmlns:a16="http://schemas.microsoft.com/office/drawing/2014/main" id="{30A744C4-7B3D-E845-BEFD-48B28F569CFF}"/>
                    </a:ext>
                  </a:extLst>
                </p:cNvPr>
                <p:cNvPicPr/>
                <p:nvPr/>
              </p:nvPicPr>
              <p:blipFill>
                <a:blip r:embed="rId129"/>
                <a:stretch>
                  <a:fillRect/>
                </a:stretch>
              </p:blipFill>
              <p:spPr>
                <a:xfrm>
                  <a:off x="4310592" y="1563737"/>
                  <a:ext cx="144285" cy="23992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1A8D6498-79C7-8A4E-B429-9F21018DF434}"/>
                    </a:ext>
                  </a:extLst>
                </p14:cNvPr>
                <p14:cNvContentPartPr/>
                <p14:nvPr/>
              </p14:nvContentPartPr>
              <p14:xfrm>
                <a:off x="4446816" y="1569372"/>
                <a:ext cx="113115" cy="256327"/>
              </p14:xfrm>
            </p:contentPart>
          </mc:Choice>
          <mc:Fallback xmlns="">
            <p:pic>
              <p:nvPicPr>
                <p:cNvPr id="98" name="Ink 97">
                  <a:extLst>
                    <a:ext uri="{FF2B5EF4-FFF2-40B4-BE49-F238E27FC236}">
                      <a16:creationId xmlns:a16="http://schemas.microsoft.com/office/drawing/2014/main" id="{1A8D6498-79C7-8A4E-B429-9F21018DF434}"/>
                    </a:ext>
                  </a:extLst>
                </p:cNvPr>
                <p:cNvPicPr/>
                <p:nvPr/>
              </p:nvPicPr>
              <p:blipFill>
                <a:blip r:embed="rId131"/>
                <a:stretch>
                  <a:fillRect/>
                </a:stretch>
              </p:blipFill>
              <p:spPr>
                <a:xfrm>
                  <a:off x="4439227" y="1561801"/>
                  <a:ext cx="128293" cy="27146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0D371D69-BC8E-194C-845A-693D9548EB60}"/>
                    </a:ext>
                  </a:extLst>
                </p14:cNvPr>
                <p14:cNvContentPartPr/>
                <p14:nvPr/>
              </p14:nvContentPartPr>
              <p14:xfrm>
                <a:off x="4617701" y="1501892"/>
                <a:ext cx="75248" cy="101949"/>
              </p14:xfrm>
            </p:contentPart>
          </mc:Choice>
          <mc:Fallback xmlns="">
            <p:pic>
              <p:nvPicPr>
                <p:cNvPr id="99" name="Ink 98">
                  <a:extLst>
                    <a:ext uri="{FF2B5EF4-FFF2-40B4-BE49-F238E27FC236}">
                      <a16:creationId xmlns:a16="http://schemas.microsoft.com/office/drawing/2014/main" id="{0D371D69-BC8E-194C-845A-693D9548EB60}"/>
                    </a:ext>
                  </a:extLst>
                </p:cNvPr>
                <p:cNvPicPr/>
                <p:nvPr/>
              </p:nvPicPr>
              <p:blipFill>
                <a:blip r:embed="rId133"/>
                <a:stretch>
                  <a:fillRect/>
                </a:stretch>
              </p:blipFill>
              <p:spPr>
                <a:xfrm>
                  <a:off x="4610140" y="1494354"/>
                  <a:ext cx="90370" cy="117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101" name="Ink 100">
                <a:extLst>
                  <a:ext uri="{FF2B5EF4-FFF2-40B4-BE49-F238E27FC236}">
                    <a16:creationId xmlns:a16="http://schemas.microsoft.com/office/drawing/2014/main" id="{A18AC6B2-63B7-524D-8077-67F50477AB25}"/>
                  </a:ext>
                </a:extLst>
              </p14:cNvPr>
              <p14:cNvContentPartPr/>
              <p14:nvPr/>
            </p14:nvContentPartPr>
            <p14:xfrm>
              <a:off x="5024523" y="1640736"/>
              <a:ext cx="75248" cy="118454"/>
            </p14:xfrm>
          </p:contentPart>
        </mc:Choice>
        <mc:Fallback xmlns="">
          <p:pic>
            <p:nvPicPr>
              <p:cNvPr id="101" name="Ink 100">
                <a:extLst>
                  <a:ext uri="{FF2B5EF4-FFF2-40B4-BE49-F238E27FC236}">
                    <a16:creationId xmlns:a16="http://schemas.microsoft.com/office/drawing/2014/main" id="{A18AC6B2-63B7-524D-8077-67F50477AB25}"/>
                  </a:ext>
                </a:extLst>
              </p:cNvPr>
              <p:cNvPicPr/>
              <p:nvPr/>
            </p:nvPicPr>
            <p:blipFill>
              <a:blip r:embed="rId135"/>
              <a:stretch>
                <a:fillRect/>
              </a:stretch>
            </p:blipFill>
            <p:spPr>
              <a:xfrm>
                <a:off x="5016962" y="1633152"/>
                <a:ext cx="90370"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2" name="Ink 101">
                <a:extLst>
                  <a:ext uri="{FF2B5EF4-FFF2-40B4-BE49-F238E27FC236}">
                    <a16:creationId xmlns:a16="http://schemas.microsoft.com/office/drawing/2014/main" id="{3760EF7C-9DBE-204E-88E3-6DB89B24E459}"/>
                  </a:ext>
                </a:extLst>
              </p14:cNvPr>
              <p14:cNvContentPartPr/>
              <p14:nvPr/>
            </p14:nvContentPartPr>
            <p14:xfrm>
              <a:off x="5153657" y="1672777"/>
              <a:ext cx="96123" cy="107289"/>
            </p14:xfrm>
          </p:contentPart>
        </mc:Choice>
        <mc:Fallback xmlns="">
          <p:pic>
            <p:nvPicPr>
              <p:cNvPr id="102" name="Ink 101">
                <a:extLst>
                  <a:ext uri="{FF2B5EF4-FFF2-40B4-BE49-F238E27FC236}">
                    <a16:creationId xmlns:a16="http://schemas.microsoft.com/office/drawing/2014/main" id="{3760EF7C-9DBE-204E-88E3-6DB89B24E459}"/>
                  </a:ext>
                </a:extLst>
              </p:cNvPr>
              <p:cNvPicPr/>
              <p:nvPr/>
            </p:nvPicPr>
            <p:blipFill>
              <a:blip r:embed="rId137"/>
              <a:stretch>
                <a:fillRect/>
              </a:stretch>
            </p:blipFill>
            <p:spPr>
              <a:xfrm>
                <a:off x="5146097" y="1665216"/>
                <a:ext cx="111243" cy="12241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7" name="Ink 106">
                <a:extLst>
                  <a:ext uri="{FF2B5EF4-FFF2-40B4-BE49-F238E27FC236}">
                    <a16:creationId xmlns:a16="http://schemas.microsoft.com/office/drawing/2014/main" id="{24823E4A-CD09-1145-91C5-4305F2567A07}"/>
                  </a:ext>
                </a:extLst>
              </p14:cNvPr>
              <p14:cNvContentPartPr/>
              <p14:nvPr/>
            </p14:nvContentPartPr>
            <p14:xfrm>
              <a:off x="5511934" y="1646077"/>
              <a:ext cx="155835" cy="123794"/>
            </p14:xfrm>
          </p:contentPart>
        </mc:Choice>
        <mc:Fallback xmlns="">
          <p:pic>
            <p:nvPicPr>
              <p:cNvPr id="107" name="Ink 106">
                <a:extLst>
                  <a:ext uri="{FF2B5EF4-FFF2-40B4-BE49-F238E27FC236}">
                    <a16:creationId xmlns:a16="http://schemas.microsoft.com/office/drawing/2014/main" id="{24823E4A-CD09-1145-91C5-4305F2567A07}"/>
                  </a:ext>
                </a:extLst>
              </p:cNvPr>
              <p:cNvPicPr/>
              <p:nvPr/>
            </p:nvPicPr>
            <p:blipFill>
              <a:blip r:embed="rId139"/>
              <a:stretch>
                <a:fillRect/>
              </a:stretch>
            </p:blipFill>
            <p:spPr>
              <a:xfrm>
                <a:off x="5504359" y="1638498"/>
                <a:ext cx="170986" cy="138952"/>
              </a:xfrm>
              <a:prstGeom prst="rect">
                <a:avLst/>
              </a:prstGeom>
            </p:spPr>
          </p:pic>
        </mc:Fallback>
      </mc:AlternateContent>
      <p:grpSp>
        <p:nvGrpSpPr>
          <p:cNvPr id="124" name="Group 123">
            <a:extLst>
              <a:ext uri="{FF2B5EF4-FFF2-40B4-BE49-F238E27FC236}">
                <a16:creationId xmlns:a16="http://schemas.microsoft.com/office/drawing/2014/main" id="{4B073B1C-A4F3-984E-8349-534BD5F1E41F}"/>
              </a:ext>
            </a:extLst>
          </p:cNvPr>
          <p:cNvGrpSpPr/>
          <p:nvPr/>
        </p:nvGrpSpPr>
        <p:grpSpPr>
          <a:xfrm>
            <a:off x="6112458" y="1587821"/>
            <a:ext cx="202926" cy="160690"/>
            <a:chOff x="6112458" y="1587821"/>
            <a:chExt cx="202926" cy="160690"/>
          </a:xfrm>
        </p:grpSpPr>
        <mc:AlternateContent xmlns:mc="http://schemas.openxmlformats.org/markup-compatibility/2006" xmlns:p14="http://schemas.microsoft.com/office/powerpoint/2010/main">
          <mc:Choice Requires="p14">
            <p:contentPart p14:bwMode="auto" r:id="rId140">
              <p14:nvContentPartPr>
                <p14:cNvPr id="108" name="Ink 107">
                  <a:extLst>
                    <a:ext uri="{FF2B5EF4-FFF2-40B4-BE49-F238E27FC236}">
                      <a16:creationId xmlns:a16="http://schemas.microsoft.com/office/drawing/2014/main" id="{336883B7-DB12-5248-9AD7-04A8DB9BFA54}"/>
                    </a:ext>
                  </a:extLst>
                </p14:cNvPr>
                <p14:cNvContentPartPr/>
                <p14:nvPr/>
              </p14:nvContentPartPr>
              <p14:xfrm>
                <a:off x="6116342" y="1587821"/>
                <a:ext cx="27186" cy="16021"/>
              </p14:xfrm>
            </p:contentPart>
          </mc:Choice>
          <mc:Fallback xmlns="">
            <p:pic>
              <p:nvPicPr>
                <p:cNvPr id="108" name="Ink 107">
                  <a:extLst>
                    <a:ext uri="{FF2B5EF4-FFF2-40B4-BE49-F238E27FC236}">
                      <a16:creationId xmlns:a16="http://schemas.microsoft.com/office/drawing/2014/main" id="{336883B7-DB12-5248-9AD7-04A8DB9BFA54}"/>
                    </a:ext>
                  </a:extLst>
                </p:cNvPr>
                <p:cNvPicPr/>
                <p:nvPr/>
              </p:nvPicPr>
              <p:blipFill>
                <a:blip r:embed="rId141"/>
                <a:stretch>
                  <a:fillRect/>
                </a:stretch>
              </p:blipFill>
              <p:spPr>
                <a:xfrm>
                  <a:off x="6108730" y="1580175"/>
                  <a:ext cx="42410" cy="3131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9" name="Ink 108">
                  <a:extLst>
                    <a:ext uri="{FF2B5EF4-FFF2-40B4-BE49-F238E27FC236}">
                      <a16:creationId xmlns:a16="http://schemas.microsoft.com/office/drawing/2014/main" id="{E2A8617E-1F45-BE4E-848A-D4DC2012F836}"/>
                    </a:ext>
                  </a:extLst>
                </p14:cNvPr>
                <p14:cNvContentPartPr/>
                <p14:nvPr/>
              </p14:nvContentPartPr>
              <p14:xfrm>
                <a:off x="6112458" y="1640736"/>
                <a:ext cx="15536" cy="101949"/>
              </p14:xfrm>
            </p:contentPart>
          </mc:Choice>
          <mc:Fallback xmlns="">
            <p:pic>
              <p:nvPicPr>
                <p:cNvPr id="109" name="Ink 108">
                  <a:extLst>
                    <a:ext uri="{FF2B5EF4-FFF2-40B4-BE49-F238E27FC236}">
                      <a16:creationId xmlns:a16="http://schemas.microsoft.com/office/drawing/2014/main" id="{E2A8617E-1F45-BE4E-848A-D4DC2012F836}"/>
                    </a:ext>
                  </a:extLst>
                </p:cNvPr>
                <p:cNvPicPr/>
                <p:nvPr/>
              </p:nvPicPr>
              <p:blipFill>
                <a:blip r:embed="rId143"/>
                <a:stretch>
                  <a:fillRect/>
                </a:stretch>
              </p:blipFill>
              <p:spPr>
                <a:xfrm>
                  <a:off x="6104871" y="1633198"/>
                  <a:ext cx="30711" cy="117026"/>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0" name="Ink 109">
                  <a:extLst>
                    <a:ext uri="{FF2B5EF4-FFF2-40B4-BE49-F238E27FC236}">
                      <a16:creationId xmlns:a16="http://schemas.microsoft.com/office/drawing/2014/main" id="{5DD6A5CE-281B-784B-A3DB-8C9837A7E024}"/>
                    </a:ext>
                  </a:extLst>
                </p14:cNvPr>
                <p14:cNvContentPartPr/>
                <p14:nvPr/>
              </p14:nvContentPartPr>
              <p14:xfrm>
                <a:off x="6202269" y="1635396"/>
                <a:ext cx="113115" cy="113115"/>
              </p14:xfrm>
            </p:contentPart>
          </mc:Choice>
          <mc:Fallback xmlns="">
            <p:pic>
              <p:nvPicPr>
                <p:cNvPr id="110" name="Ink 109">
                  <a:extLst>
                    <a:ext uri="{FF2B5EF4-FFF2-40B4-BE49-F238E27FC236}">
                      <a16:creationId xmlns:a16="http://schemas.microsoft.com/office/drawing/2014/main" id="{5DD6A5CE-281B-784B-A3DB-8C9837A7E024}"/>
                    </a:ext>
                  </a:extLst>
                </p:cNvPr>
                <p:cNvPicPr/>
                <p:nvPr/>
              </p:nvPicPr>
              <p:blipFill>
                <a:blip r:embed="rId145"/>
                <a:stretch>
                  <a:fillRect/>
                </a:stretch>
              </p:blipFill>
              <p:spPr>
                <a:xfrm>
                  <a:off x="6194680" y="1627807"/>
                  <a:ext cx="128293" cy="128293"/>
                </a:xfrm>
                <a:prstGeom prst="rect">
                  <a:avLst/>
                </a:prstGeom>
              </p:spPr>
            </p:pic>
          </mc:Fallback>
        </mc:AlternateContent>
      </p:grpSp>
      <p:grpSp>
        <p:nvGrpSpPr>
          <p:cNvPr id="123" name="Group 122">
            <a:extLst>
              <a:ext uri="{FF2B5EF4-FFF2-40B4-BE49-F238E27FC236}">
                <a16:creationId xmlns:a16="http://schemas.microsoft.com/office/drawing/2014/main" id="{03304F1D-5ECD-A940-8EC7-A67BFE963A1C}"/>
              </a:ext>
            </a:extLst>
          </p:cNvPr>
          <p:cNvGrpSpPr/>
          <p:nvPr/>
        </p:nvGrpSpPr>
        <p:grpSpPr>
          <a:xfrm>
            <a:off x="6790658" y="1576654"/>
            <a:ext cx="1286977" cy="353422"/>
            <a:chOff x="6790658" y="1576654"/>
            <a:chExt cx="1286977" cy="353422"/>
          </a:xfrm>
        </p:grpSpPr>
        <mc:AlternateContent xmlns:mc="http://schemas.openxmlformats.org/markup-compatibility/2006" xmlns:p14="http://schemas.microsoft.com/office/powerpoint/2010/main">
          <mc:Choice Requires="p14">
            <p:contentPart p14:bwMode="auto" r:id="rId146">
              <p14:nvContentPartPr>
                <p14:cNvPr id="111" name="Ink 110">
                  <a:extLst>
                    <a:ext uri="{FF2B5EF4-FFF2-40B4-BE49-F238E27FC236}">
                      <a16:creationId xmlns:a16="http://schemas.microsoft.com/office/drawing/2014/main" id="{6A6EB03B-0E72-9041-AD3A-5A7D2309DBDA}"/>
                    </a:ext>
                  </a:extLst>
                </p14:cNvPr>
                <p14:cNvContentPartPr/>
                <p14:nvPr/>
              </p14:nvContentPartPr>
              <p14:xfrm>
                <a:off x="6790658" y="1640736"/>
                <a:ext cx="150496" cy="101463"/>
              </p14:xfrm>
            </p:contentPart>
          </mc:Choice>
          <mc:Fallback xmlns="">
            <p:pic>
              <p:nvPicPr>
                <p:cNvPr id="111" name="Ink 110">
                  <a:extLst>
                    <a:ext uri="{FF2B5EF4-FFF2-40B4-BE49-F238E27FC236}">
                      <a16:creationId xmlns:a16="http://schemas.microsoft.com/office/drawing/2014/main" id="{6A6EB03B-0E72-9041-AD3A-5A7D2309DBDA}"/>
                    </a:ext>
                  </a:extLst>
                </p:cNvPr>
                <p:cNvPicPr/>
                <p:nvPr/>
              </p:nvPicPr>
              <p:blipFill>
                <a:blip r:embed="rId147"/>
                <a:stretch>
                  <a:fillRect/>
                </a:stretch>
              </p:blipFill>
              <p:spPr>
                <a:xfrm>
                  <a:off x="6783079" y="1633180"/>
                  <a:ext cx="165654" cy="11657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2" name="Ink 111">
                  <a:extLst>
                    <a:ext uri="{FF2B5EF4-FFF2-40B4-BE49-F238E27FC236}">
                      <a16:creationId xmlns:a16="http://schemas.microsoft.com/office/drawing/2014/main" id="{58FD1A21-4655-C845-A3E6-9DA29126A692}"/>
                    </a:ext>
                  </a:extLst>
                </p14:cNvPr>
                <p14:cNvContentPartPr/>
                <p14:nvPr/>
              </p14:nvContentPartPr>
              <p14:xfrm>
                <a:off x="6967368" y="1614036"/>
                <a:ext cx="85927" cy="116999"/>
              </p14:xfrm>
            </p:contentPart>
          </mc:Choice>
          <mc:Fallback xmlns="">
            <p:pic>
              <p:nvPicPr>
                <p:cNvPr id="112" name="Ink 111">
                  <a:extLst>
                    <a:ext uri="{FF2B5EF4-FFF2-40B4-BE49-F238E27FC236}">
                      <a16:creationId xmlns:a16="http://schemas.microsoft.com/office/drawing/2014/main" id="{58FD1A21-4655-C845-A3E6-9DA29126A692}"/>
                    </a:ext>
                  </a:extLst>
                </p:cNvPr>
                <p:cNvPicPr/>
                <p:nvPr/>
              </p:nvPicPr>
              <p:blipFill>
                <a:blip r:embed="rId149"/>
                <a:stretch>
                  <a:fillRect/>
                </a:stretch>
              </p:blipFill>
              <p:spPr>
                <a:xfrm>
                  <a:off x="6959818" y="1606476"/>
                  <a:ext cx="101027" cy="132119"/>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3" name="Ink 112">
                  <a:extLst>
                    <a:ext uri="{FF2B5EF4-FFF2-40B4-BE49-F238E27FC236}">
                      <a16:creationId xmlns:a16="http://schemas.microsoft.com/office/drawing/2014/main" id="{C5B63A36-3235-B343-823D-A228F48E2124}"/>
                    </a:ext>
                  </a:extLst>
                </p14:cNvPr>
                <p14:cNvContentPartPr/>
                <p14:nvPr/>
              </p14:nvContentPartPr>
              <p14:xfrm>
                <a:off x="7091647" y="1619376"/>
                <a:ext cx="79617" cy="118454"/>
              </p14:xfrm>
            </p:contentPart>
          </mc:Choice>
          <mc:Fallback xmlns="">
            <p:pic>
              <p:nvPicPr>
                <p:cNvPr id="113" name="Ink 112">
                  <a:extLst>
                    <a:ext uri="{FF2B5EF4-FFF2-40B4-BE49-F238E27FC236}">
                      <a16:creationId xmlns:a16="http://schemas.microsoft.com/office/drawing/2014/main" id="{C5B63A36-3235-B343-823D-A228F48E2124}"/>
                    </a:ext>
                  </a:extLst>
                </p:cNvPr>
                <p:cNvPicPr/>
                <p:nvPr/>
              </p:nvPicPr>
              <p:blipFill>
                <a:blip r:embed="rId151"/>
                <a:stretch>
                  <a:fillRect/>
                </a:stretch>
              </p:blipFill>
              <p:spPr>
                <a:xfrm>
                  <a:off x="7084082" y="1611792"/>
                  <a:ext cx="94748"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4" name="Ink 113">
                  <a:extLst>
                    <a:ext uri="{FF2B5EF4-FFF2-40B4-BE49-F238E27FC236}">
                      <a16:creationId xmlns:a16="http://schemas.microsoft.com/office/drawing/2014/main" id="{4DE578A8-CB03-6046-84DB-8115271C4588}"/>
                    </a:ext>
                  </a:extLst>
                </p14:cNvPr>
                <p14:cNvContentPartPr/>
                <p14:nvPr/>
              </p14:nvContentPartPr>
              <p14:xfrm>
                <a:off x="7218840" y="1630057"/>
                <a:ext cx="113115" cy="85927"/>
              </p14:xfrm>
            </p:contentPart>
          </mc:Choice>
          <mc:Fallback xmlns="">
            <p:pic>
              <p:nvPicPr>
                <p:cNvPr id="114" name="Ink 113">
                  <a:extLst>
                    <a:ext uri="{FF2B5EF4-FFF2-40B4-BE49-F238E27FC236}">
                      <a16:creationId xmlns:a16="http://schemas.microsoft.com/office/drawing/2014/main" id="{4DE578A8-CB03-6046-84DB-8115271C4588}"/>
                    </a:ext>
                  </a:extLst>
                </p:cNvPr>
                <p:cNvPicPr/>
                <p:nvPr/>
              </p:nvPicPr>
              <p:blipFill>
                <a:blip r:embed="rId153"/>
                <a:stretch>
                  <a:fillRect/>
                </a:stretch>
              </p:blipFill>
              <p:spPr>
                <a:xfrm>
                  <a:off x="7211251" y="1622507"/>
                  <a:ext cx="128293" cy="101027"/>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Ink 114">
                  <a:extLst>
                    <a:ext uri="{FF2B5EF4-FFF2-40B4-BE49-F238E27FC236}">
                      <a16:creationId xmlns:a16="http://schemas.microsoft.com/office/drawing/2014/main" id="{62F8CA06-708D-8544-88A3-2A2CEC873643}"/>
                    </a:ext>
                  </a:extLst>
                </p14:cNvPr>
                <p14:cNvContentPartPr/>
                <p14:nvPr/>
              </p14:nvContentPartPr>
              <p14:xfrm>
                <a:off x="7336810" y="1651417"/>
                <a:ext cx="69908" cy="227685"/>
              </p14:xfrm>
            </p:contentPart>
          </mc:Choice>
          <mc:Fallback xmlns="">
            <p:pic>
              <p:nvPicPr>
                <p:cNvPr id="115" name="Ink 114">
                  <a:extLst>
                    <a:ext uri="{FF2B5EF4-FFF2-40B4-BE49-F238E27FC236}">
                      <a16:creationId xmlns:a16="http://schemas.microsoft.com/office/drawing/2014/main" id="{62F8CA06-708D-8544-88A3-2A2CEC873643}"/>
                    </a:ext>
                  </a:extLst>
                </p:cNvPr>
                <p:cNvPicPr/>
                <p:nvPr/>
              </p:nvPicPr>
              <p:blipFill>
                <a:blip r:embed="rId155"/>
                <a:stretch>
                  <a:fillRect/>
                </a:stretch>
              </p:blipFill>
              <p:spPr>
                <a:xfrm>
                  <a:off x="7329281" y="1643852"/>
                  <a:ext cx="84965" cy="24281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Ink 115">
                  <a:extLst>
                    <a:ext uri="{FF2B5EF4-FFF2-40B4-BE49-F238E27FC236}">
                      <a16:creationId xmlns:a16="http://schemas.microsoft.com/office/drawing/2014/main" id="{C84E225E-6D84-664D-9F9A-2D91B6494103}"/>
                    </a:ext>
                  </a:extLst>
                </p14:cNvPr>
                <p14:cNvContentPartPr/>
                <p14:nvPr/>
              </p14:nvContentPartPr>
              <p14:xfrm>
                <a:off x="7400891" y="1630057"/>
                <a:ext cx="90782" cy="155835"/>
              </p14:xfrm>
            </p:contentPart>
          </mc:Choice>
          <mc:Fallback xmlns="">
            <p:pic>
              <p:nvPicPr>
                <p:cNvPr id="116" name="Ink 115">
                  <a:extLst>
                    <a:ext uri="{FF2B5EF4-FFF2-40B4-BE49-F238E27FC236}">
                      <a16:creationId xmlns:a16="http://schemas.microsoft.com/office/drawing/2014/main" id="{C84E225E-6D84-664D-9F9A-2D91B6494103}"/>
                    </a:ext>
                  </a:extLst>
                </p:cNvPr>
                <p:cNvPicPr/>
                <p:nvPr/>
              </p:nvPicPr>
              <p:blipFill>
                <a:blip r:embed="rId157"/>
                <a:stretch>
                  <a:fillRect/>
                </a:stretch>
              </p:blipFill>
              <p:spPr>
                <a:xfrm>
                  <a:off x="7393326" y="1622482"/>
                  <a:ext cx="105912" cy="170986"/>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8D1537D8-E8DD-E04F-953C-24869FD59936}"/>
                    </a:ext>
                  </a:extLst>
                </p14:cNvPr>
                <p14:cNvContentPartPr/>
                <p14:nvPr/>
              </p14:nvContentPartPr>
              <p14:xfrm>
                <a:off x="7584883" y="1603355"/>
                <a:ext cx="73792" cy="161175"/>
              </p14:xfrm>
            </p:contentPart>
          </mc:Choice>
          <mc:Fallback xmlns="">
            <p:pic>
              <p:nvPicPr>
                <p:cNvPr id="117" name="Ink 116">
                  <a:extLst>
                    <a:ext uri="{FF2B5EF4-FFF2-40B4-BE49-F238E27FC236}">
                      <a16:creationId xmlns:a16="http://schemas.microsoft.com/office/drawing/2014/main" id="{8D1537D8-E8DD-E04F-953C-24869FD59936}"/>
                    </a:ext>
                  </a:extLst>
                </p:cNvPr>
                <p:cNvPicPr/>
                <p:nvPr/>
              </p:nvPicPr>
              <p:blipFill>
                <a:blip r:embed="rId159"/>
                <a:stretch>
                  <a:fillRect/>
                </a:stretch>
              </p:blipFill>
              <p:spPr>
                <a:xfrm>
                  <a:off x="7577287" y="1595783"/>
                  <a:ext cx="88984" cy="176319"/>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12FF344F-DFB1-F142-8045-9F3F7756AC13}"/>
                    </a:ext>
                  </a:extLst>
                </p14:cNvPr>
                <p14:cNvContentPartPr/>
                <p14:nvPr/>
              </p14:nvContentPartPr>
              <p14:xfrm>
                <a:off x="7556241" y="1635396"/>
                <a:ext cx="166516" cy="43207"/>
              </p14:xfrm>
            </p:contentPart>
          </mc:Choice>
          <mc:Fallback xmlns="">
            <p:pic>
              <p:nvPicPr>
                <p:cNvPr id="118" name="Ink 117">
                  <a:extLst>
                    <a:ext uri="{FF2B5EF4-FFF2-40B4-BE49-F238E27FC236}">
                      <a16:creationId xmlns:a16="http://schemas.microsoft.com/office/drawing/2014/main" id="{12FF344F-DFB1-F142-8045-9F3F7756AC13}"/>
                    </a:ext>
                  </a:extLst>
                </p:cNvPr>
                <p:cNvPicPr/>
                <p:nvPr/>
              </p:nvPicPr>
              <p:blipFill>
                <a:blip r:embed="rId161"/>
                <a:stretch>
                  <a:fillRect/>
                </a:stretch>
              </p:blipFill>
              <p:spPr>
                <a:xfrm>
                  <a:off x="7548672" y="1627835"/>
                  <a:ext cx="181654" cy="5832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Ink 118">
                  <a:extLst>
                    <a:ext uri="{FF2B5EF4-FFF2-40B4-BE49-F238E27FC236}">
                      <a16:creationId xmlns:a16="http://schemas.microsoft.com/office/drawing/2014/main" id="{E5BEF887-DA52-EB42-9F48-36F02AD5841D}"/>
                    </a:ext>
                  </a:extLst>
                </p14:cNvPr>
                <p14:cNvContentPartPr/>
                <p14:nvPr/>
              </p14:nvContentPartPr>
              <p14:xfrm>
                <a:off x="7770333" y="1576654"/>
                <a:ext cx="11166" cy="5826"/>
              </p14:xfrm>
            </p:contentPart>
          </mc:Choice>
          <mc:Fallback xmlns="">
            <p:pic>
              <p:nvPicPr>
                <p:cNvPr id="119" name="Ink 118">
                  <a:extLst>
                    <a:ext uri="{FF2B5EF4-FFF2-40B4-BE49-F238E27FC236}">
                      <a16:creationId xmlns:a16="http://schemas.microsoft.com/office/drawing/2014/main" id="{E5BEF887-DA52-EB42-9F48-36F02AD5841D}"/>
                    </a:ext>
                  </a:extLst>
                </p:cNvPr>
                <p:cNvPicPr/>
                <p:nvPr/>
              </p:nvPicPr>
              <p:blipFill>
                <a:blip r:embed="rId163"/>
                <a:stretch>
                  <a:fillRect/>
                </a:stretch>
              </p:blipFill>
              <p:spPr>
                <a:xfrm>
                  <a:off x="7762769" y="1569007"/>
                  <a:ext cx="26294" cy="2111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id="{516589A5-175B-D04E-A3FB-3AAA101D2CFA}"/>
                    </a:ext>
                  </a:extLst>
                </p14:cNvPr>
                <p14:cNvContentPartPr/>
                <p14:nvPr/>
              </p14:nvContentPartPr>
              <p14:xfrm>
                <a:off x="7738292" y="1667438"/>
                <a:ext cx="21846" cy="85927"/>
              </p14:xfrm>
            </p:contentPart>
          </mc:Choice>
          <mc:Fallback xmlns="">
            <p:pic>
              <p:nvPicPr>
                <p:cNvPr id="120" name="Ink 119">
                  <a:extLst>
                    <a:ext uri="{FF2B5EF4-FFF2-40B4-BE49-F238E27FC236}">
                      <a16:creationId xmlns:a16="http://schemas.microsoft.com/office/drawing/2014/main" id="{516589A5-175B-D04E-A3FB-3AAA101D2CFA}"/>
                    </a:ext>
                  </a:extLst>
                </p:cNvPr>
                <p:cNvPicPr/>
                <p:nvPr/>
              </p:nvPicPr>
              <p:blipFill>
                <a:blip r:embed="rId165"/>
                <a:stretch>
                  <a:fillRect/>
                </a:stretch>
              </p:blipFill>
              <p:spPr>
                <a:xfrm>
                  <a:off x="7730771" y="1659888"/>
                  <a:ext cx="36888" cy="10102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Ink 120">
                  <a:extLst>
                    <a:ext uri="{FF2B5EF4-FFF2-40B4-BE49-F238E27FC236}">
                      <a16:creationId xmlns:a16="http://schemas.microsoft.com/office/drawing/2014/main" id="{B1205CDD-6537-D447-B20F-60E3A62D1121}"/>
                    </a:ext>
                  </a:extLst>
                </p14:cNvPr>
                <p14:cNvContentPartPr/>
                <p14:nvPr/>
              </p14:nvContentPartPr>
              <p14:xfrm>
                <a:off x="7802374" y="1656757"/>
                <a:ext cx="107289" cy="91268"/>
              </p14:xfrm>
            </p:contentPart>
          </mc:Choice>
          <mc:Fallback xmlns="">
            <p:pic>
              <p:nvPicPr>
                <p:cNvPr id="121" name="Ink 120">
                  <a:extLst>
                    <a:ext uri="{FF2B5EF4-FFF2-40B4-BE49-F238E27FC236}">
                      <a16:creationId xmlns:a16="http://schemas.microsoft.com/office/drawing/2014/main" id="{B1205CDD-6537-D447-B20F-60E3A62D1121}"/>
                    </a:ext>
                  </a:extLst>
                </p:cNvPr>
                <p:cNvPicPr/>
                <p:nvPr/>
              </p:nvPicPr>
              <p:blipFill>
                <a:blip r:embed="rId167"/>
                <a:stretch>
                  <a:fillRect/>
                </a:stretch>
              </p:blipFill>
              <p:spPr>
                <a:xfrm>
                  <a:off x="7794813" y="1649211"/>
                  <a:ext cx="122410" cy="106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Ink 121">
                  <a:extLst>
                    <a:ext uri="{FF2B5EF4-FFF2-40B4-BE49-F238E27FC236}">
                      <a16:creationId xmlns:a16="http://schemas.microsoft.com/office/drawing/2014/main" id="{2F32D129-CE93-2A40-BAF9-2C06B83BB035}"/>
                    </a:ext>
                  </a:extLst>
                </p14:cNvPr>
                <p14:cNvContentPartPr/>
                <p14:nvPr/>
              </p14:nvContentPartPr>
              <p14:xfrm>
                <a:off x="7871796" y="1624716"/>
                <a:ext cx="205839" cy="305360"/>
              </p14:xfrm>
            </p:contentPart>
          </mc:Choice>
          <mc:Fallback xmlns="">
            <p:pic>
              <p:nvPicPr>
                <p:cNvPr id="122" name="Ink 121">
                  <a:extLst>
                    <a:ext uri="{FF2B5EF4-FFF2-40B4-BE49-F238E27FC236}">
                      <a16:creationId xmlns:a16="http://schemas.microsoft.com/office/drawing/2014/main" id="{2F32D129-CE93-2A40-BAF9-2C06B83BB035}"/>
                    </a:ext>
                  </a:extLst>
                </p:cNvPr>
                <p:cNvPicPr/>
                <p:nvPr/>
              </p:nvPicPr>
              <p:blipFill>
                <a:blip r:embed="rId169"/>
                <a:stretch>
                  <a:fillRect/>
                </a:stretch>
              </p:blipFill>
              <p:spPr>
                <a:xfrm>
                  <a:off x="7864226" y="1617154"/>
                  <a:ext cx="220980" cy="320484"/>
                </a:xfrm>
                <a:prstGeom prst="rect">
                  <a:avLst/>
                </a:prstGeom>
              </p:spPr>
            </p:pic>
          </mc:Fallback>
        </mc:AlternateContent>
      </p:grpSp>
      <p:grpSp>
        <p:nvGrpSpPr>
          <p:cNvPr id="130" name="Group 129">
            <a:extLst>
              <a:ext uri="{FF2B5EF4-FFF2-40B4-BE49-F238E27FC236}">
                <a16:creationId xmlns:a16="http://schemas.microsoft.com/office/drawing/2014/main" id="{93C1A79E-330A-AE4A-A700-CED45F95AE50}"/>
              </a:ext>
            </a:extLst>
          </p:cNvPr>
          <p:cNvGrpSpPr/>
          <p:nvPr/>
        </p:nvGrpSpPr>
        <p:grpSpPr>
          <a:xfrm>
            <a:off x="1594203" y="2015517"/>
            <a:ext cx="348082" cy="257299"/>
            <a:chOff x="1594203" y="2015517"/>
            <a:chExt cx="348082" cy="257299"/>
          </a:xfrm>
        </p:grpSpPr>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7ADD0EE4-665E-8C4C-A1DA-08D95B5F485B}"/>
                    </a:ext>
                  </a:extLst>
                </p14:cNvPr>
                <p14:cNvContentPartPr/>
                <p14:nvPr/>
              </p14:nvContentPartPr>
              <p14:xfrm>
                <a:off x="1610223" y="2015517"/>
                <a:ext cx="43207" cy="32526"/>
              </p14:xfrm>
            </p:contentPart>
          </mc:Choice>
          <mc:Fallback xmlns="">
            <p:pic>
              <p:nvPicPr>
                <p:cNvPr id="125" name="Ink 124">
                  <a:extLst>
                    <a:ext uri="{FF2B5EF4-FFF2-40B4-BE49-F238E27FC236}">
                      <a16:creationId xmlns:a16="http://schemas.microsoft.com/office/drawing/2014/main" id="{7ADD0EE4-665E-8C4C-A1DA-08D95B5F485B}"/>
                    </a:ext>
                  </a:extLst>
                </p:cNvPr>
                <p:cNvPicPr/>
                <p:nvPr/>
              </p:nvPicPr>
              <p:blipFill>
                <a:blip r:embed="rId171"/>
                <a:stretch>
                  <a:fillRect/>
                </a:stretch>
              </p:blipFill>
              <p:spPr>
                <a:xfrm>
                  <a:off x="1602662" y="2007928"/>
                  <a:ext cx="58329" cy="4770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E60D255E-9D0B-194F-AB57-AF3D8399553B}"/>
                    </a:ext>
                  </a:extLst>
                </p14:cNvPr>
                <p14:cNvContentPartPr/>
                <p14:nvPr/>
              </p14:nvContentPartPr>
              <p14:xfrm>
                <a:off x="1594203" y="2138827"/>
                <a:ext cx="21846" cy="113115"/>
              </p14:xfrm>
            </p:contentPart>
          </mc:Choice>
          <mc:Fallback xmlns="">
            <p:pic>
              <p:nvPicPr>
                <p:cNvPr id="126" name="Ink 125">
                  <a:extLst>
                    <a:ext uri="{FF2B5EF4-FFF2-40B4-BE49-F238E27FC236}">
                      <a16:creationId xmlns:a16="http://schemas.microsoft.com/office/drawing/2014/main" id="{E60D255E-9D0B-194F-AB57-AF3D8399553B}"/>
                    </a:ext>
                  </a:extLst>
                </p:cNvPr>
                <p:cNvPicPr/>
                <p:nvPr/>
              </p:nvPicPr>
              <p:blipFill>
                <a:blip r:embed="rId173"/>
                <a:stretch>
                  <a:fillRect/>
                </a:stretch>
              </p:blipFill>
              <p:spPr>
                <a:xfrm>
                  <a:off x="1586682" y="2131238"/>
                  <a:ext cx="36888" cy="12829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FE90A19E-447A-3049-9FF0-044BB968C7C1}"/>
                    </a:ext>
                  </a:extLst>
                </p14:cNvPr>
                <p14:cNvContentPartPr/>
                <p14:nvPr/>
              </p14:nvContentPartPr>
              <p14:xfrm>
                <a:off x="1674306" y="2208249"/>
                <a:ext cx="5826" cy="27186"/>
              </p14:xfrm>
            </p:contentPart>
          </mc:Choice>
          <mc:Fallback xmlns="">
            <p:pic>
              <p:nvPicPr>
                <p:cNvPr id="127" name="Ink 126">
                  <a:extLst>
                    <a:ext uri="{FF2B5EF4-FFF2-40B4-BE49-F238E27FC236}">
                      <a16:creationId xmlns:a16="http://schemas.microsoft.com/office/drawing/2014/main" id="{FE90A19E-447A-3049-9FF0-044BB968C7C1}"/>
                    </a:ext>
                  </a:extLst>
                </p:cNvPr>
                <p:cNvPicPr/>
                <p:nvPr/>
              </p:nvPicPr>
              <p:blipFill>
                <a:blip r:embed="rId175"/>
                <a:stretch>
                  <a:fillRect/>
                </a:stretch>
              </p:blipFill>
              <p:spPr>
                <a:xfrm>
                  <a:off x="1666659" y="2200637"/>
                  <a:ext cx="21119" cy="4241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8" name="Ink 127">
                  <a:extLst>
                    <a:ext uri="{FF2B5EF4-FFF2-40B4-BE49-F238E27FC236}">
                      <a16:creationId xmlns:a16="http://schemas.microsoft.com/office/drawing/2014/main" id="{26F727A6-43EB-374F-97EF-EEEDD3038702}"/>
                    </a:ext>
                  </a:extLst>
                </p14:cNvPr>
                <p14:cNvContentPartPr/>
                <p14:nvPr/>
              </p14:nvContentPartPr>
              <p14:xfrm>
                <a:off x="1765574" y="2100960"/>
                <a:ext cx="118454" cy="171856"/>
              </p14:xfrm>
            </p:contentPart>
          </mc:Choice>
          <mc:Fallback xmlns="">
            <p:pic>
              <p:nvPicPr>
                <p:cNvPr id="128" name="Ink 127">
                  <a:extLst>
                    <a:ext uri="{FF2B5EF4-FFF2-40B4-BE49-F238E27FC236}">
                      <a16:creationId xmlns:a16="http://schemas.microsoft.com/office/drawing/2014/main" id="{26F727A6-43EB-374F-97EF-EEEDD3038702}"/>
                    </a:ext>
                  </a:extLst>
                </p:cNvPr>
                <p:cNvPicPr/>
                <p:nvPr/>
              </p:nvPicPr>
              <p:blipFill>
                <a:blip r:embed="rId177"/>
                <a:stretch>
                  <a:fillRect/>
                </a:stretch>
              </p:blipFill>
              <p:spPr>
                <a:xfrm>
                  <a:off x="1757990" y="2093394"/>
                  <a:ext cx="133622" cy="186988"/>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9" name="Ink 128">
                  <a:extLst>
                    <a:ext uri="{FF2B5EF4-FFF2-40B4-BE49-F238E27FC236}">
                      <a16:creationId xmlns:a16="http://schemas.microsoft.com/office/drawing/2014/main" id="{DF819053-F4A4-A140-A3ED-66FA1609510C}"/>
                    </a:ext>
                  </a:extLst>
                </p14:cNvPr>
                <p14:cNvContentPartPr/>
                <p14:nvPr/>
              </p14:nvContentPartPr>
              <p14:xfrm>
                <a:off x="1925778" y="2240290"/>
                <a:ext cx="16507" cy="5826"/>
              </p14:xfrm>
            </p:contentPart>
          </mc:Choice>
          <mc:Fallback xmlns="">
            <p:pic>
              <p:nvPicPr>
                <p:cNvPr id="129" name="Ink 128">
                  <a:extLst>
                    <a:ext uri="{FF2B5EF4-FFF2-40B4-BE49-F238E27FC236}">
                      <a16:creationId xmlns:a16="http://schemas.microsoft.com/office/drawing/2014/main" id="{DF819053-F4A4-A140-A3ED-66FA1609510C}"/>
                    </a:ext>
                  </a:extLst>
                </p:cNvPr>
                <p:cNvPicPr/>
                <p:nvPr/>
              </p:nvPicPr>
              <p:blipFill>
                <a:blip r:embed="rId179"/>
                <a:stretch>
                  <a:fillRect/>
                </a:stretch>
              </p:blipFill>
              <p:spPr>
                <a:xfrm>
                  <a:off x="1918242" y="2232643"/>
                  <a:ext cx="31579" cy="21119"/>
                </a:xfrm>
                <a:prstGeom prst="rect">
                  <a:avLst/>
                </a:prstGeom>
              </p:spPr>
            </p:pic>
          </mc:Fallback>
        </mc:AlternateContent>
      </p:grpSp>
      <p:grpSp>
        <p:nvGrpSpPr>
          <p:cNvPr id="138" name="Group 137">
            <a:extLst>
              <a:ext uri="{FF2B5EF4-FFF2-40B4-BE49-F238E27FC236}">
                <a16:creationId xmlns:a16="http://schemas.microsoft.com/office/drawing/2014/main" id="{9C3F12E6-EB92-1248-9403-D4FCC8675476}"/>
              </a:ext>
            </a:extLst>
          </p:cNvPr>
          <p:cNvGrpSpPr/>
          <p:nvPr/>
        </p:nvGrpSpPr>
        <p:grpSpPr>
          <a:xfrm>
            <a:off x="2386001" y="2004839"/>
            <a:ext cx="583534" cy="439348"/>
            <a:chOff x="2386001" y="2004839"/>
            <a:chExt cx="583534" cy="439348"/>
          </a:xfrm>
        </p:grpSpPr>
        <mc:AlternateContent xmlns:mc="http://schemas.openxmlformats.org/markup-compatibility/2006" xmlns:p14="http://schemas.microsoft.com/office/powerpoint/2010/main">
          <mc:Choice Requires="p14">
            <p:contentPart p14:bwMode="auto" r:id="rId180">
              <p14:nvContentPartPr>
                <p14:cNvPr id="131" name="Ink 130">
                  <a:extLst>
                    <a:ext uri="{FF2B5EF4-FFF2-40B4-BE49-F238E27FC236}">
                      <a16:creationId xmlns:a16="http://schemas.microsoft.com/office/drawing/2014/main" id="{4A086893-79E7-B647-B910-BFF2D3DB3561}"/>
                    </a:ext>
                  </a:extLst>
                </p14:cNvPr>
                <p14:cNvContentPartPr/>
                <p14:nvPr/>
              </p14:nvContentPartPr>
              <p14:xfrm>
                <a:off x="2386001" y="2074259"/>
                <a:ext cx="112144" cy="326720"/>
              </p14:xfrm>
            </p:contentPart>
          </mc:Choice>
          <mc:Fallback xmlns="">
            <p:pic>
              <p:nvPicPr>
                <p:cNvPr id="131" name="Ink 130">
                  <a:extLst>
                    <a:ext uri="{FF2B5EF4-FFF2-40B4-BE49-F238E27FC236}">
                      <a16:creationId xmlns:a16="http://schemas.microsoft.com/office/drawing/2014/main" id="{4A086893-79E7-B647-B910-BFF2D3DB3561}"/>
                    </a:ext>
                  </a:extLst>
                </p:cNvPr>
                <p:cNvPicPr/>
                <p:nvPr/>
              </p:nvPicPr>
              <p:blipFill>
                <a:blip r:embed="rId181"/>
                <a:stretch>
                  <a:fillRect/>
                </a:stretch>
              </p:blipFill>
              <p:spPr>
                <a:xfrm>
                  <a:off x="2378453" y="2066703"/>
                  <a:ext cx="127240" cy="34183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2" name="Ink 131">
                  <a:extLst>
                    <a:ext uri="{FF2B5EF4-FFF2-40B4-BE49-F238E27FC236}">
                      <a16:creationId xmlns:a16="http://schemas.microsoft.com/office/drawing/2014/main" id="{4D85F1DC-7F1F-0643-841F-5E97FEEECFF5}"/>
                    </a:ext>
                  </a:extLst>
                </p14:cNvPr>
                <p14:cNvContentPartPr/>
                <p14:nvPr/>
              </p14:nvContentPartPr>
              <p14:xfrm>
                <a:off x="2568053" y="2020857"/>
                <a:ext cx="113115" cy="166516"/>
              </p14:xfrm>
            </p:contentPart>
          </mc:Choice>
          <mc:Fallback xmlns="">
            <p:pic>
              <p:nvPicPr>
                <p:cNvPr id="132" name="Ink 131">
                  <a:extLst>
                    <a:ext uri="{FF2B5EF4-FFF2-40B4-BE49-F238E27FC236}">
                      <a16:creationId xmlns:a16="http://schemas.microsoft.com/office/drawing/2014/main" id="{4D85F1DC-7F1F-0643-841F-5E97FEEECFF5}"/>
                    </a:ext>
                  </a:extLst>
                </p:cNvPr>
                <p:cNvPicPr/>
                <p:nvPr/>
              </p:nvPicPr>
              <p:blipFill>
                <a:blip r:embed="rId183"/>
                <a:stretch>
                  <a:fillRect/>
                </a:stretch>
              </p:blipFill>
              <p:spPr>
                <a:xfrm>
                  <a:off x="2560464" y="2013288"/>
                  <a:ext cx="128293" cy="181654"/>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3" name="Ink 132">
                  <a:extLst>
                    <a:ext uri="{FF2B5EF4-FFF2-40B4-BE49-F238E27FC236}">
                      <a16:creationId xmlns:a16="http://schemas.microsoft.com/office/drawing/2014/main" id="{9A256039-DD87-EE4B-BE00-9C9A4BAB6D36}"/>
                    </a:ext>
                  </a:extLst>
                </p14:cNvPr>
                <p14:cNvContentPartPr/>
                <p14:nvPr/>
              </p14:nvContentPartPr>
              <p14:xfrm>
                <a:off x="2589413" y="2076686"/>
                <a:ext cx="96608" cy="121367"/>
              </p14:xfrm>
            </p:contentPart>
          </mc:Choice>
          <mc:Fallback xmlns="">
            <p:pic>
              <p:nvPicPr>
                <p:cNvPr id="133" name="Ink 132">
                  <a:extLst>
                    <a:ext uri="{FF2B5EF4-FFF2-40B4-BE49-F238E27FC236}">
                      <a16:creationId xmlns:a16="http://schemas.microsoft.com/office/drawing/2014/main" id="{9A256039-DD87-EE4B-BE00-9C9A4BAB6D36}"/>
                    </a:ext>
                  </a:extLst>
                </p:cNvPr>
                <p:cNvPicPr/>
                <p:nvPr/>
              </p:nvPicPr>
              <p:blipFill>
                <a:blip r:embed="rId185"/>
                <a:stretch>
                  <a:fillRect/>
                </a:stretch>
              </p:blipFill>
              <p:spPr>
                <a:xfrm>
                  <a:off x="2581871" y="2069101"/>
                  <a:ext cx="111692" cy="136538"/>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4" name="Ink 133">
                  <a:extLst>
                    <a:ext uri="{FF2B5EF4-FFF2-40B4-BE49-F238E27FC236}">
                      <a16:creationId xmlns:a16="http://schemas.microsoft.com/office/drawing/2014/main" id="{1BEA9466-6574-F546-85F0-C00AF13081DC}"/>
                    </a:ext>
                  </a:extLst>
                </p14:cNvPr>
                <p14:cNvContentPartPr/>
                <p14:nvPr/>
              </p14:nvContentPartPr>
              <p14:xfrm>
                <a:off x="2573393" y="2106301"/>
                <a:ext cx="113115" cy="27186"/>
              </p14:xfrm>
            </p:contentPart>
          </mc:Choice>
          <mc:Fallback xmlns="">
            <p:pic>
              <p:nvPicPr>
                <p:cNvPr id="134" name="Ink 133">
                  <a:extLst>
                    <a:ext uri="{FF2B5EF4-FFF2-40B4-BE49-F238E27FC236}">
                      <a16:creationId xmlns:a16="http://schemas.microsoft.com/office/drawing/2014/main" id="{1BEA9466-6574-F546-85F0-C00AF13081DC}"/>
                    </a:ext>
                  </a:extLst>
                </p:cNvPr>
                <p:cNvPicPr/>
                <p:nvPr/>
              </p:nvPicPr>
              <p:blipFill>
                <a:blip r:embed="rId187"/>
                <a:stretch>
                  <a:fillRect/>
                </a:stretch>
              </p:blipFill>
              <p:spPr>
                <a:xfrm>
                  <a:off x="2565804" y="2098789"/>
                  <a:ext cx="128293" cy="4221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5" name="Ink 134">
                  <a:extLst>
                    <a:ext uri="{FF2B5EF4-FFF2-40B4-BE49-F238E27FC236}">
                      <a16:creationId xmlns:a16="http://schemas.microsoft.com/office/drawing/2014/main" id="{B168868F-825E-BC48-8CCE-A87F25B6221A}"/>
                    </a:ext>
                  </a:extLst>
                </p14:cNvPr>
                <p14:cNvContentPartPr/>
                <p14:nvPr/>
              </p14:nvContentPartPr>
              <p14:xfrm>
                <a:off x="2616115" y="2004839"/>
                <a:ext cx="27186" cy="235938"/>
              </p14:xfrm>
            </p:contentPart>
          </mc:Choice>
          <mc:Fallback xmlns="">
            <p:pic>
              <p:nvPicPr>
                <p:cNvPr id="135" name="Ink 134">
                  <a:extLst>
                    <a:ext uri="{FF2B5EF4-FFF2-40B4-BE49-F238E27FC236}">
                      <a16:creationId xmlns:a16="http://schemas.microsoft.com/office/drawing/2014/main" id="{B168868F-825E-BC48-8CCE-A87F25B6221A}"/>
                    </a:ext>
                  </a:extLst>
                </p:cNvPr>
                <p:cNvPicPr/>
                <p:nvPr/>
              </p:nvPicPr>
              <p:blipFill>
                <a:blip r:embed="rId189"/>
                <a:stretch>
                  <a:fillRect/>
                </a:stretch>
              </p:blipFill>
              <p:spPr>
                <a:xfrm>
                  <a:off x="2608603" y="1997275"/>
                  <a:ext cx="42210" cy="251067"/>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7" name="Ink 136">
                  <a:extLst>
                    <a:ext uri="{FF2B5EF4-FFF2-40B4-BE49-F238E27FC236}">
                      <a16:creationId xmlns:a16="http://schemas.microsoft.com/office/drawing/2014/main" id="{EFC7FC31-ED05-DE43-8C7F-333C419384F3}"/>
                    </a:ext>
                  </a:extLst>
                </p14:cNvPr>
                <p14:cNvContentPartPr/>
                <p14:nvPr/>
              </p14:nvContentPartPr>
              <p14:xfrm>
                <a:off x="2862246" y="2128146"/>
                <a:ext cx="107289" cy="316041"/>
              </p14:xfrm>
            </p:contentPart>
          </mc:Choice>
          <mc:Fallback xmlns="">
            <p:pic>
              <p:nvPicPr>
                <p:cNvPr id="137" name="Ink 136">
                  <a:extLst>
                    <a:ext uri="{FF2B5EF4-FFF2-40B4-BE49-F238E27FC236}">
                      <a16:creationId xmlns:a16="http://schemas.microsoft.com/office/drawing/2014/main" id="{EFC7FC31-ED05-DE43-8C7F-333C419384F3}"/>
                    </a:ext>
                  </a:extLst>
                </p:cNvPr>
                <p:cNvPicPr/>
                <p:nvPr/>
              </p:nvPicPr>
              <p:blipFill>
                <a:blip r:embed="rId191"/>
                <a:stretch>
                  <a:fillRect/>
                </a:stretch>
              </p:blipFill>
              <p:spPr>
                <a:xfrm>
                  <a:off x="2854685" y="2120587"/>
                  <a:ext cx="122410" cy="33115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39" name="Ink 138">
                <a:extLst>
                  <a:ext uri="{FF2B5EF4-FFF2-40B4-BE49-F238E27FC236}">
                    <a16:creationId xmlns:a16="http://schemas.microsoft.com/office/drawing/2014/main" id="{5262903F-B611-EF48-A7E6-43D37202D1C3}"/>
                  </a:ext>
                </a:extLst>
              </p14:cNvPr>
              <p14:cNvContentPartPr/>
              <p14:nvPr/>
            </p14:nvContentPartPr>
            <p14:xfrm>
              <a:off x="3124886" y="2160187"/>
              <a:ext cx="113115" cy="230598"/>
            </p14:xfrm>
          </p:contentPart>
        </mc:Choice>
        <mc:Fallback xmlns="">
          <p:pic>
            <p:nvPicPr>
              <p:cNvPr id="139" name="Ink 138">
                <a:extLst>
                  <a:ext uri="{FF2B5EF4-FFF2-40B4-BE49-F238E27FC236}">
                    <a16:creationId xmlns:a16="http://schemas.microsoft.com/office/drawing/2014/main" id="{5262903F-B611-EF48-A7E6-43D37202D1C3}"/>
                  </a:ext>
                </a:extLst>
              </p:cNvPr>
              <p:cNvPicPr/>
              <p:nvPr/>
            </p:nvPicPr>
            <p:blipFill>
              <a:blip r:embed="rId193"/>
              <a:stretch>
                <a:fillRect/>
              </a:stretch>
            </p:blipFill>
            <p:spPr>
              <a:xfrm>
                <a:off x="3117297" y="2152632"/>
                <a:ext cx="128293" cy="245707"/>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0" name="Ink 139">
                <a:extLst>
                  <a:ext uri="{FF2B5EF4-FFF2-40B4-BE49-F238E27FC236}">
                    <a16:creationId xmlns:a16="http://schemas.microsoft.com/office/drawing/2014/main" id="{AB18DA3D-B988-1B4C-A758-1BE3A9A3E8F7}"/>
                  </a:ext>
                </a:extLst>
              </p14:cNvPr>
              <p14:cNvContentPartPr/>
              <p14:nvPr/>
            </p14:nvContentPartPr>
            <p14:xfrm>
              <a:off x="3318102" y="2224269"/>
              <a:ext cx="128164" cy="233510"/>
            </p14:xfrm>
          </p:contentPart>
        </mc:Choice>
        <mc:Fallback xmlns="">
          <p:pic>
            <p:nvPicPr>
              <p:cNvPr id="140" name="Ink 139">
                <a:extLst>
                  <a:ext uri="{FF2B5EF4-FFF2-40B4-BE49-F238E27FC236}">
                    <a16:creationId xmlns:a16="http://schemas.microsoft.com/office/drawing/2014/main" id="{AB18DA3D-B988-1B4C-A758-1BE3A9A3E8F7}"/>
                  </a:ext>
                </a:extLst>
              </p:cNvPr>
              <p:cNvPicPr/>
              <p:nvPr/>
            </p:nvPicPr>
            <p:blipFill>
              <a:blip r:embed="rId195"/>
              <a:stretch>
                <a:fillRect/>
              </a:stretch>
            </p:blipFill>
            <p:spPr>
              <a:xfrm>
                <a:off x="3310563" y="2216702"/>
                <a:ext cx="143242" cy="248645"/>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1" name="Ink 140">
                <a:extLst>
                  <a:ext uri="{FF2B5EF4-FFF2-40B4-BE49-F238E27FC236}">
                    <a16:creationId xmlns:a16="http://schemas.microsoft.com/office/drawing/2014/main" id="{A7454483-0AD0-7F40-8E32-B0C9D167F7C6}"/>
                  </a:ext>
                </a:extLst>
              </p14:cNvPr>
              <p14:cNvContentPartPr/>
              <p14:nvPr/>
            </p14:nvContentPartPr>
            <p14:xfrm>
              <a:off x="3506463" y="2309711"/>
              <a:ext cx="52430" cy="84471"/>
            </p14:xfrm>
          </p:contentPart>
        </mc:Choice>
        <mc:Fallback xmlns="">
          <p:pic>
            <p:nvPicPr>
              <p:cNvPr id="141" name="Ink 140">
                <a:extLst>
                  <a:ext uri="{FF2B5EF4-FFF2-40B4-BE49-F238E27FC236}">
                    <a16:creationId xmlns:a16="http://schemas.microsoft.com/office/drawing/2014/main" id="{A7454483-0AD0-7F40-8E32-B0C9D167F7C6}"/>
                  </a:ext>
                </a:extLst>
              </p:cNvPr>
              <p:cNvPicPr/>
              <p:nvPr/>
            </p:nvPicPr>
            <p:blipFill>
              <a:blip r:embed="rId197"/>
              <a:stretch>
                <a:fillRect/>
              </a:stretch>
            </p:blipFill>
            <p:spPr>
              <a:xfrm>
                <a:off x="3498870" y="2302130"/>
                <a:ext cx="67617" cy="9963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2" name="Ink 141">
                <a:extLst>
                  <a:ext uri="{FF2B5EF4-FFF2-40B4-BE49-F238E27FC236}">
                    <a16:creationId xmlns:a16="http://schemas.microsoft.com/office/drawing/2014/main" id="{954CF5B7-FCE5-6F43-98E5-AC5177F501C1}"/>
                  </a:ext>
                </a:extLst>
              </p14:cNvPr>
              <p14:cNvContentPartPr/>
              <p14:nvPr/>
            </p14:nvContentPartPr>
            <p14:xfrm>
              <a:off x="3697253" y="2368939"/>
              <a:ext cx="59227" cy="53887"/>
            </p14:xfrm>
          </p:contentPart>
        </mc:Choice>
        <mc:Fallback xmlns="">
          <p:pic>
            <p:nvPicPr>
              <p:cNvPr id="142" name="Ink 141">
                <a:extLst>
                  <a:ext uri="{FF2B5EF4-FFF2-40B4-BE49-F238E27FC236}">
                    <a16:creationId xmlns:a16="http://schemas.microsoft.com/office/drawing/2014/main" id="{954CF5B7-FCE5-6F43-98E5-AC5177F501C1}"/>
                  </a:ext>
                </a:extLst>
              </p:cNvPr>
              <p:cNvPicPr/>
              <p:nvPr/>
            </p:nvPicPr>
            <p:blipFill>
              <a:blip r:embed="rId199"/>
              <a:stretch>
                <a:fillRect/>
              </a:stretch>
            </p:blipFill>
            <p:spPr>
              <a:xfrm>
                <a:off x="3689715" y="2361395"/>
                <a:ext cx="74303" cy="68975"/>
              </a:xfrm>
              <a:prstGeom prst="rect">
                <a:avLst/>
              </a:prstGeom>
            </p:spPr>
          </p:pic>
        </mc:Fallback>
      </mc:AlternateContent>
      <p:grpSp>
        <p:nvGrpSpPr>
          <p:cNvPr id="154" name="Group 153">
            <a:extLst>
              <a:ext uri="{FF2B5EF4-FFF2-40B4-BE49-F238E27FC236}">
                <a16:creationId xmlns:a16="http://schemas.microsoft.com/office/drawing/2014/main" id="{F7615F34-A6BA-6C4F-98EA-A98ACF7A9BE0}"/>
              </a:ext>
            </a:extLst>
          </p:cNvPr>
          <p:cNvGrpSpPr/>
          <p:nvPr/>
        </p:nvGrpSpPr>
        <p:grpSpPr>
          <a:xfrm>
            <a:off x="3868623" y="2165528"/>
            <a:ext cx="621401" cy="375268"/>
            <a:chOff x="3868623" y="2165528"/>
            <a:chExt cx="621401" cy="375268"/>
          </a:xfrm>
        </p:grpSpPr>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7738E5CF-4ADA-624F-8FD2-DF47D93C8F5A}"/>
                    </a:ext>
                  </a:extLst>
                </p14:cNvPr>
                <p14:cNvContentPartPr/>
                <p14:nvPr/>
              </p14:nvContentPartPr>
              <p14:xfrm>
                <a:off x="3868623" y="2277670"/>
                <a:ext cx="134475" cy="122823"/>
              </p14:xfrm>
            </p:contentPart>
          </mc:Choice>
          <mc:Fallback xmlns="">
            <p:pic>
              <p:nvPicPr>
                <p:cNvPr id="148" name="Ink 147">
                  <a:extLst>
                    <a:ext uri="{FF2B5EF4-FFF2-40B4-BE49-F238E27FC236}">
                      <a16:creationId xmlns:a16="http://schemas.microsoft.com/office/drawing/2014/main" id="{7738E5CF-4ADA-624F-8FD2-DF47D93C8F5A}"/>
                    </a:ext>
                  </a:extLst>
                </p:cNvPr>
                <p:cNvPicPr/>
                <p:nvPr/>
              </p:nvPicPr>
              <p:blipFill>
                <a:blip r:embed="rId201"/>
                <a:stretch>
                  <a:fillRect/>
                </a:stretch>
              </p:blipFill>
              <p:spPr>
                <a:xfrm>
                  <a:off x="3861032" y="2270106"/>
                  <a:ext cx="149658" cy="137951"/>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637181BF-71E0-AA40-8CE3-D44094B14248}"/>
                    </a:ext>
                  </a:extLst>
                </p14:cNvPr>
                <p14:cNvContentPartPr/>
                <p14:nvPr/>
              </p14:nvContentPartPr>
              <p14:xfrm>
                <a:off x="4061354" y="2245629"/>
                <a:ext cx="37381" cy="203897"/>
              </p14:xfrm>
            </p:contentPart>
          </mc:Choice>
          <mc:Fallback xmlns="">
            <p:pic>
              <p:nvPicPr>
                <p:cNvPr id="149" name="Ink 148">
                  <a:extLst>
                    <a:ext uri="{FF2B5EF4-FFF2-40B4-BE49-F238E27FC236}">
                      <a16:creationId xmlns:a16="http://schemas.microsoft.com/office/drawing/2014/main" id="{637181BF-71E0-AA40-8CE3-D44094B14248}"/>
                    </a:ext>
                  </a:extLst>
                </p:cNvPr>
                <p:cNvPicPr/>
                <p:nvPr/>
              </p:nvPicPr>
              <p:blipFill>
                <a:blip r:embed="rId203"/>
                <a:stretch>
                  <a:fillRect/>
                </a:stretch>
              </p:blipFill>
              <p:spPr>
                <a:xfrm>
                  <a:off x="4053733" y="2238064"/>
                  <a:ext cx="52624" cy="219027"/>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0672864B-DDCB-EC4E-AA1D-B723DA32DD4A}"/>
                    </a:ext>
                  </a:extLst>
                </p14:cNvPr>
                <p14:cNvContentPartPr/>
                <p14:nvPr/>
              </p14:nvContentPartPr>
              <p14:xfrm>
                <a:off x="4114755" y="2165528"/>
                <a:ext cx="69908" cy="375268"/>
              </p14:xfrm>
            </p:contentPart>
          </mc:Choice>
          <mc:Fallback xmlns="">
            <p:pic>
              <p:nvPicPr>
                <p:cNvPr id="150" name="Ink 149">
                  <a:extLst>
                    <a:ext uri="{FF2B5EF4-FFF2-40B4-BE49-F238E27FC236}">
                      <a16:creationId xmlns:a16="http://schemas.microsoft.com/office/drawing/2014/main" id="{0672864B-DDCB-EC4E-AA1D-B723DA32DD4A}"/>
                    </a:ext>
                  </a:extLst>
                </p:cNvPr>
                <p:cNvPicPr/>
                <p:nvPr/>
              </p:nvPicPr>
              <p:blipFill>
                <a:blip r:embed="rId205"/>
                <a:stretch>
                  <a:fillRect/>
                </a:stretch>
              </p:blipFill>
              <p:spPr>
                <a:xfrm>
                  <a:off x="4107188" y="2157965"/>
                  <a:ext cx="85043" cy="390394"/>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a:extLst>
                    <a:ext uri="{FF2B5EF4-FFF2-40B4-BE49-F238E27FC236}">
                      <a16:creationId xmlns:a16="http://schemas.microsoft.com/office/drawing/2014/main" id="{24EB4D78-0963-F849-9B6A-48DBB067316A}"/>
                    </a:ext>
                  </a:extLst>
                </p14:cNvPr>
                <p14:cNvContentPartPr/>
                <p14:nvPr/>
              </p14:nvContentPartPr>
              <p14:xfrm>
                <a:off x="4339528" y="2229609"/>
                <a:ext cx="150496" cy="171856"/>
              </p14:xfrm>
            </p:contentPart>
          </mc:Choice>
          <mc:Fallback xmlns="">
            <p:pic>
              <p:nvPicPr>
                <p:cNvPr id="152" name="Ink 151">
                  <a:extLst>
                    <a:ext uri="{FF2B5EF4-FFF2-40B4-BE49-F238E27FC236}">
                      <a16:creationId xmlns:a16="http://schemas.microsoft.com/office/drawing/2014/main" id="{24EB4D78-0963-F849-9B6A-48DBB067316A}"/>
                    </a:ext>
                  </a:extLst>
                </p:cNvPr>
                <p:cNvPicPr/>
                <p:nvPr/>
              </p:nvPicPr>
              <p:blipFill>
                <a:blip r:embed="rId207"/>
                <a:stretch>
                  <a:fillRect/>
                </a:stretch>
              </p:blipFill>
              <p:spPr>
                <a:xfrm>
                  <a:off x="4331949" y="2222027"/>
                  <a:ext cx="165654" cy="1870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Ink 152">
                  <a:extLst>
                    <a:ext uri="{FF2B5EF4-FFF2-40B4-BE49-F238E27FC236}">
                      <a16:creationId xmlns:a16="http://schemas.microsoft.com/office/drawing/2014/main" id="{7161E3C8-E911-7140-AC6E-18D629959263}"/>
                    </a:ext>
                  </a:extLst>
                </p14:cNvPr>
                <p14:cNvContentPartPr/>
                <p14:nvPr/>
              </p14:nvContentPartPr>
              <p14:xfrm>
                <a:off x="4363801" y="2309711"/>
                <a:ext cx="125736" cy="37867"/>
              </p14:xfrm>
            </p:contentPart>
          </mc:Choice>
          <mc:Fallback xmlns="">
            <p:pic>
              <p:nvPicPr>
                <p:cNvPr id="153" name="Ink 152">
                  <a:extLst>
                    <a:ext uri="{FF2B5EF4-FFF2-40B4-BE49-F238E27FC236}">
                      <a16:creationId xmlns:a16="http://schemas.microsoft.com/office/drawing/2014/main" id="{7161E3C8-E911-7140-AC6E-18D629959263}"/>
                    </a:ext>
                  </a:extLst>
                </p:cNvPr>
                <p:cNvPicPr/>
                <p:nvPr/>
              </p:nvPicPr>
              <p:blipFill>
                <a:blip r:embed="rId209"/>
                <a:stretch>
                  <a:fillRect/>
                </a:stretch>
              </p:blipFill>
              <p:spPr>
                <a:xfrm>
                  <a:off x="4356257" y="2302138"/>
                  <a:ext cx="140824" cy="53014"/>
                </a:xfrm>
                <a:prstGeom prst="rect">
                  <a:avLst/>
                </a:prstGeom>
              </p:spPr>
            </p:pic>
          </mc:Fallback>
        </mc:AlternateContent>
      </p:grpSp>
      <p:grpSp>
        <p:nvGrpSpPr>
          <p:cNvPr id="159" name="Group 158">
            <a:extLst>
              <a:ext uri="{FF2B5EF4-FFF2-40B4-BE49-F238E27FC236}">
                <a16:creationId xmlns:a16="http://schemas.microsoft.com/office/drawing/2014/main" id="{6345DA56-2C32-0C4B-AC8E-9D8E8FF94EDD}"/>
              </a:ext>
            </a:extLst>
          </p:cNvPr>
          <p:cNvGrpSpPr/>
          <p:nvPr/>
        </p:nvGrpSpPr>
        <p:grpSpPr>
          <a:xfrm>
            <a:off x="4714308" y="2084939"/>
            <a:ext cx="348567" cy="356820"/>
            <a:chOff x="4714308" y="2084939"/>
            <a:chExt cx="348567" cy="356820"/>
          </a:xfrm>
        </p:grpSpPr>
        <mc:AlternateContent xmlns:mc="http://schemas.openxmlformats.org/markup-compatibility/2006" xmlns:p14="http://schemas.microsoft.com/office/powerpoint/2010/main">
          <mc:Choice Requires="p14">
            <p:contentPart p14:bwMode="auto" r:id="rId210">
              <p14:nvContentPartPr>
                <p14:cNvPr id="155" name="Ink 154">
                  <a:extLst>
                    <a:ext uri="{FF2B5EF4-FFF2-40B4-BE49-F238E27FC236}">
                      <a16:creationId xmlns:a16="http://schemas.microsoft.com/office/drawing/2014/main" id="{F2BF191D-5963-B24B-823E-D50CA8B5B4F9}"/>
                    </a:ext>
                  </a:extLst>
                </p14:cNvPr>
                <p14:cNvContentPartPr/>
                <p14:nvPr/>
              </p14:nvContentPartPr>
              <p14:xfrm>
                <a:off x="4773051" y="2183004"/>
                <a:ext cx="42722" cy="258755"/>
              </p14:xfrm>
            </p:contentPart>
          </mc:Choice>
          <mc:Fallback xmlns="">
            <p:pic>
              <p:nvPicPr>
                <p:cNvPr id="155" name="Ink 154">
                  <a:extLst>
                    <a:ext uri="{FF2B5EF4-FFF2-40B4-BE49-F238E27FC236}">
                      <a16:creationId xmlns:a16="http://schemas.microsoft.com/office/drawing/2014/main" id="{F2BF191D-5963-B24B-823E-D50CA8B5B4F9}"/>
                    </a:ext>
                  </a:extLst>
                </p:cNvPr>
                <p:cNvPicPr/>
                <p:nvPr/>
              </p:nvPicPr>
              <p:blipFill>
                <a:blip r:embed="rId211"/>
                <a:stretch>
                  <a:fillRect/>
                </a:stretch>
              </p:blipFill>
              <p:spPr>
                <a:xfrm>
                  <a:off x="4765448" y="2175436"/>
                  <a:ext cx="57928" cy="27389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Ink 155">
                  <a:extLst>
                    <a:ext uri="{FF2B5EF4-FFF2-40B4-BE49-F238E27FC236}">
                      <a16:creationId xmlns:a16="http://schemas.microsoft.com/office/drawing/2014/main" id="{4CA1DB38-B4D0-C446-8CD0-DF8072C82F37}"/>
                    </a:ext>
                  </a:extLst>
                </p14:cNvPr>
                <p14:cNvContentPartPr/>
                <p14:nvPr/>
              </p14:nvContentPartPr>
              <p14:xfrm>
                <a:off x="4815771" y="2165528"/>
                <a:ext cx="155835" cy="27186"/>
              </p14:xfrm>
            </p:contentPart>
          </mc:Choice>
          <mc:Fallback xmlns="">
            <p:pic>
              <p:nvPicPr>
                <p:cNvPr id="156" name="Ink 155">
                  <a:extLst>
                    <a:ext uri="{FF2B5EF4-FFF2-40B4-BE49-F238E27FC236}">
                      <a16:creationId xmlns:a16="http://schemas.microsoft.com/office/drawing/2014/main" id="{4CA1DB38-B4D0-C446-8CD0-DF8072C82F37}"/>
                    </a:ext>
                  </a:extLst>
                </p:cNvPr>
                <p:cNvPicPr/>
                <p:nvPr/>
              </p:nvPicPr>
              <p:blipFill>
                <a:blip r:embed="rId213"/>
                <a:stretch>
                  <a:fillRect/>
                </a:stretch>
              </p:blipFill>
              <p:spPr>
                <a:xfrm>
                  <a:off x="4808196" y="2158016"/>
                  <a:ext cx="170986" cy="4221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E4022535-0464-8A45-90D1-032E7E8DBA06}"/>
                    </a:ext>
                  </a:extLst>
                </p14:cNvPr>
                <p14:cNvContentPartPr/>
                <p14:nvPr/>
              </p14:nvContentPartPr>
              <p14:xfrm>
                <a:off x="4797324" y="2277670"/>
                <a:ext cx="147583" cy="37867"/>
              </p14:xfrm>
            </p:contentPart>
          </mc:Choice>
          <mc:Fallback xmlns="">
            <p:pic>
              <p:nvPicPr>
                <p:cNvPr id="157" name="Ink 156">
                  <a:extLst>
                    <a:ext uri="{FF2B5EF4-FFF2-40B4-BE49-F238E27FC236}">
                      <a16:creationId xmlns:a16="http://schemas.microsoft.com/office/drawing/2014/main" id="{E4022535-0464-8A45-90D1-032E7E8DBA06}"/>
                    </a:ext>
                  </a:extLst>
                </p:cNvPr>
                <p:cNvPicPr/>
                <p:nvPr/>
              </p:nvPicPr>
              <p:blipFill>
                <a:blip r:embed="rId215"/>
                <a:stretch>
                  <a:fillRect/>
                </a:stretch>
              </p:blipFill>
              <p:spPr>
                <a:xfrm>
                  <a:off x="4789746" y="2270097"/>
                  <a:ext cx="162738" cy="53014"/>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02E4B0C7-CAC0-9E49-AE24-D9F1A0CAFAA3}"/>
                    </a:ext>
                  </a:extLst>
                </p14:cNvPr>
                <p14:cNvContentPartPr/>
                <p14:nvPr/>
              </p14:nvContentPartPr>
              <p14:xfrm>
                <a:off x="4714308" y="2084939"/>
                <a:ext cx="348567" cy="16507"/>
              </p14:xfrm>
            </p:contentPart>
          </mc:Choice>
          <mc:Fallback xmlns="">
            <p:pic>
              <p:nvPicPr>
                <p:cNvPr id="158" name="Ink 157">
                  <a:extLst>
                    <a:ext uri="{FF2B5EF4-FFF2-40B4-BE49-F238E27FC236}">
                      <a16:creationId xmlns:a16="http://schemas.microsoft.com/office/drawing/2014/main" id="{02E4B0C7-CAC0-9E49-AE24-D9F1A0CAFAA3}"/>
                    </a:ext>
                  </a:extLst>
                </p:cNvPr>
                <p:cNvPicPr/>
                <p:nvPr/>
              </p:nvPicPr>
              <p:blipFill>
                <a:blip r:embed="rId217"/>
                <a:stretch>
                  <a:fillRect/>
                </a:stretch>
              </p:blipFill>
              <p:spPr>
                <a:xfrm>
                  <a:off x="4706738" y="2077403"/>
                  <a:ext cx="363706" cy="31579"/>
                </a:xfrm>
                <a:prstGeom prst="rect">
                  <a:avLst/>
                </a:prstGeom>
              </p:spPr>
            </p:pic>
          </mc:Fallback>
        </mc:AlternateContent>
      </p:grpSp>
      <p:grpSp>
        <p:nvGrpSpPr>
          <p:cNvPr id="165" name="Group 164">
            <a:extLst>
              <a:ext uri="{FF2B5EF4-FFF2-40B4-BE49-F238E27FC236}">
                <a16:creationId xmlns:a16="http://schemas.microsoft.com/office/drawing/2014/main" id="{873D050D-0347-204A-AA7A-11B28B3E1970}"/>
              </a:ext>
            </a:extLst>
          </p:cNvPr>
          <p:cNvGrpSpPr/>
          <p:nvPr/>
        </p:nvGrpSpPr>
        <p:grpSpPr>
          <a:xfrm>
            <a:off x="1556822" y="2593711"/>
            <a:ext cx="369444" cy="225257"/>
            <a:chOff x="1556822" y="2593711"/>
            <a:chExt cx="369444" cy="225257"/>
          </a:xfrm>
        </p:grpSpPr>
        <mc:AlternateContent xmlns:mc="http://schemas.openxmlformats.org/markup-compatibility/2006" xmlns:p14="http://schemas.microsoft.com/office/powerpoint/2010/main">
          <mc:Choice Requires="p14">
            <p:contentPart p14:bwMode="auto" r:id="rId218">
              <p14:nvContentPartPr>
                <p14:cNvPr id="160" name="Ink 159">
                  <a:extLst>
                    <a:ext uri="{FF2B5EF4-FFF2-40B4-BE49-F238E27FC236}">
                      <a16:creationId xmlns:a16="http://schemas.microsoft.com/office/drawing/2014/main" id="{5588A389-8169-3F4C-9D81-41DE6709ED83}"/>
                    </a:ext>
                  </a:extLst>
                </p14:cNvPr>
                <p14:cNvContentPartPr/>
                <p14:nvPr/>
              </p14:nvContentPartPr>
              <p14:xfrm>
                <a:off x="1562162" y="2593711"/>
                <a:ext cx="27186" cy="27186"/>
              </p14:xfrm>
            </p:contentPart>
          </mc:Choice>
          <mc:Fallback xmlns="">
            <p:pic>
              <p:nvPicPr>
                <p:cNvPr id="160" name="Ink 159">
                  <a:extLst>
                    <a:ext uri="{FF2B5EF4-FFF2-40B4-BE49-F238E27FC236}">
                      <a16:creationId xmlns:a16="http://schemas.microsoft.com/office/drawing/2014/main" id="{5588A389-8169-3F4C-9D81-41DE6709ED83}"/>
                    </a:ext>
                  </a:extLst>
                </p:cNvPr>
                <p:cNvPicPr/>
                <p:nvPr/>
              </p:nvPicPr>
              <p:blipFill>
                <a:blip r:embed="rId219"/>
                <a:stretch>
                  <a:fillRect/>
                </a:stretch>
              </p:blipFill>
              <p:spPr>
                <a:xfrm>
                  <a:off x="1554550" y="2586199"/>
                  <a:ext cx="42410" cy="4221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1" name="Ink 160">
                  <a:extLst>
                    <a:ext uri="{FF2B5EF4-FFF2-40B4-BE49-F238E27FC236}">
                      <a16:creationId xmlns:a16="http://schemas.microsoft.com/office/drawing/2014/main" id="{B5380118-5D1E-6742-9419-961F44AC0E8C}"/>
                    </a:ext>
                  </a:extLst>
                </p14:cNvPr>
                <p14:cNvContentPartPr/>
                <p14:nvPr/>
              </p14:nvContentPartPr>
              <p14:xfrm>
                <a:off x="1556822" y="2695174"/>
                <a:ext cx="11166" cy="118454"/>
              </p14:xfrm>
            </p:contentPart>
          </mc:Choice>
          <mc:Fallback xmlns="">
            <p:pic>
              <p:nvPicPr>
                <p:cNvPr id="161" name="Ink 160">
                  <a:extLst>
                    <a:ext uri="{FF2B5EF4-FFF2-40B4-BE49-F238E27FC236}">
                      <a16:creationId xmlns:a16="http://schemas.microsoft.com/office/drawing/2014/main" id="{B5380118-5D1E-6742-9419-961F44AC0E8C}"/>
                    </a:ext>
                  </a:extLst>
                </p:cNvPr>
                <p:cNvPicPr/>
                <p:nvPr/>
              </p:nvPicPr>
              <p:blipFill>
                <a:blip r:embed="rId221"/>
                <a:stretch>
                  <a:fillRect/>
                </a:stretch>
              </p:blipFill>
              <p:spPr>
                <a:xfrm>
                  <a:off x="1549258" y="2687590"/>
                  <a:ext cx="26294"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2" name="Ink 161">
                  <a:extLst>
                    <a:ext uri="{FF2B5EF4-FFF2-40B4-BE49-F238E27FC236}">
                      <a16:creationId xmlns:a16="http://schemas.microsoft.com/office/drawing/2014/main" id="{2EDB2C23-2A3A-4C4A-8B84-6E8001085B54}"/>
                    </a:ext>
                  </a:extLst>
                </p14:cNvPr>
                <p14:cNvContentPartPr/>
                <p14:nvPr/>
              </p14:nvContentPartPr>
              <p14:xfrm>
                <a:off x="1652945" y="2753915"/>
                <a:ext cx="11166" cy="5826"/>
              </p14:xfrm>
            </p:contentPart>
          </mc:Choice>
          <mc:Fallback xmlns="">
            <p:pic>
              <p:nvPicPr>
                <p:cNvPr id="162" name="Ink 161">
                  <a:extLst>
                    <a:ext uri="{FF2B5EF4-FFF2-40B4-BE49-F238E27FC236}">
                      <a16:creationId xmlns:a16="http://schemas.microsoft.com/office/drawing/2014/main" id="{2EDB2C23-2A3A-4C4A-8B84-6E8001085B54}"/>
                    </a:ext>
                  </a:extLst>
                </p:cNvPr>
                <p:cNvPicPr/>
                <p:nvPr/>
              </p:nvPicPr>
              <p:blipFill>
                <a:blip r:embed="rId223"/>
                <a:stretch>
                  <a:fillRect/>
                </a:stretch>
              </p:blipFill>
              <p:spPr>
                <a:xfrm>
                  <a:off x="1645129" y="2746268"/>
                  <a:ext cx="26798" cy="21119"/>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3" name="Ink 162">
                  <a:extLst>
                    <a:ext uri="{FF2B5EF4-FFF2-40B4-BE49-F238E27FC236}">
                      <a16:creationId xmlns:a16="http://schemas.microsoft.com/office/drawing/2014/main" id="{FC51435A-B9CE-3C43-BD32-AF8FDA0432D1}"/>
                    </a:ext>
                  </a:extLst>
                </p14:cNvPr>
                <p14:cNvContentPartPr/>
                <p14:nvPr/>
              </p14:nvContentPartPr>
              <p14:xfrm>
                <a:off x="1778195" y="2641773"/>
                <a:ext cx="116028" cy="155835"/>
              </p14:xfrm>
            </p:contentPart>
          </mc:Choice>
          <mc:Fallback xmlns="">
            <p:pic>
              <p:nvPicPr>
                <p:cNvPr id="163" name="Ink 162">
                  <a:extLst>
                    <a:ext uri="{FF2B5EF4-FFF2-40B4-BE49-F238E27FC236}">
                      <a16:creationId xmlns:a16="http://schemas.microsoft.com/office/drawing/2014/main" id="{FC51435A-B9CE-3C43-BD32-AF8FDA0432D1}"/>
                    </a:ext>
                  </a:extLst>
                </p:cNvPr>
                <p:cNvPicPr/>
                <p:nvPr/>
              </p:nvPicPr>
              <p:blipFill>
                <a:blip r:embed="rId225"/>
                <a:stretch>
                  <a:fillRect/>
                </a:stretch>
              </p:blipFill>
              <p:spPr>
                <a:xfrm>
                  <a:off x="1770604" y="2634198"/>
                  <a:ext cx="131209" cy="17098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Ink 163">
                  <a:extLst>
                    <a:ext uri="{FF2B5EF4-FFF2-40B4-BE49-F238E27FC236}">
                      <a16:creationId xmlns:a16="http://schemas.microsoft.com/office/drawing/2014/main" id="{842E99CA-544E-FD48-B169-4E3274867B45}"/>
                    </a:ext>
                  </a:extLst>
                </p14:cNvPr>
                <p14:cNvContentPartPr/>
                <p14:nvPr/>
              </p14:nvContentPartPr>
              <p14:xfrm>
                <a:off x="1909759" y="2786442"/>
                <a:ext cx="16507" cy="32526"/>
              </p14:xfrm>
            </p:contentPart>
          </mc:Choice>
          <mc:Fallback xmlns="">
            <p:pic>
              <p:nvPicPr>
                <p:cNvPr id="164" name="Ink 163">
                  <a:extLst>
                    <a:ext uri="{FF2B5EF4-FFF2-40B4-BE49-F238E27FC236}">
                      <a16:creationId xmlns:a16="http://schemas.microsoft.com/office/drawing/2014/main" id="{842E99CA-544E-FD48-B169-4E3274867B45}"/>
                    </a:ext>
                  </a:extLst>
                </p:cNvPr>
                <p:cNvPicPr/>
                <p:nvPr/>
              </p:nvPicPr>
              <p:blipFill>
                <a:blip r:embed="rId227"/>
                <a:stretch>
                  <a:fillRect/>
                </a:stretch>
              </p:blipFill>
              <p:spPr>
                <a:xfrm>
                  <a:off x="1902223" y="2778853"/>
                  <a:ext cx="31579" cy="47705"/>
                </a:xfrm>
                <a:prstGeom prst="rect">
                  <a:avLst/>
                </a:prstGeom>
              </p:spPr>
            </p:pic>
          </mc:Fallback>
        </mc:AlternateContent>
      </p:grpSp>
      <p:grpSp>
        <p:nvGrpSpPr>
          <p:cNvPr id="173" name="Group 172">
            <a:extLst>
              <a:ext uri="{FF2B5EF4-FFF2-40B4-BE49-F238E27FC236}">
                <a16:creationId xmlns:a16="http://schemas.microsoft.com/office/drawing/2014/main" id="{47B06AE6-588D-CA4A-B69E-6BAD3B6A122F}"/>
              </a:ext>
            </a:extLst>
          </p:cNvPr>
          <p:cNvGrpSpPr/>
          <p:nvPr/>
        </p:nvGrpSpPr>
        <p:grpSpPr>
          <a:xfrm>
            <a:off x="2391342" y="2545165"/>
            <a:ext cx="492751" cy="401967"/>
            <a:chOff x="2391342" y="2545165"/>
            <a:chExt cx="492751" cy="401967"/>
          </a:xfrm>
        </p:grpSpPr>
        <mc:AlternateContent xmlns:mc="http://schemas.openxmlformats.org/markup-compatibility/2006" xmlns:p14="http://schemas.microsoft.com/office/powerpoint/2010/main">
          <mc:Choice Requires="p14">
            <p:contentPart p14:bwMode="auto" r:id="rId228">
              <p14:nvContentPartPr>
                <p14:cNvPr id="167" name="Ink 166">
                  <a:extLst>
                    <a:ext uri="{FF2B5EF4-FFF2-40B4-BE49-F238E27FC236}">
                      <a16:creationId xmlns:a16="http://schemas.microsoft.com/office/drawing/2014/main" id="{FF3D85F6-A351-0D49-9BE5-1E19ED9CB149}"/>
                    </a:ext>
                  </a:extLst>
                </p14:cNvPr>
                <p14:cNvContentPartPr/>
                <p14:nvPr/>
              </p14:nvContentPartPr>
              <p14:xfrm>
                <a:off x="2391342" y="2604392"/>
                <a:ext cx="96608" cy="251959"/>
              </p14:xfrm>
            </p:contentPart>
          </mc:Choice>
          <mc:Fallback xmlns="">
            <p:pic>
              <p:nvPicPr>
                <p:cNvPr id="167" name="Ink 166">
                  <a:extLst>
                    <a:ext uri="{FF2B5EF4-FFF2-40B4-BE49-F238E27FC236}">
                      <a16:creationId xmlns:a16="http://schemas.microsoft.com/office/drawing/2014/main" id="{FF3D85F6-A351-0D49-9BE5-1E19ED9CB149}"/>
                    </a:ext>
                  </a:extLst>
                </p:cNvPr>
                <p:cNvPicPr/>
                <p:nvPr/>
              </p:nvPicPr>
              <p:blipFill>
                <a:blip r:embed="rId229"/>
                <a:stretch>
                  <a:fillRect/>
                </a:stretch>
              </p:blipFill>
              <p:spPr>
                <a:xfrm>
                  <a:off x="2383800" y="2596833"/>
                  <a:ext cx="111692" cy="26707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8" name="Ink 167">
                  <a:extLst>
                    <a:ext uri="{FF2B5EF4-FFF2-40B4-BE49-F238E27FC236}">
                      <a16:creationId xmlns:a16="http://schemas.microsoft.com/office/drawing/2014/main" id="{07930FF4-41E7-C549-B2AE-C2462611F52C}"/>
                    </a:ext>
                  </a:extLst>
                </p14:cNvPr>
                <p14:cNvContentPartPr/>
                <p14:nvPr/>
              </p14:nvContentPartPr>
              <p14:xfrm>
                <a:off x="2525331" y="2549533"/>
                <a:ext cx="101949" cy="124765"/>
              </p14:xfrm>
            </p:contentPart>
          </mc:Choice>
          <mc:Fallback xmlns="">
            <p:pic>
              <p:nvPicPr>
                <p:cNvPr id="168" name="Ink 167">
                  <a:extLst>
                    <a:ext uri="{FF2B5EF4-FFF2-40B4-BE49-F238E27FC236}">
                      <a16:creationId xmlns:a16="http://schemas.microsoft.com/office/drawing/2014/main" id="{07930FF4-41E7-C549-B2AE-C2462611F52C}"/>
                    </a:ext>
                  </a:extLst>
                </p:cNvPr>
                <p:cNvPicPr/>
                <p:nvPr/>
              </p:nvPicPr>
              <p:blipFill>
                <a:blip r:embed="rId231"/>
                <a:stretch>
                  <a:fillRect/>
                </a:stretch>
              </p:blipFill>
              <p:spPr>
                <a:xfrm>
                  <a:off x="2514884" y="2539076"/>
                  <a:ext cx="122123" cy="144958"/>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9" name="Ink 168">
                  <a:extLst>
                    <a:ext uri="{FF2B5EF4-FFF2-40B4-BE49-F238E27FC236}">
                      <a16:creationId xmlns:a16="http://schemas.microsoft.com/office/drawing/2014/main" id="{407DCA17-9186-F841-A52F-268B4BF4ED05}"/>
                    </a:ext>
                  </a:extLst>
                </p14:cNvPr>
                <p14:cNvContentPartPr/>
                <p14:nvPr/>
              </p14:nvContentPartPr>
              <p14:xfrm>
                <a:off x="2562712" y="2583030"/>
                <a:ext cx="75248" cy="134475"/>
              </p14:xfrm>
            </p:contentPart>
          </mc:Choice>
          <mc:Fallback xmlns="">
            <p:pic>
              <p:nvPicPr>
                <p:cNvPr id="169" name="Ink 168">
                  <a:extLst>
                    <a:ext uri="{FF2B5EF4-FFF2-40B4-BE49-F238E27FC236}">
                      <a16:creationId xmlns:a16="http://schemas.microsoft.com/office/drawing/2014/main" id="{407DCA17-9186-F841-A52F-268B4BF4ED05}"/>
                    </a:ext>
                  </a:extLst>
                </p:cNvPr>
                <p:cNvPicPr/>
                <p:nvPr/>
              </p:nvPicPr>
              <p:blipFill>
                <a:blip r:embed="rId233"/>
                <a:stretch>
                  <a:fillRect/>
                </a:stretch>
              </p:blipFill>
              <p:spPr>
                <a:xfrm>
                  <a:off x="2555151" y="2575459"/>
                  <a:ext cx="90370" cy="149617"/>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Ink 169">
                  <a:extLst>
                    <a:ext uri="{FF2B5EF4-FFF2-40B4-BE49-F238E27FC236}">
                      <a16:creationId xmlns:a16="http://schemas.microsoft.com/office/drawing/2014/main" id="{BD11ECDF-663A-E34D-A9CE-F30181468151}"/>
                    </a:ext>
                  </a:extLst>
                </p14:cNvPr>
                <p14:cNvContentPartPr/>
                <p14:nvPr/>
              </p14:nvContentPartPr>
              <p14:xfrm>
                <a:off x="2525331" y="2609732"/>
                <a:ext cx="134475" cy="37867"/>
              </p14:xfrm>
            </p:contentPart>
          </mc:Choice>
          <mc:Fallback xmlns="">
            <p:pic>
              <p:nvPicPr>
                <p:cNvPr id="170" name="Ink 169">
                  <a:extLst>
                    <a:ext uri="{FF2B5EF4-FFF2-40B4-BE49-F238E27FC236}">
                      <a16:creationId xmlns:a16="http://schemas.microsoft.com/office/drawing/2014/main" id="{BD11ECDF-663A-E34D-A9CE-F30181468151}"/>
                    </a:ext>
                  </a:extLst>
                </p:cNvPr>
                <p:cNvPicPr/>
                <p:nvPr/>
              </p:nvPicPr>
              <p:blipFill>
                <a:blip r:embed="rId235"/>
                <a:stretch>
                  <a:fillRect/>
                </a:stretch>
              </p:blipFill>
              <p:spPr>
                <a:xfrm>
                  <a:off x="2517740" y="2602159"/>
                  <a:ext cx="149658" cy="53014"/>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1" name="Ink 170">
                  <a:extLst>
                    <a:ext uri="{FF2B5EF4-FFF2-40B4-BE49-F238E27FC236}">
                      <a16:creationId xmlns:a16="http://schemas.microsoft.com/office/drawing/2014/main" id="{B25E9A9D-C012-0B45-B841-F2E108CE25EF}"/>
                    </a:ext>
                  </a:extLst>
                </p14:cNvPr>
                <p14:cNvContentPartPr/>
                <p14:nvPr/>
              </p14:nvContentPartPr>
              <p14:xfrm>
                <a:off x="2573393" y="2545165"/>
                <a:ext cx="32526" cy="145156"/>
              </p14:xfrm>
            </p:contentPart>
          </mc:Choice>
          <mc:Fallback xmlns="">
            <p:pic>
              <p:nvPicPr>
                <p:cNvPr id="171" name="Ink 170">
                  <a:extLst>
                    <a:ext uri="{FF2B5EF4-FFF2-40B4-BE49-F238E27FC236}">
                      <a16:creationId xmlns:a16="http://schemas.microsoft.com/office/drawing/2014/main" id="{B25E9A9D-C012-0B45-B841-F2E108CE25EF}"/>
                    </a:ext>
                  </a:extLst>
                </p:cNvPr>
                <p:cNvPicPr/>
                <p:nvPr/>
              </p:nvPicPr>
              <p:blipFill>
                <a:blip r:embed="rId237"/>
                <a:stretch>
                  <a:fillRect/>
                </a:stretch>
              </p:blipFill>
              <p:spPr>
                <a:xfrm>
                  <a:off x="2565804" y="2537601"/>
                  <a:ext cx="47705" cy="160284"/>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2" name="Ink 171">
                  <a:extLst>
                    <a:ext uri="{FF2B5EF4-FFF2-40B4-BE49-F238E27FC236}">
                      <a16:creationId xmlns:a16="http://schemas.microsoft.com/office/drawing/2014/main" id="{77825EB9-7443-2845-A829-6189F76F6985}"/>
                    </a:ext>
                  </a:extLst>
                </p14:cNvPr>
                <p14:cNvContentPartPr/>
                <p14:nvPr/>
              </p14:nvContentPartPr>
              <p14:xfrm>
                <a:off x="2734568" y="2550504"/>
                <a:ext cx="149525" cy="396628"/>
              </p14:xfrm>
            </p:contentPart>
          </mc:Choice>
          <mc:Fallback xmlns="">
            <p:pic>
              <p:nvPicPr>
                <p:cNvPr id="172" name="Ink 171">
                  <a:extLst>
                    <a:ext uri="{FF2B5EF4-FFF2-40B4-BE49-F238E27FC236}">
                      <a16:creationId xmlns:a16="http://schemas.microsoft.com/office/drawing/2014/main" id="{77825EB9-7443-2845-A829-6189F76F6985}"/>
                    </a:ext>
                  </a:extLst>
                </p:cNvPr>
                <p:cNvPicPr/>
                <p:nvPr/>
              </p:nvPicPr>
              <p:blipFill>
                <a:blip r:embed="rId239"/>
                <a:stretch>
                  <a:fillRect/>
                </a:stretch>
              </p:blipFill>
              <p:spPr>
                <a:xfrm>
                  <a:off x="2727002" y="2542939"/>
                  <a:ext cx="164658" cy="411758"/>
                </a:xfrm>
                <a:prstGeom prst="rect">
                  <a:avLst/>
                </a:prstGeom>
              </p:spPr>
            </p:pic>
          </mc:Fallback>
        </mc:AlternateContent>
      </p:grpSp>
      <p:grpSp>
        <p:nvGrpSpPr>
          <p:cNvPr id="183" name="Group 182">
            <a:extLst>
              <a:ext uri="{FF2B5EF4-FFF2-40B4-BE49-F238E27FC236}">
                <a16:creationId xmlns:a16="http://schemas.microsoft.com/office/drawing/2014/main" id="{C22C2FCC-7686-2843-8B20-228DCEF8A38F}"/>
              </a:ext>
            </a:extLst>
          </p:cNvPr>
          <p:cNvGrpSpPr/>
          <p:nvPr/>
        </p:nvGrpSpPr>
        <p:grpSpPr>
          <a:xfrm>
            <a:off x="3019054" y="2593711"/>
            <a:ext cx="1032105" cy="368471"/>
            <a:chOff x="3019054" y="2593711"/>
            <a:chExt cx="1032105" cy="368471"/>
          </a:xfrm>
        </p:grpSpPr>
        <mc:AlternateContent xmlns:mc="http://schemas.openxmlformats.org/markup-compatibility/2006" xmlns:p14="http://schemas.microsoft.com/office/powerpoint/2010/main">
          <mc:Choice Requires="p14">
            <p:contentPart p14:bwMode="auto" r:id="rId240">
              <p14:nvContentPartPr>
                <p14:cNvPr id="174" name="Ink 173">
                  <a:extLst>
                    <a:ext uri="{FF2B5EF4-FFF2-40B4-BE49-F238E27FC236}">
                      <a16:creationId xmlns:a16="http://schemas.microsoft.com/office/drawing/2014/main" id="{34B835EA-0090-B747-880F-4074A5C2F517}"/>
                    </a:ext>
                  </a:extLst>
                </p14:cNvPr>
                <p14:cNvContentPartPr/>
                <p14:nvPr/>
              </p14:nvContentPartPr>
              <p14:xfrm>
                <a:off x="3019054" y="2615071"/>
                <a:ext cx="111658" cy="235938"/>
              </p14:xfrm>
            </p:contentPart>
          </mc:Choice>
          <mc:Fallback xmlns="">
            <p:pic>
              <p:nvPicPr>
                <p:cNvPr id="174" name="Ink 173">
                  <a:extLst>
                    <a:ext uri="{FF2B5EF4-FFF2-40B4-BE49-F238E27FC236}">
                      <a16:creationId xmlns:a16="http://schemas.microsoft.com/office/drawing/2014/main" id="{34B835EA-0090-B747-880F-4074A5C2F517}"/>
                    </a:ext>
                  </a:extLst>
                </p:cNvPr>
                <p:cNvPicPr/>
                <p:nvPr/>
              </p:nvPicPr>
              <p:blipFill>
                <a:blip r:embed="rId241"/>
                <a:stretch>
                  <a:fillRect/>
                </a:stretch>
              </p:blipFill>
              <p:spPr>
                <a:xfrm>
                  <a:off x="3011490" y="2607507"/>
                  <a:ext cx="126786" cy="251067"/>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5" name="Ink 174">
                  <a:extLst>
                    <a:ext uri="{FF2B5EF4-FFF2-40B4-BE49-F238E27FC236}">
                      <a16:creationId xmlns:a16="http://schemas.microsoft.com/office/drawing/2014/main" id="{6E0C48FF-19DD-2244-B035-19334DC987D7}"/>
                    </a:ext>
                  </a:extLst>
                </p14:cNvPr>
                <p14:cNvContentPartPr/>
                <p14:nvPr/>
              </p14:nvContentPartPr>
              <p14:xfrm>
                <a:off x="3199647" y="2695174"/>
                <a:ext cx="118454" cy="267008"/>
              </p14:xfrm>
            </p:contentPart>
          </mc:Choice>
          <mc:Fallback xmlns="">
            <p:pic>
              <p:nvPicPr>
                <p:cNvPr id="175" name="Ink 174">
                  <a:extLst>
                    <a:ext uri="{FF2B5EF4-FFF2-40B4-BE49-F238E27FC236}">
                      <a16:creationId xmlns:a16="http://schemas.microsoft.com/office/drawing/2014/main" id="{6E0C48FF-19DD-2244-B035-19334DC987D7}"/>
                    </a:ext>
                  </a:extLst>
                </p:cNvPr>
                <p:cNvPicPr/>
                <p:nvPr/>
              </p:nvPicPr>
              <p:blipFill>
                <a:blip r:embed="rId243"/>
                <a:stretch>
                  <a:fillRect/>
                </a:stretch>
              </p:blipFill>
              <p:spPr>
                <a:xfrm>
                  <a:off x="3192063" y="2687607"/>
                  <a:ext cx="133622" cy="282142"/>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6" name="Ink 175">
                  <a:extLst>
                    <a:ext uri="{FF2B5EF4-FFF2-40B4-BE49-F238E27FC236}">
                      <a16:creationId xmlns:a16="http://schemas.microsoft.com/office/drawing/2014/main" id="{6F28A6AA-8684-C746-BFC0-5A0A973D8123}"/>
                    </a:ext>
                  </a:extLst>
                </p14:cNvPr>
                <p14:cNvContentPartPr/>
                <p14:nvPr/>
              </p14:nvContentPartPr>
              <p14:xfrm>
                <a:off x="3354998" y="2829163"/>
                <a:ext cx="43207" cy="64567"/>
              </p14:xfrm>
            </p:contentPart>
          </mc:Choice>
          <mc:Fallback xmlns="">
            <p:pic>
              <p:nvPicPr>
                <p:cNvPr id="176" name="Ink 175">
                  <a:extLst>
                    <a:ext uri="{FF2B5EF4-FFF2-40B4-BE49-F238E27FC236}">
                      <a16:creationId xmlns:a16="http://schemas.microsoft.com/office/drawing/2014/main" id="{6F28A6AA-8684-C746-BFC0-5A0A973D8123}"/>
                    </a:ext>
                  </a:extLst>
                </p:cNvPr>
                <p:cNvPicPr/>
                <p:nvPr/>
              </p:nvPicPr>
              <p:blipFill>
                <a:blip r:embed="rId245"/>
                <a:stretch>
                  <a:fillRect/>
                </a:stretch>
              </p:blipFill>
              <p:spPr>
                <a:xfrm>
                  <a:off x="3347437" y="2821630"/>
                  <a:ext cx="58329" cy="79633"/>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7" name="Ink 176">
                  <a:extLst>
                    <a:ext uri="{FF2B5EF4-FFF2-40B4-BE49-F238E27FC236}">
                      <a16:creationId xmlns:a16="http://schemas.microsoft.com/office/drawing/2014/main" id="{E0F7978C-E0E3-9149-8373-746728C752DE}"/>
                    </a:ext>
                  </a:extLst>
                </p14:cNvPr>
                <p14:cNvContentPartPr/>
                <p14:nvPr/>
              </p14:nvContentPartPr>
              <p14:xfrm>
                <a:off x="3499180" y="2866544"/>
                <a:ext cx="37867" cy="85927"/>
              </p14:xfrm>
            </p:contentPart>
          </mc:Choice>
          <mc:Fallback xmlns="">
            <p:pic>
              <p:nvPicPr>
                <p:cNvPr id="177" name="Ink 176">
                  <a:extLst>
                    <a:ext uri="{FF2B5EF4-FFF2-40B4-BE49-F238E27FC236}">
                      <a16:creationId xmlns:a16="http://schemas.microsoft.com/office/drawing/2014/main" id="{E0F7978C-E0E3-9149-8373-746728C752DE}"/>
                    </a:ext>
                  </a:extLst>
                </p:cNvPr>
                <p:cNvPicPr/>
                <p:nvPr/>
              </p:nvPicPr>
              <p:blipFill>
                <a:blip r:embed="rId247"/>
                <a:stretch>
                  <a:fillRect/>
                </a:stretch>
              </p:blipFill>
              <p:spPr>
                <a:xfrm>
                  <a:off x="3491607" y="2858962"/>
                  <a:ext cx="53014" cy="10109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9" name="Ink 178">
                  <a:extLst>
                    <a:ext uri="{FF2B5EF4-FFF2-40B4-BE49-F238E27FC236}">
                      <a16:creationId xmlns:a16="http://schemas.microsoft.com/office/drawing/2014/main" id="{CA6DDA1D-8CC7-1F41-8E50-C15B77C94B7D}"/>
                    </a:ext>
                  </a:extLst>
                </p14:cNvPr>
                <p14:cNvContentPartPr/>
                <p14:nvPr/>
              </p14:nvContentPartPr>
              <p14:xfrm>
                <a:off x="3702592" y="2727215"/>
                <a:ext cx="145156" cy="123794"/>
              </p14:xfrm>
            </p:contentPart>
          </mc:Choice>
          <mc:Fallback xmlns="">
            <p:pic>
              <p:nvPicPr>
                <p:cNvPr id="179" name="Ink 178">
                  <a:extLst>
                    <a:ext uri="{FF2B5EF4-FFF2-40B4-BE49-F238E27FC236}">
                      <a16:creationId xmlns:a16="http://schemas.microsoft.com/office/drawing/2014/main" id="{CA6DDA1D-8CC7-1F41-8E50-C15B77C94B7D}"/>
                    </a:ext>
                  </a:extLst>
                </p:cNvPr>
                <p:cNvPicPr/>
                <p:nvPr/>
              </p:nvPicPr>
              <p:blipFill>
                <a:blip r:embed="rId249"/>
                <a:stretch>
                  <a:fillRect/>
                </a:stretch>
              </p:blipFill>
              <p:spPr>
                <a:xfrm>
                  <a:off x="3695009" y="2719636"/>
                  <a:ext cx="160322" cy="138952"/>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Ink 180">
                  <a:extLst>
                    <a:ext uri="{FF2B5EF4-FFF2-40B4-BE49-F238E27FC236}">
                      <a16:creationId xmlns:a16="http://schemas.microsoft.com/office/drawing/2014/main" id="{3C743DF1-730A-E248-A53B-BE5762C2667D}"/>
                    </a:ext>
                  </a:extLst>
                </p14:cNvPr>
                <p14:cNvContentPartPr/>
                <p14:nvPr/>
              </p14:nvContentPartPr>
              <p14:xfrm>
                <a:off x="3916684" y="2679640"/>
                <a:ext cx="43207" cy="192731"/>
              </p14:xfrm>
            </p:contentPart>
          </mc:Choice>
          <mc:Fallback xmlns="">
            <p:pic>
              <p:nvPicPr>
                <p:cNvPr id="181" name="Ink 180">
                  <a:extLst>
                    <a:ext uri="{FF2B5EF4-FFF2-40B4-BE49-F238E27FC236}">
                      <a16:creationId xmlns:a16="http://schemas.microsoft.com/office/drawing/2014/main" id="{3C743DF1-730A-E248-A53B-BE5762C2667D}"/>
                    </a:ext>
                  </a:extLst>
                </p:cNvPr>
                <p:cNvPicPr/>
                <p:nvPr/>
              </p:nvPicPr>
              <p:blipFill>
                <a:blip r:embed="rId251"/>
                <a:stretch>
                  <a:fillRect/>
                </a:stretch>
              </p:blipFill>
              <p:spPr>
                <a:xfrm>
                  <a:off x="3909123" y="2672075"/>
                  <a:ext cx="58329" cy="207861"/>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Ink 181">
                  <a:extLst>
                    <a:ext uri="{FF2B5EF4-FFF2-40B4-BE49-F238E27FC236}">
                      <a16:creationId xmlns:a16="http://schemas.microsoft.com/office/drawing/2014/main" id="{1B37A300-E589-4C47-BB62-B3B002EE26B1}"/>
                    </a:ext>
                  </a:extLst>
                </p14:cNvPr>
                <p14:cNvContentPartPr/>
                <p14:nvPr/>
              </p14:nvContentPartPr>
              <p14:xfrm>
                <a:off x="3965232" y="2593711"/>
                <a:ext cx="85927" cy="359247"/>
              </p14:xfrm>
            </p:contentPart>
          </mc:Choice>
          <mc:Fallback xmlns="">
            <p:pic>
              <p:nvPicPr>
                <p:cNvPr id="182" name="Ink 181">
                  <a:extLst>
                    <a:ext uri="{FF2B5EF4-FFF2-40B4-BE49-F238E27FC236}">
                      <a16:creationId xmlns:a16="http://schemas.microsoft.com/office/drawing/2014/main" id="{1B37A300-E589-4C47-BB62-B3B002EE26B1}"/>
                    </a:ext>
                  </a:extLst>
                </p:cNvPr>
                <p:cNvPicPr/>
                <p:nvPr/>
              </p:nvPicPr>
              <p:blipFill>
                <a:blip r:embed="rId253"/>
                <a:stretch>
                  <a:fillRect/>
                </a:stretch>
              </p:blipFill>
              <p:spPr>
                <a:xfrm>
                  <a:off x="3957682" y="2586144"/>
                  <a:ext cx="101027" cy="374381"/>
                </a:xfrm>
                <a:prstGeom prst="rect">
                  <a:avLst/>
                </a:prstGeom>
              </p:spPr>
            </p:pic>
          </mc:Fallback>
        </mc:AlternateContent>
      </p:grpSp>
      <p:grpSp>
        <p:nvGrpSpPr>
          <p:cNvPr id="187" name="Group 186">
            <a:extLst>
              <a:ext uri="{FF2B5EF4-FFF2-40B4-BE49-F238E27FC236}">
                <a16:creationId xmlns:a16="http://schemas.microsoft.com/office/drawing/2014/main" id="{13B6E54B-036E-F241-A964-D168C3ACA83D}"/>
              </a:ext>
            </a:extLst>
          </p:cNvPr>
          <p:cNvGrpSpPr/>
          <p:nvPr/>
        </p:nvGrpSpPr>
        <p:grpSpPr>
          <a:xfrm>
            <a:off x="4339528" y="2599537"/>
            <a:ext cx="177196" cy="396142"/>
            <a:chOff x="4339528" y="2599537"/>
            <a:chExt cx="177196" cy="396142"/>
          </a:xfrm>
        </p:grpSpPr>
        <mc:AlternateContent xmlns:mc="http://schemas.openxmlformats.org/markup-compatibility/2006" xmlns:p14="http://schemas.microsoft.com/office/powerpoint/2010/main">
          <mc:Choice Requires="p14">
            <p:contentPart p14:bwMode="auto" r:id="rId254">
              <p14:nvContentPartPr>
                <p14:cNvPr id="184" name="Ink 183">
                  <a:extLst>
                    <a:ext uri="{FF2B5EF4-FFF2-40B4-BE49-F238E27FC236}">
                      <a16:creationId xmlns:a16="http://schemas.microsoft.com/office/drawing/2014/main" id="{FDA97E7F-E9A8-624C-8C57-50030BC1ED98}"/>
                    </a:ext>
                  </a:extLst>
                </p14:cNvPr>
                <p14:cNvContentPartPr/>
                <p14:nvPr/>
              </p14:nvContentPartPr>
              <p14:xfrm>
                <a:off x="4344867" y="2695174"/>
                <a:ext cx="166516" cy="170400"/>
              </p14:xfrm>
            </p:contentPart>
          </mc:Choice>
          <mc:Fallback xmlns="">
            <p:pic>
              <p:nvPicPr>
                <p:cNvPr id="184" name="Ink 183">
                  <a:extLst>
                    <a:ext uri="{FF2B5EF4-FFF2-40B4-BE49-F238E27FC236}">
                      <a16:creationId xmlns:a16="http://schemas.microsoft.com/office/drawing/2014/main" id="{FDA97E7F-E9A8-624C-8C57-50030BC1ED98}"/>
                    </a:ext>
                  </a:extLst>
                </p:cNvPr>
                <p:cNvPicPr/>
                <p:nvPr/>
              </p:nvPicPr>
              <p:blipFill>
                <a:blip r:embed="rId255"/>
                <a:stretch>
                  <a:fillRect/>
                </a:stretch>
              </p:blipFill>
              <p:spPr>
                <a:xfrm>
                  <a:off x="4337298" y="2687609"/>
                  <a:ext cx="181654" cy="185531"/>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5" name="Ink 184">
                  <a:extLst>
                    <a:ext uri="{FF2B5EF4-FFF2-40B4-BE49-F238E27FC236}">
                      <a16:creationId xmlns:a16="http://schemas.microsoft.com/office/drawing/2014/main" id="{46946C93-A397-F042-AC34-58A2EE070C7B}"/>
                    </a:ext>
                  </a:extLst>
                </p14:cNvPr>
                <p14:cNvContentPartPr/>
                <p14:nvPr/>
              </p14:nvContentPartPr>
              <p14:xfrm>
                <a:off x="4360888" y="2775277"/>
                <a:ext cx="123794" cy="32526"/>
              </p14:xfrm>
            </p:contentPart>
          </mc:Choice>
          <mc:Fallback xmlns="">
            <p:pic>
              <p:nvPicPr>
                <p:cNvPr id="185" name="Ink 184">
                  <a:extLst>
                    <a:ext uri="{FF2B5EF4-FFF2-40B4-BE49-F238E27FC236}">
                      <a16:creationId xmlns:a16="http://schemas.microsoft.com/office/drawing/2014/main" id="{46946C93-A397-F042-AC34-58A2EE070C7B}"/>
                    </a:ext>
                  </a:extLst>
                </p:cNvPr>
                <p:cNvPicPr/>
                <p:nvPr/>
              </p:nvPicPr>
              <p:blipFill>
                <a:blip r:embed="rId257"/>
                <a:stretch>
                  <a:fillRect/>
                </a:stretch>
              </p:blipFill>
              <p:spPr>
                <a:xfrm>
                  <a:off x="4353309" y="2767688"/>
                  <a:ext cx="138952" cy="4770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6" name="Ink 185">
                  <a:extLst>
                    <a:ext uri="{FF2B5EF4-FFF2-40B4-BE49-F238E27FC236}">
                      <a16:creationId xmlns:a16="http://schemas.microsoft.com/office/drawing/2014/main" id="{0EC6EA31-5DEE-4845-BE7F-FB4C1275E551}"/>
                    </a:ext>
                  </a:extLst>
                </p14:cNvPr>
                <p14:cNvContentPartPr/>
                <p14:nvPr/>
              </p14:nvContentPartPr>
              <p14:xfrm>
                <a:off x="4339528" y="2599537"/>
                <a:ext cx="177196" cy="396142"/>
              </p14:xfrm>
            </p:contentPart>
          </mc:Choice>
          <mc:Fallback xmlns="">
            <p:pic>
              <p:nvPicPr>
                <p:cNvPr id="186" name="Ink 185">
                  <a:extLst>
                    <a:ext uri="{FF2B5EF4-FFF2-40B4-BE49-F238E27FC236}">
                      <a16:creationId xmlns:a16="http://schemas.microsoft.com/office/drawing/2014/main" id="{0EC6EA31-5DEE-4845-BE7F-FB4C1275E551}"/>
                    </a:ext>
                  </a:extLst>
                </p:cNvPr>
                <p:cNvPicPr/>
                <p:nvPr/>
              </p:nvPicPr>
              <p:blipFill>
                <a:blip r:embed="rId259"/>
                <a:stretch>
                  <a:fillRect/>
                </a:stretch>
              </p:blipFill>
              <p:spPr>
                <a:xfrm>
                  <a:off x="4331965" y="2591967"/>
                  <a:ext cx="192322" cy="411281"/>
                </a:xfrm>
                <a:prstGeom prst="rect">
                  <a:avLst/>
                </a:prstGeom>
              </p:spPr>
            </p:pic>
          </mc:Fallback>
        </mc:AlternateContent>
      </p:grpSp>
      <p:grpSp>
        <p:nvGrpSpPr>
          <p:cNvPr id="191" name="Group 190">
            <a:extLst>
              <a:ext uri="{FF2B5EF4-FFF2-40B4-BE49-F238E27FC236}">
                <a16:creationId xmlns:a16="http://schemas.microsoft.com/office/drawing/2014/main" id="{5696554E-182D-7B47-8D7D-1BAC8F3BCBAB}"/>
              </a:ext>
            </a:extLst>
          </p:cNvPr>
          <p:cNvGrpSpPr/>
          <p:nvPr/>
        </p:nvGrpSpPr>
        <p:grpSpPr>
          <a:xfrm>
            <a:off x="4719648" y="2668473"/>
            <a:ext cx="187878" cy="245163"/>
            <a:chOff x="4719648" y="2668473"/>
            <a:chExt cx="187878" cy="245163"/>
          </a:xfrm>
        </p:grpSpPr>
        <mc:AlternateContent xmlns:mc="http://schemas.openxmlformats.org/markup-compatibility/2006" xmlns:p14="http://schemas.microsoft.com/office/powerpoint/2010/main">
          <mc:Choice Requires="p14">
            <p:contentPart p14:bwMode="auto" r:id="rId260">
              <p14:nvContentPartPr>
                <p14:cNvPr id="188" name="Ink 187">
                  <a:extLst>
                    <a:ext uri="{FF2B5EF4-FFF2-40B4-BE49-F238E27FC236}">
                      <a16:creationId xmlns:a16="http://schemas.microsoft.com/office/drawing/2014/main" id="{11C8AA99-9095-E74B-B0AE-8FC5B0097FFF}"/>
                    </a:ext>
                  </a:extLst>
                </p14:cNvPr>
                <p14:cNvContentPartPr/>
                <p14:nvPr/>
              </p14:nvContentPartPr>
              <p14:xfrm>
                <a:off x="4719648" y="2705855"/>
                <a:ext cx="48547" cy="207781"/>
              </p14:xfrm>
            </p:contentPart>
          </mc:Choice>
          <mc:Fallback xmlns="">
            <p:pic>
              <p:nvPicPr>
                <p:cNvPr id="188" name="Ink 187">
                  <a:extLst>
                    <a:ext uri="{FF2B5EF4-FFF2-40B4-BE49-F238E27FC236}">
                      <a16:creationId xmlns:a16="http://schemas.microsoft.com/office/drawing/2014/main" id="{11C8AA99-9095-E74B-B0AE-8FC5B0097FFF}"/>
                    </a:ext>
                  </a:extLst>
                </p:cNvPr>
                <p:cNvPicPr/>
                <p:nvPr/>
              </p:nvPicPr>
              <p:blipFill>
                <a:blip r:embed="rId261"/>
                <a:stretch>
                  <a:fillRect/>
                </a:stretch>
              </p:blipFill>
              <p:spPr>
                <a:xfrm>
                  <a:off x="4712040" y="2698293"/>
                  <a:ext cx="63763" cy="22290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9" name="Ink 188">
                  <a:extLst>
                    <a:ext uri="{FF2B5EF4-FFF2-40B4-BE49-F238E27FC236}">
                      <a16:creationId xmlns:a16="http://schemas.microsoft.com/office/drawing/2014/main" id="{7558DD7E-FDEF-324B-8F09-9548875A52BC}"/>
                    </a:ext>
                  </a:extLst>
                </p14:cNvPr>
                <p14:cNvContentPartPr/>
                <p14:nvPr/>
              </p14:nvContentPartPr>
              <p14:xfrm>
                <a:off x="4762370" y="2668473"/>
                <a:ext cx="145156" cy="21846"/>
              </p14:xfrm>
            </p:contentPart>
          </mc:Choice>
          <mc:Fallback xmlns="">
            <p:pic>
              <p:nvPicPr>
                <p:cNvPr id="189" name="Ink 188">
                  <a:extLst>
                    <a:ext uri="{FF2B5EF4-FFF2-40B4-BE49-F238E27FC236}">
                      <a16:creationId xmlns:a16="http://schemas.microsoft.com/office/drawing/2014/main" id="{7558DD7E-FDEF-324B-8F09-9548875A52BC}"/>
                    </a:ext>
                  </a:extLst>
                </p:cNvPr>
                <p:cNvPicPr/>
                <p:nvPr/>
              </p:nvPicPr>
              <p:blipFill>
                <a:blip r:embed="rId263"/>
                <a:stretch>
                  <a:fillRect/>
                </a:stretch>
              </p:blipFill>
              <p:spPr>
                <a:xfrm>
                  <a:off x="4754787" y="2660827"/>
                  <a:ext cx="160322" cy="3713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0" name="Ink 189">
                  <a:extLst>
                    <a:ext uri="{FF2B5EF4-FFF2-40B4-BE49-F238E27FC236}">
                      <a16:creationId xmlns:a16="http://schemas.microsoft.com/office/drawing/2014/main" id="{FE320A65-1603-8B4E-8A25-D7567C90F013}"/>
                    </a:ext>
                  </a:extLst>
                </p14:cNvPr>
                <p14:cNvContentPartPr/>
                <p14:nvPr/>
              </p14:nvContentPartPr>
              <p14:xfrm>
                <a:off x="4741010" y="2797122"/>
                <a:ext cx="155835" cy="27186"/>
              </p14:xfrm>
            </p:contentPart>
          </mc:Choice>
          <mc:Fallback xmlns="">
            <p:pic>
              <p:nvPicPr>
                <p:cNvPr id="190" name="Ink 189">
                  <a:extLst>
                    <a:ext uri="{FF2B5EF4-FFF2-40B4-BE49-F238E27FC236}">
                      <a16:creationId xmlns:a16="http://schemas.microsoft.com/office/drawing/2014/main" id="{FE320A65-1603-8B4E-8A25-D7567C90F013}"/>
                    </a:ext>
                  </a:extLst>
                </p:cNvPr>
                <p:cNvPicPr/>
                <p:nvPr/>
              </p:nvPicPr>
              <p:blipFill>
                <a:blip r:embed="rId265"/>
                <a:stretch>
                  <a:fillRect/>
                </a:stretch>
              </p:blipFill>
              <p:spPr>
                <a:xfrm>
                  <a:off x="4733435" y="2789510"/>
                  <a:ext cx="170986" cy="42410"/>
                </a:xfrm>
                <a:prstGeom prst="rect">
                  <a:avLst/>
                </a:prstGeom>
              </p:spPr>
            </p:pic>
          </mc:Fallback>
        </mc:AlternateContent>
      </p:grpSp>
      <p:grpSp>
        <p:nvGrpSpPr>
          <p:cNvPr id="194" name="Group 193">
            <a:extLst>
              <a:ext uri="{FF2B5EF4-FFF2-40B4-BE49-F238E27FC236}">
                <a16:creationId xmlns:a16="http://schemas.microsoft.com/office/drawing/2014/main" id="{D91CB5AD-90B1-9F4D-B702-EB8928CE998A}"/>
              </a:ext>
            </a:extLst>
          </p:cNvPr>
          <p:cNvGrpSpPr/>
          <p:nvPr/>
        </p:nvGrpSpPr>
        <p:grpSpPr>
          <a:xfrm>
            <a:off x="5825546" y="2721874"/>
            <a:ext cx="285941" cy="150496"/>
            <a:chOff x="5825546" y="2721874"/>
            <a:chExt cx="285941" cy="150496"/>
          </a:xfrm>
        </p:grpSpPr>
        <mc:AlternateContent xmlns:mc="http://schemas.openxmlformats.org/markup-compatibility/2006" xmlns:p14="http://schemas.microsoft.com/office/powerpoint/2010/main">
          <mc:Choice Requires="p14">
            <p:contentPart p14:bwMode="auto" r:id="rId266">
              <p14:nvContentPartPr>
                <p14:cNvPr id="192" name="Ink 191">
                  <a:extLst>
                    <a:ext uri="{FF2B5EF4-FFF2-40B4-BE49-F238E27FC236}">
                      <a16:creationId xmlns:a16="http://schemas.microsoft.com/office/drawing/2014/main" id="{0B46821F-3AE9-6A4D-8F19-74B093361578}"/>
                    </a:ext>
                  </a:extLst>
                </p14:cNvPr>
                <p14:cNvContentPartPr/>
                <p14:nvPr/>
              </p14:nvContentPartPr>
              <p14:xfrm>
                <a:off x="5825546" y="2721874"/>
                <a:ext cx="103890" cy="150496"/>
              </p14:xfrm>
            </p:contentPart>
          </mc:Choice>
          <mc:Fallback xmlns="">
            <p:pic>
              <p:nvPicPr>
                <p:cNvPr id="192" name="Ink 191">
                  <a:extLst>
                    <a:ext uri="{FF2B5EF4-FFF2-40B4-BE49-F238E27FC236}">
                      <a16:creationId xmlns:a16="http://schemas.microsoft.com/office/drawing/2014/main" id="{0B46821F-3AE9-6A4D-8F19-74B093361578}"/>
                    </a:ext>
                  </a:extLst>
                </p:cNvPr>
                <p:cNvPicPr/>
                <p:nvPr/>
              </p:nvPicPr>
              <p:blipFill>
                <a:blip r:embed="rId267"/>
                <a:stretch>
                  <a:fillRect/>
                </a:stretch>
              </p:blipFill>
              <p:spPr>
                <a:xfrm>
                  <a:off x="5817971" y="2714295"/>
                  <a:ext cx="119041" cy="165654"/>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3" name="Ink 192">
                  <a:extLst>
                    <a:ext uri="{FF2B5EF4-FFF2-40B4-BE49-F238E27FC236}">
                      <a16:creationId xmlns:a16="http://schemas.microsoft.com/office/drawing/2014/main" id="{FCE62E3A-DC04-1249-B63D-007720623E10}"/>
                    </a:ext>
                  </a:extLst>
                </p14:cNvPr>
                <p14:cNvContentPartPr/>
                <p14:nvPr/>
              </p14:nvContentPartPr>
              <p14:xfrm>
                <a:off x="6004198" y="2739352"/>
                <a:ext cx="107289" cy="121852"/>
              </p14:xfrm>
            </p:contentPart>
          </mc:Choice>
          <mc:Fallback xmlns="">
            <p:pic>
              <p:nvPicPr>
                <p:cNvPr id="193" name="Ink 192">
                  <a:extLst>
                    <a:ext uri="{FF2B5EF4-FFF2-40B4-BE49-F238E27FC236}">
                      <a16:creationId xmlns:a16="http://schemas.microsoft.com/office/drawing/2014/main" id="{FCE62E3A-DC04-1249-B63D-007720623E10}"/>
                    </a:ext>
                  </a:extLst>
                </p:cNvPr>
                <p:cNvPicPr/>
                <p:nvPr/>
              </p:nvPicPr>
              <p:blipFill>
                <a:blip r:embed="rId269"/>
                <a:stretch>
                  <a:fillRect/>
                </a:stretch>
              </p:blipFill>
              <p:spPr>
                <a:xfrm>
                  <a:off x="5996663" y="2731781"/>
                  <a:ext cx="122360" cy="13699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195" name="Ink 194">
                <a:extLst>
                  <a:ext uri="{FF2B5EF4-FFF2-40B4-BE49-F238E27FC236}">
                    <a16:creationId xmlns:a16="http://schemas.microsoft.com/office/drawing/2014/main" id="{CCB7D380-F726-4A48-940C-532F50647C02}"/>
                  </a:ext>
                </a:extLst>
              </p14:cNvPr>
              <p14:cNvContentPartPr/>
              <p14:nvPr/>
            </p14:nvContentPartPr>
            <p14:xfrm>
              <a:off x="6539185" y="2743236"/>
              <a:ext cx="171856" cy="149040"/>
            </p14:xfrm>
          </p:contentPart>
        </mc:Choice>
        <mc:Fallback xmlns="">
          <p:pic>
            <p:nvPicPr>
              <p:cNvPr id="195" name="Ink 194">
                <a:extLst>
                  <a:ext uri="{FF2B5EF4-FFF2-40B4-BE49-F238E27FC236}">
                    <a16:creationId xmlns:a16="http://schemas.microsoft.com/office/drawing/2014/main" id="{CCB7D380-F726-4A48-940C-532F50647C02}"/>
                  </a:ext>
                </a:extLst>
              </p:cNvPr>
              <p:cNvPicPr/>
              <p:nvPr/>
            </p:nvPicPr>
            <p:blipFill>
              <a:blip r:embed="rId271"/>
              <a:stretch>
                <a:fillRect/>
              </a:stretch>
            </p:blipFill>
            <p:spPr>
              <a:xfrm>
                <a:off x="6531619" y="2735676"/>
                <a:ext cx="186988" cy="164160"/>
              </a:xfrm>
              <a:prstGeom prst="rect">
                <a:avLst/>
              </a:prstGeom>
            </p:spPr>
          </p:pic>
        </mc:Fallback>
      </mc:AlternateContent>
      <p:grpSp>
        <p:nvGrpSpPr>
          <p:cNvPr id="199" name="Group 198">
            <a:extLst>
              <a:ext uri="{FF2B5EF4-FFF2-40B4-BE49-F238E27FC236}">
                <a16:creationId xmlns:a16="http://schemas.microsoft.com/office/drawing/2014/main" id="{69C8C83C-0370-B744-BB09-5C7154582CBA}"/>
              </a:ext>
            </a:extLst>
          </p:cNvPr>
          <p:cNvGrpSpPr/>
          <p:nvPr/>
        </p:nvGrpSpPr>
        <p:grpSpPr>
          <a:xfrm>
            <a:off x="6908626" y="2593711"/>
            <a:ext cx="198557" cy="412649"/>
            <a:chOff x="6908626" y="2593711"/>
            <a:chExt cx="198557" cy="412649"/>
          </a:xfrm>
        </p:grpSpPr>
        <mc:AlternateContent xmlns:mc="http://schemas.openxmlformats.org/markup-compatibility/2006" xmlns:p14="http://schemas.microsoft.com/office/powerpoint/2010/main">
          <mc:Choice Requires="p14">
            <p:contentPart p14:bwMode="auto" r:id="rId272">
              <p14:nvContentPartPr>
                <p14:cNvPr id="196" name="Ink 195">
                  <a:extLst>
                    <a:ext uri="{FF2B5EF4-FFF2-40B4-BE49-F238E27FC236}">
                      <a16:creationId xmlns:a16="http://schemas.microsoft.com/office/drawing/2014/main" id="{4170A515-12D0-2248-B526-D2F01E5C45A8}"/>
                    </a:ext>
                  </a:extLst>
                </p14:cNvPr>
                <p14:cNvContentPartPr/>
                <p14:nvPr/>
              </p14:nvContentPartPr>
              <p14:xfrm>
                <a:off x="6929988" y="2716534"/>
                <a:ext cx="139815" cy="155835"/>
              </p14:xfrm>
            </p:contentPart>
          </mc:Choice>
          <mc:Fallback xmlns="">
            <p:pic>
              <p:nvPicPr>
                <p:cNvPr id="196" name="Ink 195">
                  <a:extLst>
                    <a:ext uri="{FF2B5EF4-FFF2-40B4-BE49-F238E27FC236}">
                      <a16:creationId xmlns:a16="http://schemas.microsoft.com/office/drawing/2014/main" id="{4170A515-12D0-2248-B526-D2F01E5C45A8}"/>
                    </a:ext>
                  </a:extLst>
                </p:cNvPr>
                <p:cNvPicPr/>
                <p:nvPr/>
              </p:nvPicPr>
              <p:blipFill>
                <a:blip r:embed="rId273"/>
                <a:stretch>
                  <a:fillRect/>
                </a:stretch>
              </p:blipFill>
              <p:spPr>
                <a:xfrm>
                  <a:off x="6922401" y="2708959"/>
                  <a:ext cx="154989" cy="170986"/>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7" name="Ink 196">
                  <a:extLst>
                    <a:ext uri="{FF2B5EF4-FFF2-40B4-BE49-F238E27FC236}">
                      <a16:creationId xmlns:a16="http://schemas.microsoft.com/office/drawing/2014/main" id="{B9080642-FCFB-8747-AE8C-2E5478F67B53}"/>
                    </a:ext>
                  </a:extLst>
                </p14:cNvPr>
                <p14:cNvContentPartPr/>
                <p14:nvPr/>
              </p14:nvContentPartPr>
              <p14:xfrm>
                <a:off x="6941151" y="2791782"/>
                <a:ext cx="138844" cy="27186"/>
              </p14:xfrm>
            </p:contentPart>
          </mc:Choice>
          <mc:Fallback xmlns="">
            <p:pic>
              <p:nvPicPr>
                <p:cNvPr id="197" name="Ink 196">
                  <a:extLst>
                    <a:ext uri="{FF2B5EF4-FFF2-40B4-BE49-F238E27FC236}">
                      <a16:creationId xmlns:a16="http://schemas.microsoft.com/office/drawing/2014/main" id="{B9080642-FCFB-8747-AE8C-2E5478F67B53}"/>
                    </a:ext>
                  </a:extLst>
                </p:cNvPr>
                <p:cNvPicPr/>
                <p:nvPr/>
              </p:nvPicPr>
              <p:blipFill>
                <a:blip r:embed="rId275"/>
                <a:stretch>
                  <a:fillRect/>
                </a:stretch>
              </p:blipFill>
              <p:spPr>
                <a:xfrm>
                  <a:off x="6933597" y="2784170"/>
                  <a:ext cx="153951" cy="4241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8" name="Ink 197">
                  <a:extLst>
                    <a:ext uri="{FF2B5EF4-FFF2-40B4-BE49-F238E27FC236}">
                      <a16:creationId xmlns:a16="http://schemas.microsoft.com/office/drawing/2014/main" id="{7ED72FE4-0D56-4344-93CE-6BD883EE149F}"/>
                    </a:ext>
                  </a:extLst>
                </p14:cNvPr>
                <p14:cNvContentPartPr/>
                <p14:nvPr/>
              </p14:nvContentPartPr>
              <p14:xfrm>
                <a:off x="6908626" y="2593711"/>
                <a:ext cx="198557" cy="412649"/>
              </p14:xfrm>
            </p:contentPart>
          </mc:Choice>
          <mc:Fallback xmlns="">
            <p:pic>
              <p:nvPicPr>
                <p:cNvPr id="198" name="Ink 197">
                  <a:extLst>
                    <a:ext uri="{FF2B5EF4-FFF2-40B4-BE49-F238E27FC236}">
                      <a16:creationId xmlns:a16="http://schemas.microsoft.com/office/drawing/2014/main" id="{7ED72FE4-0D56-4344-93CE-6BD883EE149F}"/>
                    </a:ext>
                  </a:extLst>
                </p:cNvPr>
                <p:cNvPicPr/>
                <p:nvPr/>
              </p:nvPicPr>
              <p:blipFill>
                <a:blip r:embed="rId277"/>
                <a:stretch>
                  <a:fillRect/>
                </a:stretch>
              </p:blipFill>
              <p:spPr>
                <a:xfrm>
                  <a:off x="6901058" y="2586149"/>
                  <a:ext cx="213692" cy="427772"/>
                </a:xfrm>
                <a:prstGeom prst="rect">
                  <a:avLst/>
                </a:prstGeom>
              </p:spPr>
            </p:pic>
          </mc:Fallback>
        </mc:AlternateContent>
      </p:grpSp>
      <p:grpSp>
        <p:nvGrpSpPr>
          <p:cNvPr id="202" name="Group 201">
            <a:extLst>
              <a:ext uri="{FF2B5EF4-FFF2-40B4-BE49-F238E27FC236}">
                <a16:creationId xmlns:a16="http://schemas.microsoft.com/office/drawing/2014/main" id="{BAFFE50C-6BC4-B24A-A759-C5FDF3A5946D}"/>
              </a:ext>
            </a:extLst>
          </p:cNvPr>
          <p:cNvGrpSpPr/>
          <p:nvPr/>
        </p:nvGrpSpPr>
        <p:grpSpPr>
          <a:xfrm>
            <a:off x="7336810" y="2668473"/>
            <a:ext cx="326720" cy="262638"/>
            <a:chOff x="7336810" y="2668473"/>
            <a:chExt cx="326720" cy="262638"/>
          </a:xfrm>
        </p:grpSpPr>
        <mc:AlternateContent xmlns:mc="http://schemas.openxmlformats.org/markup-compatibility/2006" xmlns:p14="http://schemas.microsoft.com/office/powerpoint/2010/main">
          <mc:Choice Requires="p14">
            <p:contentPart p14:bwMode="auto" r:id="rId278">
              <p14:nvContentPartPr>
                <p14:cNvPr id="200" name="Ink 199">
                  <a:extLst>
                    <a:ext uri="{FF2B5EF4-FFF2-40B4-BE49-F238E27FC236}">
                      <a16:creationId xmlns:a16="http://schemas.microsoft.com/office/drawing/2014/main" id="{E7879B96-7B23-B14D-B81B-C54600EFB93B}"/>
                    </a:ext>
                  </a:extLst>
                </p14:cNvPr>
                <p14:cNvContentPartPr/>
                <p14:nvPr/>
              </p14:nvContentPartPr>
              <p14:xfrm>
                <a:off x="7336810" y="2700514"/>
                <a:ext cx="139815" cy="193216"/>
              </p14:xfrm>
            </p:contentPart>
          </mc:Choice>
          <mc:Fallback xmlns="">
            <p:pic>
              <p:nvPicPr>
                <p:cNvPr id="200" name="Ink 199">
                  <a:extLst>
                    <a:ext uri="{FF2B5EF4-FFF2-40B4-BE49-F238E27FC236}">
                      <a16:creationId xmlns:a16="http://schemas.microsoft.com/office/drawing/2014/main" id="{E7879B96-7B23-B14D-B81B-C54600EFB93B}"/>
                    </a:ext>
                  </a:extLst>
                </p:cNvPr>
                <p:cNvPicPr/>
                <p:nvPr/>
              </p:nvPicPr>
              <p:blipFill>
                <a:blip r:embed="rId279"/>
                <a:stretch>
                  <a:fillRect/>
                </a:stretch>
              </p:blipFill>
              <p:spPr>
                <a:xfrm>
                  <a:off x="7329243" y="2692944"/>
                  <a:ext cx="154950" cy="20835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Ink 200">
                  <a:extLst>
                    <a:ext uri="{FF2B5EF4-FFF2-40B4-BE49-F238E27FC236}">
                      <a16:creationId xmlns:a16="http://schemas.microsoft.com/office/drawing/2014/main" id="{1F70D805-5DB3-3F4E-A83B-6045180CD1BE}"/>
                    </a:ext>
                  </a:extLst>
                </p14:cNvPr>
                <p14:cNvContentPartPr/>
                <p14:nvPr/>
              </p14:nvContentPartPr>
              <p14:xfrm>
                <a:off x="7573233" y="2668473"/>
                <a:ext cx="90297" cy="262638"/>
              </p14:xfrm>
            </p:contentPart>
          </mc:Choice>
          <mc:Fallback xmlns="">
            <p:pic>
              <p:nvPicPr>
                <p:cNvPr id="201" name="Ink 200">
                  <a:extLst>
                    <a:ext uri="{FF2B5EF4-FFF2-40B4-BE49-F238E27FC236}">
                      <a16:creationId xmlns:a16="http://schemas.microsoft.com/office/drawing/2014/main" id="{1F70D805-5DB3-3F4E-A83B-6045180CD1BE}"/>
                    </a:ext>
                  </a:extLst>
                </p:cNvPr>
                <p:cNvPicPr/>
                <p:nvPr/>
              </p:nvPicPr>
              <p:blipFill>
                <a:blip r:embed="rId281"/>
                <a:stretch>
                  <a:fillRect/>
                </a:stretch>
              </p:blipFill>
              <p:spPr>
                <a:xfrm>
                  <a:off x="7565678" y="2660907"/>
                  <a:ext cx="105406" cy="277769"/>
                </a:xfrm>
                <a:prstGeom prst="rect">
                  <a:avLst/>
                </a:prstGeom>
              </p:spPr>
            </p:pic>
          </mc:Fallback>
        </mc:AlternateContent>
      </p:grpSp>
      <p:grpSp>
        <p:nvGrpSpPr>
          <p:cNvPr id="211" name="Group 210">
            <a:extLst>
              <a:ext uri="{FF2B5EF4-FFF2-40B4-BE49-F238E27FC236}">
                <a16:creationId xmlns:a16="http://schemas.microsoft.com/office/drawing/2014/main" id="{2EEF40C1-603D-A84F-BF32-D15F455334EA}"/>
              </a:ext>
            </a:extLst>
          </p:cNvPr>
          <p:cNvGrpSpPr/>
          <p:nvPr/>
        </p:nvGrpSpPr>
        <p:grpSpPr>
          <a:xfrm>
            <a:off x="7754312" y="2647112"/>
            <a:ext cx="251959" cy="310700"/>
            <a:chOff x="7754312" y="2647112"/>
            <a:chExt cx="251959" cy="310700"/>
          </a:xfrm>
        </p:grpSpPr>
        <mc:AlternateContent xmlns:mc="http://schemas.openxmlformats.org/markup-compatibility/2006" xmlns:p14="http://schemas.microsoft.com/office/powerpoint/2010/main">
          <mc:Choice Requires="p14">
            <p:contentPart p14:bwMode="auto" r:id="rId282">
              <p14:nvContentPartPr>
                <p14:cNvPr id="208" name="Ink 207">
                  <a:extLst>
                    <a:ext uri="{FF2B5EF4-FFF2-40B4-BE49-F238E27FC236}">
                      <a16:creationId xmlns:a16="http://schemas.microsoft.com/office/drawing/2014/main" id="{92136D28-BB08-1447-B455-2297A9ACBC98}"/>
                    </a:ext>
                  </a:extLst>
                </p14:cNvPr>
                <p14:cNvContentPartPr/>
                <p14:nvPr/>
              </p14:nvContentPartPr>
              <p14:xfrm>
                <a:off x="7754312" y="2737895"/>
                <a:ext cx="64567" cy="153408"/>
              </p14:xfrm>
            </p:contentPart>
          </mc:Choice>
          <mc:Fallback xmlns="">
            <p:pic>
              <p:nvPicPr>
                <p:cNvPr id="208" name="Ink 207">
                  <a:extLst>
                    <a:ext uri="{FF2B5EF4-FFF2-40B4-BE49-F238E27FC236}">
                      <a16:creationId xmlns:a16="http://schemas.microsoft.com/office/drawing/2014/main" id="{92136D28-BB08-1447-B455-2297A9ACBC98}"/>
                    </a:ext>
                  </a:extLst>
                </p:cNvPr>
                <p:cNvPicPr/>
                <p:nvPr/>
              </p:nvPicPr>
              <p:blipFill>
                <a:blip r:embed="rId283"/>
                <a:stretch>
                  <a:fillRect/>
                </a:stretch>
              </p:blipFill>
              <p:spPr>
                <a:xfrm>
                  <a:off x="7746779" y="2730333"/>
                  <a:ext cx="79633" cy="168533"/>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9" name="Ink 208">
                  <a:extLst>
                    <a:ext uri="{FF2B5EF4-FFF2-40B4-BE49-F238E27FC236}">
                      <a16:creationId xmlns:a16="http://schemas.microsoft.com/office/drawing/2014/main" id="{A5A54A51-E2F7-1D4B-A254-65D96FD08686}"/>
                    </a:ext>
                  </a:extLst>
                </p14:cNvPr>
                <p14:cNvContentPartPr/>
                <p14:nvPr/>
              </p14:nvContentPartPr>
              <p14:xfrm>
                <a:off x="7813055" y="2740808"/>
                <a:ext cx="85927" cy="152922"/>
              </p14:xfrm>
            </p:contentPart>
          </mc:Choice>
          <mc:Fallback xmlns="">
            <p:pic>
              <p:nvPicPr>
                <p:cNvPr id="209" name="Ink 208">
                  <a:extLst>
                    <a:ext uri="{FF2B5EF4-FFF2-40B4-BE49-F238E27FC236}">
                      <a16:creationId xmlns:a16="http://schemas.microsoft.com/office/drawing/2014/main" id="{A5A54A51-E2F7-1D4B-A254-65D96FD08686}"/>
                    </a:ext>
                  </a:extLst>
                </p:cNvPr>
                <p:cNvPicPr/>
                <p:nvPr/>
              </p:nvPicPr>
              <p:blipFill>
                <a:blip r:embed="rId285"/>
                <a:stretch>
                  <a:fillRect/>
                </a:stretch>
              </p:blipFill>
              <p:spPr>
                <a:xfrm>
                  <a:off x="7805505" y="2733234"/>
                  <a:ext cx="101027" cy="16807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0" name="Ink 209">
                  <a:extLst>
                    <a:ext uri="{FF2B5EF4-FFF2-40B4-BE49-F238E27FC236}">
                      <a16:creationId xmlns:a16="http://schemas.microsoft.com/office/drawing/2014/main" id="{3F2BFB81-CCBE-7D40-A203-E6D219982689}"/>
                    </a:ext>
                  </a:extLst>
                </p14:cNvPr>
                <p14:cNvContentPartPr/>
                <p14:nvPr/>
              </p14:nvContentPartPr>
              <p14:xfrm>
                <a:off x="7931023" y="2647112"/>
                <a:ext cx="75248" cy="310700"/>
              </p14:xfrm>
            </p:contentPart>
          </mc:Choice>
          <mc:Fallback xmlns="">
            <p:pic>
              <p:nvPicPr>
                <p:cNvPr id="210" name="Ink 209">
                  <a:extLst>
                    <a:ext uri="{FF2B5EF4-FFF2-40B4-BE49-F238E27FC236}">
                      <a16:creationId xmlns:a16="http://schemas.microsoft.com/office/drawing/2014/main" id="{3F2BFB81-CCBE-7D40-A203-E6D219982689}"/>
                    </a:ext>
                  </a:extLst>
                </p:cNvPr>
                <p:cNvPicPr/>
                <p:nvPr/>
              </p:nvPicPr>
              <p:blipFill>
                <a:blip r:embed="rId287"/>
                <a:stretch>
                  <a:fillRect/>
                </a:stretch>
              </p:blipFill>
              <p:spPr>
                <a:xfrm>
                  <a:off x="7923462" y="2639552"/>
                  <a:ext cx="90370" cy="325821"/>
                </a:xfrm>
                <a:prstGeom prst="rect">
                  <a:avLst/>
                </a:prstGeom>
              </p:spPr>
            </p:pic>
          </mc:Fallback>
        </mc:AlternateContent>
      </p:grpSp>
      <p:grpSp>
        <p:nvGrpSpPr>
          <p:cNvPr id="214" name="Group 213">
            <a:extLst>
              <a:ext uri="{FF2B5EF4-FFF2-40B4-BE49-F238E27FC236}">
                <a16:creationId xmlns:a16="http://schemas.microsoft.com/office/drawing/2014/main" id="{57CFE236-7E26-614A-9B6C-DE776229C07F}"/>
              </a:ext>
            </a:extLst>
          </p:cNvPr>
          <p:cNvGrpSpPr/>
          <p:nvPr/>
        </p:nvGrpSpPr>
        <p:grpSpPr>
          <a:xfrm>
            <a:off x="1486914" y="3262686"/>
            <a:ext cx="257298" cy="209237"/>
            <a:chOff x="1486914" y="3262686"/>
            <a:chExt cx="257298" cy="209237"/>
          </a:xfrm>
        </p:grpSpPr>
        <mc:AlternateContent xmlns:mc="http://schemas.openxmlformats.org/markup-compatibility/2006" xmlns:p14="http://schemas.microsoft.com/office/powerpoint/2010/main">
          <mc:Choice Requires="p14">
            <p:contentPart p14:bwMode="auto" r:id="rId288">
              <p14:nvContentPartPr>
                <p14:cNvPr id="212" name="Ink 211">
                  <a:extLst>
                    <a:ext uri="{FF2B5EF4-FFF2-40B4-BE49-F238E27FC236}">
                      <a16:creationId xmlns:a16="http://schemas.microsoft.com/office/drawing/2014/main" id="{04420E7D-6677-A741-88E7-50F985F8A020}"/>
                    </a:ext>
                  </a:extLst>
                </p14:cNvPr>
                <p14:cNvContentPartPr/>
                <p14:nvPr/>
              </p14:nvContentPartPr>
              <p14:xfrm>
                <a:off x="1486914" y="3262686"/>
                <a:ext cx="101949" cy="209237"/>
              </p14:xfrm>
            </p:contentPart>
          </mc:Choice>
          <mc:Fallback xmlns="">
            <p:pic>
              <p:nvPicPr>
                <p:cNvPr id="212" name="Ink 211">
                  <a:extLst>
                    <a:ext uri="{FF2B5EF4-FFF2-40B4-BE49-F238E27FC236}">
                      <a16:creationId xmlns:a16="http://schemas.microsoft.com/office/drawing/2014/main" id="{04420E7D-6677-A741-88E7-50F985F8A020}"/>
                    </a:ext>
                  </a:extLst>
                </p:cNvPr>
                <p:cNvPicPr/>
                <p:nvPr/>
              </p:nvPicPr>
              <p:blipFill>
                <a:blip r:embed="rId289"/>
                <a:stretch>
                  <a:fillRect/>
                </a:stretch>
              </p:blipFill>
              <p:spPr>
                <a:xfrm>
                  <a:off x="1479349" y="3255123"/>
                  <a:ext cx="117079" cy="224363"/>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3" name="Ink 212">
                  <a:extLst>
                    <a:ext uri="{FF2B5EF4-FFF2-40B4-BE49-F238E27FC236}">
                      <a16:creationId xmlns:a16="http://schemas.microsoft.com/office/drawing/2014/main" id="{2429BE20-C116-9E46-A0AA-A76AB1797770}"/>
                    </a:ext>
                  </a:extLst>
                </p14:cNvPr>
                <p14:cNvContentPartPr/>
                <p14:nvPr/>
              </p14:nvContentPartPr>
              <p14:xfrm>
                <a:off x="1658285" y="3327253"/>
                <a:ext cx="85927" cy="133018"/>
              </p14:xfrm>
            </p:contentPart>
          </mc:Choice>
          <mc:Fallback xmlns="">
            <p:pic>
              <p:nvPicPr>
                <p:cNvPr id="213" name="Ink 212">
                  <a:extLst>
                    <a:ext uri="{FF2B5EF4-FFF2-40B4-BE49-F238E27FC236}">
                      <a16:creationId xmlns:a16="http://schemas.microsoft.com/office/drawing/2014/main" id="{2429BE20-C116-9E46-A0AA-A76AB1797770}"/>
                    </a:ext>
                  </a:extLst>
                </p:cNvPr>
                <p:cNvPicPr/>
                <p:nvPr/>
              </p:nvPicPr>
              <p:blipFill>
                <a:blip r:embed="rId291"/>
                <a:stretch>
                  <a:fillRect/>
                </a:stretch>
              </p:blipFill>
              <p:spPr>
                <a:xfrm>
                  <a:off x="1650735" y="3319683"/>
                  <a:ext cx="101027" cy="14815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16" name="Ink 215">
                <a:extLst>
                  <a:ext uri="{FF2B5EF4-FFF2-40B4-BE49-F238E27FC236}">
                    <a16:creationId xmlns:a16="http://schemas.microsoft.com/office/drawing/2014/main" id="{1CB7FA12-9DB5-A443-9C25-28C652B24671}"/>
                  </a:ext>
                </a:extLst>
              </p14:cNvPr>
              <p14:cNvContentPartPr/>
              <p14:nvPr/>
            </p14:nvContentPartPr>
            <p14:xfrm>
              <a:off x="2075789" y="3300067"/>
              <a:ext cx="193216" cy="181080"/>
            </p14:xfrm>
          </p:contentPart>
        </mc:Choice>
        <mc:Fallback xmlns="">
          <p:pic>
            <p:nvPicPr>
              <p:cNvPr id="216" name="Ink 215">
                <a:extLst>
                  <a:ext uri="{FF2B5EF4-FFF2-40B4-BE49-F238E27FC236}">
                    <a16:creationId xmlns:a16="http://schemas.microsoft.com/office/drawing/2014/main" id="{1CB7FA12-9DB5-A443-9C25-28C652B24671}"/>
                  </a:ext>
                </a:extLst>
              </p:cNvPr>
              <p:cNvPicPr/>
              <p:nvPr/>
            </p:nvPicPr>
            <p:blipFill>
              <a:blip r:embed="rId293"/>
              <a:stretch>
                <a:fillRect/>
              </a:stretch>
            </p:blipFill>
            <p:spPr>
              <a:xfrm>
                <a:off x="2068219" y="3292522"/>
                <a:ext cx="208356" cy="196170"/>
              </a:xfrm>
              <a:prstGeom prst="rect">
                <a:avLst/>
              </a:prstGeom>
            </p:spPr>
          </p:pic>
        </mc:Fallback>
      </mc:AlternateContent>
      <p:grpSp>
        <p:nvGrpSpPr>
          <p:cNvPr id="219" name="Group 218">
            <a:extLst>
              <a:ext uri="{FF2B5EF4-FFF2-40B4-BE49-F238E27FC236}">
                <a16:creationId xmlns:a16="http://schemas.microsoft.com/office/drawing/2014/main" id="{67CECB7B-624B-D14D-A43B-443F7669DD8D}"/>
              </a:ext>
            </a:extLst>
          </p:cNvPr>
          <p:cNvGrpSpPr/>
          <p:nvPr/>
        </p:nvGrpSpPr>
        <p:grpSpPr>
          <a:xfrm>
            <a:off x="2487950" y="3305407"/>
            <a:ext cx="134475" cy="176711"/>
            <a:chOff x="2487950" y="3305407"/>
            <a:chExt cx="134475" cy="176711"/>
          </a:xfrm>
        </p:grpSpPr>
        <mc:AlternateContent xmlns:mc="http://schemas.openxmlformats.org/markup-compatibility/2006" xmlns:p14="http://schemas.microsoft.com/office/powerpoint/2010/main">
          <mc:Choice Requires="p14">
            <p:contentPart p14:bwMode="auto" r:id="rId294">
              <p14:nvContentPartPr>
                <p14:cNvPr id="217" name="Ink 216">
                  <a:extLst>
                    <a:ext uri="{FF2B5EF4-FFF2-40B4-BE49-F238E27FC236}">
                      <a16:creationId xmlns:a16="http://schemas.microsoft.com/office/drawing/2014/main" id="{06E6274B-51C3-6A47-87C2-26DD90BAE783}"/>
                    </a:ext>
                  </a:extLst>
                </p14:cNvPr>
                <p14:cNvContentPartPr/>
                <p14:nvPr/>
              </p14:nvContentPartPr>
              <p14:xfrm>
                <a:off x="2487950" y="3305407"/>
                <a:ext cx="134475" cy="176711"/>
              </p14:xfrm>
            </p:contentPart>
          </mc:Choice>
          <mc:Fallback xmlns="">
            <p:pic>
              <p:nvPicPr>
                <p:cNvPr id="217" name="Ink 216">
                  <a:extLst>
                    <a:ext uri="{FF2B5EF4-FFF2-40B4-BE49-F238E27FC236}">
                      <a16:creationId xmlns:a16="http://schemas.microsoft.com/office/drawing/2014/main" id="{06E6274B-51C3-6A47-87C2-26DD90BAE783}"/>
                    </a:ext>
                  </a:extLst>
                </p:cNvPr>
                <p:cNvPicPr/>
                <p:nvPr/>
              </p:nvPicPr>
              <p:blipFill>
                <a:blip r:embed="rId295"/>
                <a:stretch>
                  <a:fillRect/>
                </a:stretch>
              </p:blipFill>
              <p:spPr>
                <a:xfrm>
                  <a:off x="2480379" y="3297818"/>
                  <a:ext cx="149617" cy="191889"/>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8" name="Ink 217">
                  <a:extLst>
                    <a:ext uri="{FF2B5EF4-FFF2-40B4-BE49-F238E27FC236}">
                      <a16:creationId xmlns:a16="http://schemas.microsoft.com/office/drawing/2014/main" id="{61476048-9890-1846-A043-65C86504851B}"/>
                    </a:ext>
                  </a:extLst>
                </p14:cNvPr>
                <p14:cNvContentPartPr/>
                <p14:nvPr/>
              </p14:nvContentPartPr>
              <p14:xfrm>
                <a:off x="2488435" y="3364149"/>
                <a:ext cx="106803" cy="48547"/>
              </p14:xfrm>
            </p:contentPart>
          </mc:Choice>
          <mc:Fallback xmlns="">
            <p:pic>
              <p:nvPicPr>
                <p:cNvPr id="218" name="Ink 217">
                  <a:extLst>
                    <a:ext uri="{FF2B5EF4-FFF2-40B4-BE49-F238E27FC236}">
                      <a16:creationId xmlns:a16="http://schemas.microsoft.com/office/drawing/2014/main" id="{61476048-9890-1846-A043-65C86504851B}"/>
                    </a:ext>
                  </a:extLst>
                </p:cNvPr>
                <p:cNvPicPr/>
                <p:nvPr/>
              </p:nvPicPr>
              <p:blipFill>
                <a:blip r:embed="rId297"/>
                <a:stretch>
                  <a:fillRect/>
                </a:stretch>
              </p:blipFill>
              <p:spPr>
                <a:xfrm>
                  <a:off x="2480858" y="3356597"/>
                  <a:ext cx="121957" cy="63651"/>
                </a:xfrm>
                <a:prstGeom prst="rect">
                  <a:avLst/>
                </a:prstGeom>
              </p:spPr>
            </p:pic>
          </mc:Fallback>
        </mc:AlternateContent>
      </p:grpSp>
      <p:grpSp>
        <p:nvGrpSpPr>
          <p:cNvPr id="228" name="Group 227">
            <a:extLst>
              <a:ext uri="{FF2B5EF4-FFF2-40B4-BE49-F238E27FC236}">
                <a16:creationId xmlns:a16="http://schemas.microsoft.com/office/drawing/2014/main" id="{638DA908-A174-7344-A4C7-D54C831B1D06}"/>
              </a:ext>
            </a:extLst>
          </p:cNvPr>
          <p:cNvGrpSpPr/>
          <p:nvPr/>
        </p:nvGrpSpPr>
        <p:grpSpPr>
          <a:xfrm>
            <a:off x="2868072" y="3208799"/>
            <a:ext cx="717522" cy="396627"/>
            <a:chOff x="2868072" y="3208799"/>
            <a:chExt cx="717522" cy="396627"/>
          </a:xfrm>
        </p:grpSpPr>
        <mc:AlternateContent xmlns:mc="http://schemas.openxmlformats.org/markup-compatibility/2006" xmlns:p14="http://schemas.microsoft.com/office/powerpoint/2010/main">
          <mc:Choice Requires="p14">
            <p:contentPart p14:bwMode="auto" r:id="rId298">
              <p14:nvContentPartPr>
                <p14:cNvPr id="220" name="Ink 219">
                  <a:extLst>
                    <a:ext uri="{FF2B5EF4-FFF2-40B4-BE49-F238E27FC236}">
                      <a16:creationId xmlns:a16="http://schemas.microsoft.com/office/drawing/2014/main" id="{14A3D568-B582-234B-AB23-BF8921DBFA32}"/>
                    </a:ext>
                  </a:extLst>
                </p14:cNvPr>
                <p14:cNvContentPartPr/>
                <p14:nvPr/>
              </p14:nvContentPartPr>
              <p14:xfrm>
                <a:off x="2894773" y="3297639"/>
                <a:ext cx="145156" cy="217005"/>
              </p14:xfrm>
            </p:contentPart>
          </mc:Choice>
          <mc:Fallback xmlns="">
            <p:pic>
              <p:nvPicPr>
                <p:cNvPr id="220" name="Ink 219">
                  <a:extLst>
                    <a:ext uri="{FF2B5EF4-FFF2-40B4-BE49-F238E27FC236}">
                      <a16:creationId xmlns:a16="http://schemas.microsoft.com/office/drawing/2014/main" id="{14A3D568-B582-234B-AB23-BF8921DBFA32}"/>
                    </a:ext>
                  </a:extLst>
                </p:cNvPr>
                <p:cNvPicPr/>
                <p:nvPr/>
              </p:nvPicPr>
              <p:blipFill>
                <a:blip r:embed="rId299"/>
                <a:stretch>
                  <a:fillRect/>
                </a:stretch>
              </p:blipFill>
              <p:spPr>
                <a:xfrm>
                  <a:off x="2887209" y="3290069"/>
                  <a:ext cx="160284" cy="232145"/>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1" name="Ink 220">
                  <a:extLst>
                    <a:ext uri="{FF2B5EF4-FFF2-40B4-BE49-F238E27FC236}">
                      <a16:creationId xmlns:a16="http://schemas.microsoft.com/office/drawing/2014/main" id="{E24F236F-6774-094C-BDFF-1EEC8E8C4476}"/>
                    </a:ext>
                  </a:extLst>
                </p14:cNvPr>
                <p14:cNvContentPartPr/>
                <p14:nvPr/>
              </p14:nvContentPartPr>
              <p14:xfrm>
                <a:off x="3151587" y="3294726"/>
                <a:ext cx="107289" cy="261667"/>
              </p14:xfrm>
            </p:contentPart>
          </mc:Choice>
          <mc:Fallback xmlns="">
            <p:pic>
              <p:nvPicPr>
                <p:cNvPr id="221" name="Ink 220">
                  <a:extLst>
                    <a:ext uri="{FF2B5EF4-FFF2-40B4-BE49-F238E27FC236}">
                      <a16:creationId xmlns:a16="http://schemas.microsoft.com/office/drawing/2014/main" id="{E24F236F-6774-094C-BDFF-1EEC8E8C4476}"/>
                    </a:ext>
                  </a:extLst>
                </p:cNvPr>
                <p:cNvPicPr/>
                <p:nvPr/>
              </p:nvPicPr>
              <p:blipFill>
                <a:blip r:embed="rId301"/>
                <a:stretch>
                  <a:fillRect/>
                </a:stretch>
              </p:blipFill>
              <p:spPr>
                <a:xfrm>
                  <a:off x="3144052" y="3287168"/>
                  <a:ext cx="122360" cy="276784"/>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2" name="Ink 221">
                  <a:extLst>
                    <a:ext uri="{FF2B5EF4-FFF2-40B4-BE49-F238E27FC236}">
                      <a16:creationId xmlns:a16="http://schemas.microsoft.com/office/drawing/2014/main" id="{A7ABBA65-1F38-8644-806C-20C838E7E078}"/>
                    </a:ext>
                  </a:extLst>
                </p14:cNvPr>
                <p14:cNvContentPartPr/>
                <p14:nvPr/>
              </p14:nvContentPartPr>
              <p14:xfrm>
                <a:off x="3258390" y="3332108"/>
                <a:ext cx="85927" cy="220402"/>
              </p14:xfrm>
            </p:contentPart>
          </mc:Choice>
          <mc:Fallback xmlns="">
            <p:pic>
              <p:nvPicPr>
                <p:cNvPr id="222" name="Ink 221">
                  <a:extLst>
                    <a:ext uri="{FF2B5EF4-FFF2-40B4-BE49-F238E27FC236}">
                      <a16:creationId xmlns:a16="http://schemas.microsoft.com/office/drawing/2014/main" id="{A7ABBA65-1F38-8644-806C-20C838E7E078}"/>
                    </a:ext>
                  </a:extLst>
                </p:cNvPr>
                <p:cNvPicPr/>
                <p:nvPr/>
              </p:nvPicPr>
              <p:blipFill>
                <a:blip r:embed="rId303"/>
                <a:stretch>
                  <a:fillRect/>
                </a:stretch>
              </p:blipFill>
              <p:spPr>
                <a:xfrm>
                  <a:off x="3250840" y="3324545"/>
                  <a:ext cx="101027" cy="235528"/>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3" name="Ink 222">
                  <a:extLst>
                    <a:ext uri="{FF2B5EF4-FFF2-40B4-BE49-F238E27FC236}">
                      <a16:creationId xmlns:a16="http://schemas.microsoft.com/office/drawing/2014/main" id="{E603348E-3FEF-E044-BED7-282081670374}"/>
                    </a:ext>
                  </a:extLst>
                </p14:cNvPr>
                <p14:cNvContentPartPr/>
                <p14:nvPr/>
              </p14:nvContentPartPr>
              <p14:xfrm>
                <a:off x="3344317" y="3343274"/>
                <a:ext cx="101463" cy="214092"/>
              </p14:xfrm>
            </p:contentPart>
          </mc:Choice>
          <mc:Fallback xmlns="">
            <p:pic>
              <p:nvPicPr>
                <p:cNvPr id="223" name="Ink 222">
                  <a:extLst>
                    <a:ext uri="{FF2B5EF4-FFF2-40B4-BE49-F238E27FC236}">
                      <a16:creationId xmlns:a16="http://schemas.microsoft.com/office/drawing/2014/main" id="{E603348E-3FEF-E044-BED7-282081670374}"/>
                    </a:ext>
                  </a:extLst>
                </p:cNvPr>
                <p:cNvPicPr/>
                <p:nvPr/>
              </p:nvPicPr>
              <p:blipFill>
                <a:blip r:embed="rId305"/>
                <a:stretch>
                  <a:fillRect/>
                </a:stretch>
              </p:blipFill>
              <p:spPr>
                <a:xfrm>
                  <a:off x="3336761" y="3335705"/>
                  <a:ext cx="116575" cy="22923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4" name="Ink 223">
                  <a:extLst>
                    <a:ext uri="{FF2B5EF4-FFF2-40B4-BE49-F238E27FC236}">
                      <a16:creationId xmlns:a16="http://schemas.microsoft.com/office/drawing/2014/main" id="{D0524DFA-E048-6C4A-AC30-DB587E40ABFE}"/>
                    </a:ext>
                  </a:extLst>
                </p14:cNvPr>
                <p14:cNvContentPartPr/>
                <p14:nvPr/>
              </p14:nvContentPartPr>
              <p14:xfrm>
                <a:off x="3504521" y="3294726"/>
                <a:ext cx="80588" cy="310700"/>
              </p14:xfrm>
            </p:contentPart>
          </mc:Choice>
          <mc:Fallback xmlns="">
            <p:pic>
              <p:nvPicPr>
                <p:cNvPr id="224" name="Ink 223">
                  <a:extLst>
                    <a:ext uri="{FF2B5EF4-FFF2-40B4-BE49-F238E27FC236}">
                      <a16:creationId xmlns:a16="http://schemas.microsoft.com/office/drawing/2014/main" id="{D0524DFA-E048-6C4A-AC30-DB587E40ABFE}"/>
                    </a:ext>
                  </a:extLst>
                </p:cNvPr>
                <p:cNvPicPr/>
                <p:nvPr/>
              </p:nvPicPr>
              <p:blipFill>
                <a:blip r:embed="rId307"/>
                <a:stretch>
                  <a:fillRect/>
                </a:stretch>
              </p:blipFill>
              <p:spPr>
                <a:xfrm>
                  <a:off x="3496966" y="3287174"/>
                  <a:ext cx="95698" cy="325803"/>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Ink 226">
                  <a:extLst>
                    <a:ext uri="{FF2B5EF4-FFF2-40B4-BE49-F238E27FC236}">
                      <a16:creationId xmlns:a16="http://schemas.microsoft.com/office/drawing/2014/main" id="{39919094-910C-7D46-8770-747491F7D242}"/>
                    </a:ext>
                  </a:extLst>
                </p14:cNvPr>
                <p14:cNvContentPartPr/>
                <p14:nvPr/>
              </p14:nvContentPartPr>
              <p14:xfrm>
                <a:off x="2868072" y="3208799"/>
                <a:ext cx="717522" cy="16507"/>
              </p14:xfrm>
            </p:contentPart>
          </mc:Choice>
          <mc:Fallback xmlns="">
            <p:pic>
              <p:nvPicPr>
                <p:cNvPr id="227" name="Ink 226">
                  <a:extLst>
                    <a:ext uri="{FF2B5EF4-FFF2-40B4-BE49-F238E27FC236}">
                      <a16:creationId xmlns:a16="http://schemas.microsoft.com/office/drawing/2014/main" id="{39919094-910C-7D46-8770-747491F7D242}"/>
                    </a:ext>
                  </a:extLst>
                </p:cNvPr>
                <p:cNvPicPr/>
                <p:nvPr/>
              </p:nvPicPr>
              <p:blipFill>
                <a:blip r:embed="rId309"/>
                <a:stretch>
                  <a:fillRect/>
                </a:stretch>
              </p:blipFill>
              <p:spPr>
                <a:xfrm>
                  <a:off x="2860512" y="3201263"/>
                  <a:ext cx="732643" cy="31579"/>
                </a:xfrm>
                <a:prstGeom prst="rect">
                  <a:avLst/>
                </a:prstGeom>
              </p:spPr>
            </p:pic>
          </mc:Fallback>
        </mc:AlternateContent>
      </p:grpSp>
      <p:grpSp>
        <p:nvGrpSpPr>
          <p:cNvPr id="235" name="Group 234">
            <a:extLst>
              <a:ext uri="{FF2B5EF4-FFF2-40B4-BE49-F238E27FC236}">
                <a16:creationId xmlns:a16="http://schemas.microsoft.com/office/drawing/2014/main" id="{F0699793-43E2-9A48-94D6-981B7740CCAF}"/>
              </a:ext>
            </a:extLst>
          </p:cNvPr>
          <p:cNvGrpSpPr/>
          <p:nvPr/>
        </p:nvGrpSpPr>
        <p:grpSpPr>
          <a:xfrm>
            <a:off x="4200684" y="3289386"/>
            <a:ext cx="412163" cy="240793"/>
            <a:chOff x="4200684" y="3289386"/>
            <a:chExt cx="412163" cy="240793"/>
          </a:xfrm>
        </p:grpSpPr>
        <mc:AlternateContent xmlns:mc="http://schemas.openxmlformats.org/markup-compatibility/2006" xmlns:p14="http://schemas.microsoft.com/office/powerpoint/2010/main">
          <mc:Choice Requires="p14">
            <p:contentPart p14:bwMode="auto" r:id="rId310">
              <p14:nvContentPartPr>
                <p14:cNvPr id="229" name="Ink 228">
                  <a:extLst>
                    <a:ext uri="{FF2B5EF4-FFF2-40B4-BE49-F238E27FC236}">
                      <a16:creationId xmlns:a16="http://schemas.microsoft.com/office/drawing/2014/main" id="{DF80CF27-C89F-C741-8A1B-E5BBFF101777}"/>
                    </a:ext>
                  </a:extLst>
                </p14:cNvPr>
                <p14:cNvContentPartPr/>
                <p14:nvPr/>
              </p14:nvContentPartPr>
              <p14:xfrm>
                <a:off x="4200684" y="3289386"/>
                <a:ext cx="96608" cy="224772"/>
              </p14:xfrm>
            </p:contentPart>
          </mc:Choice>
          <mc:Fallback xmlns="">
            <p:pic>
              <p:nvPicPr>
                <p:cNvPr id="229" name="Ink 228">
                  <a:extLst>
                    <a:ext uri="{FF2B5EF4-FFF2-40B4-BE49-F238E27FC236}">
                      <a16:creationId xmlns:a16="http://schemas.microsoft.com/office/drawing/2014/main" id="{DF80CF27-C89F-C741-8A1B-E5BBFF101777}"/>
                    </a:ext>
                  </a:extLst>
                </p:cNvPr>
                <p:cNvPicPr/>
                <p:nvPr/>
              </p:nvPicPr>
              <p:blipFill>
                <a:blip r:embed="rId311"/>
                <a:stretch>
                  <a:fillRect/>
                </a:stretch>
              </p:blipFill>
              <p:spPr>
                <a:xfrm>
                  <a:off x="4193142" y="3281822"/>
                  <a:ext cx="111692" cy="239901"/>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0" name="Ink 229">
                  <a:extLst>
                    <a:ext uri="{FF2B5EF4-FFF2-40B4-BE49-F238E27FC236}">
                      <a16:creationId xmlns:a16="http://schemas.microsoft.com/office/drawing/2014/main" id="{8AF19E85-70CF-C641-8D95-941FBF5BCFAE}"/>
                    </a:ext>
                  </a:extLst>
                </p14:cNvPr>
                <p14:cNvContentPartPr/>
                <p14:nvPr/>
              </p14:nvContentPartPr>
              <p14:xfrm>
                <a:off x="4200684" y="3498138"/>
                <a:ext cx="75248" cy="27186"/>
              </p14:xfrm>
            </p:contentPart>
          </mc:Choice>
          <mc:Fallback xmlns="">
            <p:pic>
              <p:nvPicPr>
                <p:cNvPr id="230" name="Ink 229">
                  <a:extLst>
                    <a:ext uri="{FF2B5EF4-FFF2-40B4-BE49-F238E27FC236}">
                      <a16:creationId xmlns:a16="http://schemas.microsoft.com/office/drawing/2014/main" id="{8AF19E85-70CF-C641-8D95-941FBF5BCFAE}"/>
                    </a:ext>
                  </a:extLst>
                </p:cNvPr>
                <p:cNvPicPr/>
                <p:nvPr/>
              </p:nvPicPr>
              <p:blipFill>
                <a:blip r:embed="rId313"/>
                <a:stretch>
                  <a:fillRect/>
                </a:stretch>
              </p:blipFill>
              <p:spPr>
                <a:xfrm>
                  <a:off x="4193123" y="3490626"/>
                  <a:ext cx="90370" cy="4221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1" name="Ink 230">
                  <a:extLst>
                    <a:ext uri="{FF2B5EF4-FFF2-40B4-BE49-F238E27FC236}">
                      <a16:creationId xmlns:a16="http://schemas.microsoft.com/office/drawing/2014/main" id="{1201D587-1F77-2E48-8469-4814D341C86C}"/>
                    </a:ext>
                  </a:extLst>
                </p14:cNvPr>
                <p14:cNvContentPartPr/>
                <p14:nvPr/>
              </p14:nvContentPartPr>
              <p14:xfrm>
                <a:off x="4350208" y="3417551"/>
                <a:ext cx="101949" cy="101949"/>
              </p14:xfrm>
            </p:contentPart>
          </mc:Choice>
          <mc:Fallback xmlns="">
            <p:pic>
              <p:nvPicPr>
                <p:cNvPr id="231" name="Ink 230">
                  <a:extLst>
                    <a:ext uri="{FF2B5EF4-FFF2-40B4-BE49-F238E27FC236}">
                      <a16:creationId xmlns:a16="http://schemas.microsoft.com/office/drawing/2014/main" id="{1201D587-1F77-2E48-8469-4814D341C86C}"/>
                    </a:ext>
                  </a:extLst>
                </p:cNvPr>
                <p:cNvPicPr/>
                <p:nvPr/>
              </p:nvPicPr>
              <p:blipFill>
                <a:blip r:embed="rId315"/>
                <a:stretch>
                  <a:fillRect/>
                </a:stretch>
              </p:blipFill>
              <p:spPr>
                <a:xfrm>
                  <a:off x="4342643" y="3410013"/>
                  <a:ext cx="117079" cy="117026"/>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2" name="Ink 231">
                  <a:extLst>
                    <a:ext uri="{FF2B5EF4-FFF2-40B4-BE49-F238E27FC236}">
                      <a16:creationId xmlns:a16="http://schemas.microsoft.com/office/drawing/2014/main" id="{CC2D4B1D-AFDF-FE41-9041-AFE1672F23E5}"/>
                    </a:ext>
                  </a:extLst>
                </p14:cNvPr>
                <p14:cNvContentPartPr/>
                <p14:nvPr/>
              </p14:nvContentPartPr>
              <p14:xfrm>
                <a:off x="4537599" y="3358808"/>
                <a:ext cx="48547" cy="171371"/>
              </p14:xfrm>
            </p:contentPart>
          </mc:Choice>
          <mc:Fallback xmlns="">
            <p:pic>
              <p:nvPicPr>
                <p:cNvPr id="232" name="Ink 231">
                  <a:extLst>
                    <a:ext uri="{FF2B5EF4-FFF2-40B4-BE49-F238E27FC236}">
                      <a16:creationId xmlns:a16="http://schemas.microsoft.com/office/drawing/2014/main" id="{CC2D4B1D-AFDF-FE41-9041-AFE1672F23E5}"/>
                    </a:ext>
                  </a:extLst>
                </p:cNvPr>
                <p:cNvPicPr/>
                <p:nvPr/>
              </p:nvPicPr>
              <p:blipFill>
                <a:blip r:embed="rId317"/>
                <a:stretch>
                  <a:fillRect/>
                </a:stretch>
              </p:blipFill>
              <p:spPr>
                <a:xfrm>
                  <a:off x="4530047" y="3351232"/>
                  <a:ext cx="63651" cy="186524"/>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3" name="Ink 232">
                  <a:extLst>
                    <a:ext uri="{FF2B5EF4-FFF2-40B4-BE49-F238E27FC236}">
                      <a16:creationId xmlns:a16="http://schemas.microsoft.com/office/drawing/2014/main" id="{0F607B0B-BBC5-7342-828B-684B624D84C3}"/>
                    </a:ext>
                  </a:extLst>
                </p14:cNvPr>
                <p14:cNvContentPartPr/>
                <p14:nvPr/>
              </p14:nvContentPartPr>
              <p14:xfrm>
                <a:off x="4508471" y="3406870"/>
                <a:ext cx="104376" cy="32526"/>
              </p14:xfrm>
            </p:contentPart>
          </mc:Choice>
          <mc:Fallback xmlns="">
            <p:pic>
              <p:nvPicPr>
                <p:cNvPr id="233" name="Ink 232">
                  <a:extLst>
                    <a:ext uri="{FF2B5EF4-FFF2-40B4-BE49-F238E27FC236}">
                      <a16:creationId xmlns:a16="http://schemas.microsoft.com/office/drawing/2014/main" id="{0F607B0B-BBC5-7342-828B-684B624D84C3}"/>
                    </a:ext>
                  </a:extLst>
                </p:cNvPr>
                <p:cNvPicPr/>
                <p:nvPr/>
              </p:nvPicPr>
              <p:blipFill>
                <a:blip r:embed="rId319"/>
                <a:stretch>
                  <a:fillRect/>
                </a:stretch>
              </p:blipFill>
              <p:spPr>
                <a:xfrm>
                  <a:off x="4500913" y="3399281"/>
                  <a:ext cx="119493" cy="47705"/>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4" name="Ink 233">
                  <a:extLst>
                    <a:ext uri="{FF2B5EF4-FFF2-40B4-BE49-F238E27FC236}">
                      <a16:creationId xmlns:a16="http://schemas.microsoft.com/office/drawing/2014/main" id="{8F39FE4B-8F1F-CF40-82D1-1360FCDA94BD}"/>
                    </a:ext>
                  </a:extLst>
                </p14:cNvPr>
                <p14:cNvContentPartPr/>
                <p14:nvPr/>
              </p14:nvContentPartPr>
              <p14:xfrm>
                <a:off x="4275445" y="3471437"/>
                <a:ext cx="37867" cy="43207"/>
              </p14:xfrm>
            </p:contentPart>
          </mc:Choice>
          <mc:Fallback xmlns="">
            <p:pic>
              <p:nvPicPr>
                <p:cNvPr id="234" name="Ink 233">
                  <a:extLst>
                    <a:ext uri="{FF2B5EF4-FFF2-40B4-BE49-F238E27FC236}">
                      <a16:creationId xmlns:a16="http://schemas.microsoft.com/office/drawing/2014/main" id="{8F39FE4B-8F1F-CF40-82D1-1360FCDA94BD}"/>
                    </a:ext>
                  </a:extLst>
                </p:cNvPr>
                <p:cNvPicPr/>
                <p:nvPr/>
              </p:nvPicPr>
              <p:blipFill>
                <a:blip r:embed="rId321"/>
                <a:stretch>
                  <a:fillRect/>
                </a:stretch>
              </p:blipFill>
              <p:spPr>
                <a:xfrm>
                  <a:off x="4267872" y="3463876"/>
                  <a:ext cx="53014" cy="58329"/>
                </a:xfrm>
                <a:prstGeom prst="rect">
                  <a:avLst/>
                </a:prstGeom>
              </p:spPr>
            </p:pic>
          </mc:Fallback>
        </mc:AlternateContent>
      </p:grpSp>
      <p:grpSp>
        <p:nvGrpSpPr>
          <p:cNvPr id="242" name="Group 241">
            <a:extLst>
              <a:ext uri="{FF2B5EF4-FFF2-40B4-BE49-F238E27FC236}">
                <a16:creationId xmlns:a16="http://schemas.microsoft.com/office/drawing/2014/main" id="{4245849F-6AFF-5B4A-BE41-A6AAC00D2F97}"/>
              </a:ext>
            </a:extLst>
          </p:cNvPr>
          <p:cNvGrpSpPr/>
          <p:nvPr/>
        </p:nvGrpSpPr>
        <p:grpSpPr>
          <a:xfrm>
            <a:off x="5061904" y="3311719"/>
            <a:ext cx="605380" cy="213605"/>
            <a:chOff x="5061904" y="3311719"/>
            <a:chExt cx="605380" cy="213605"/>
          </a:xfrm>
        </p:grpSpPr>
        <mc:AlternateContent xmlns:mc="http://schemas.openxmlformats.org/markup-compatibility/2006" xmlns:p14="http://schemas.microsoft.com/office/powerpoint/2010/main">
          <mc:Choice Requires="p14">
            <p:contentPart p14:bwMode="auto" r:id="rId322">
              <p14:nvContentPartPr>
                <p14:cNvPr id="236" name="Ink 235">
                  <a:extLst>
                    <a:ext uri="{FF2B5EF4-FFF2-40B4-BE49-F238E27FC236}">
                      <a16:creationId xmlns:a16="http://schemas.microsoft.com/office/drawing/2014/main" id="{166AB5A9-BC6C-D34E-B6DA-D329B3FBAC6A}"/>
                    </a:ext>
                  </a:extLst>
                </p14:cNvPr>
                <p14:cNvContentPartPr/>
                <p14:nvPr/>
              </p14:nvContentPartPr>
              <p14:xfrm>
                <a:off x="5061904" y="3401530"/>
                <a:ext cx="101949" cy="107289"/>
              </p14:xfrm>
            </p:contentPart>
          </mc:Choice>
          <mc:Fallback xmlns="">
            <p:pic>
              <p:nvPicPr>
                <p:cNvPr id="236" name="Ink 235">
                  <a:extLst>
                    <a:ext uri="{FF2B5EF4-FFF2-40B4-BE49-F238E27FC236}">
                      <a16:creationId xmlns:a16="http://schemas.microsoft.com/office/drawing/2014/main" id="{166AB5A9-BC6C-D34E-B6DA-D329B3FBAC6A}"/>
                    </a:ext>
                  </a:extLst>
                </p:cNvPr>
                <p:cNvPicPr/>
                <p:nvPr/>
              </p:nvPicPr>
              <p:blipFill>
                <a:blip r:embed="rId323"/>
                <a:stretch>
                  <a:fillRect/>
                </a:stretch>
              </p:blipFill>
              <p:spPr>
                <a:xfrm>
                  <a:off x="5054339" y="3393969"/>
                  <a:ext cx="117079" cy="12241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7" name="Ink 236">
                  <a:extLst>
                    <a:ext uri="{FF2B5EF4-FFF2-40B4-BE49-F238E27FC236}">
                      <a16:creationId xmlns:a16="http://schemas.microsoft.com/office/drawing/2014/main" id="{401318C4-50CC-144A-9933-214C2DFD9AAC}"/>
                    </a:ext>
                  </a:extLst>
                </p14:cNvPr>
                <p14:cNvContentPartPr/>
                <p14:nvPr/>
              </p14:nvContentPartPr>
              <p14:xfrm>
                <a:off x="5259975" y="3311719"/>
                <a:ext cx="27186" cy="15536"/>
              </p14:xfrm>
            </p:contentPart>
          </mc:Choice>
          <mc:Fallback xmlns="">
            <p:pic>
              <p:nvPicPr>
                <p:cNvPr id="237" name="Ink 236">
                  <a:extLst>
                    <a:ext uri="{FF2B5EF4-FFF2-40B4-BE49-F238E27FC236}">
                      <a16:creationId xmlns:a16="http://schemas.microsoft.com/office/drawing/2014/main" id="{401318C4-50CC-144A-9933-214C2DFD9AAC}"/>
                    </a:ext>
                  </a:extLst>
                </p:cNvPr>
                <p:cNvPicPr/>
                <p:nvPr/>
              </p:nvPicPr>
              <p:blipFill>
                <a:blip r:embed="rId325"/>
                <a:stretch>
                  <a:fillRect/>
                </a:stretch>
              </p:blipFill>
              <p:spPr>
                <a:xfrm>
                  <a:off x="5252463" y="3303951"/>
                  <a:ext cx="42210" cy="31072"/>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8" name="Ink 237">
                  <a:extLst>
                    <a:ext uri="{FF2B5EF4-FFF2-40B4-BE49-F238E27FC236}">
                      <a16:creationId xmlns:a16="http://schemas.microsoft.com/office/drawing/2014/main" id="{3ABC4BDC-0F46-3A43-B57E-2F5674F5BAC3}"/>
                    </a:ext>
                  </a:extLst>
                </p14:cNvPr>
                <p14:cNvContentPartPr/>
                <p14:nvPr/>
              </p14:nvContentPartPr>
              <p14:xfrm>
                <a:off x="5238615" y="3422890"/>
                <a:ext cx="16507" cy="101463"/>
              </p14:xfrm>
            </p:contentPart>
          </mc:Choice>
          <mc:Fallback xmlns="">
            <p:pic>
              <p:nvPicPr>
                <p:cNvPr id="238" name="Ink 237">
                  <a:extLst>
                    <a:ext uri="{FF2B5EF4-FFF2-40B4-BE49-F238E27FC236}">
                      <a16:creationId xmlns:a16="http://schemas.microsoft.com/office/drawing/2014/main" id="{3ABC4BDC-0F46-3A43-B57E-2F5674F5BAC3}"/>
                    </a:ext>
                  </a:extLst>
                </p:cNvPr>
                <p:cNvPicPr/>
                <p:nvPr/>
              </p:nvPicPr>
              <p:blipFill>
                <a:blip r:embed="rId327"/>
                <a:stretch>
                  <a:fillRect/>
                </a:stretch>
              </p:blipFill>
              <p:spPr>
                <a:xfrm>
                  <a:off x="5231079" y="3415334"/>
                  <a:ext cx="31579" cy="116575"/>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9" name="Ink 238">
                  <a:extLst>
                    <a:ext uri="{FF2B5EF4-FFF2-40B4-BE49-F238E27FC236}">
                      <a16:creationId xmlns:a16="http://schemas.microsoft.com/office/drawing/2014/main" id="{D3177E12-BA77-3346-90B9-1BD562F4837B}"/>
                    </a:ext>
                  </a:extLst>
                </p14:cNvPr>
                <p14:cNvContentPartPr/>
                <p14:nvPr/>
              </p14:nvContentPartPr>
              <p14:xfrm>
                <a:off x="5309008" y="3426288"/>
                <a:ext cx="112144" cy="94666"/>
              </p14:xfrm>
            </p:contentPart>
          </mc:Choice>
          <mc:Fallback xmlns="">
            <p:pic>
              <p:nvPicPr>
                <p:cNvPr id="239" name="Ink 238">
                  <a:extLst>
                    <a:ext uri="{FF2B5EF4-FFF2-40B4-BE49-F238E27FC236}">
                      <a16:creationId xmlns:a16="http://schemas.microsoft.com/office/drawing/2014/main" id="{D3177E12-BA77-3346-90B9-1BD562F4837B}"/>
                    </a:ext>
                  </a:extLst>
                </p:cNvPr>
                <p:cNvPicPr/>
                <p:nvPr/>
              </p:nvPicPr>
              <p:blipFill>
                <a:blip r:embed="rId329"/>
                <a:stretch>
                  <a:fillRect/>
                </a:stretch>
              </p:blipFill>
              <p:spPr>
                <a:xfrm>
                  <a:off x="5301460" y="3418700"/>
                  <a:ext cx="127240" cy="10984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0" name="Ink 239">
                  <a:extLst>
                    <a:ext uri="{FF2B5EF4-FFF2-40B4-BE49-F238E27FC236}">
                      <a16:creationId xmlns:a16="http://schemas.microsoft.com/office/drawing/2014/main" id="{F3A1685E-D4BE-6A4A-B7A3-D2B302A9C027}"/>
                    </a:ext>
                  </a:extLst>
                </p14:cNvPr>
                <p14:cNvContentPartPr/>
                <p14:nvPr/>
              </p14:nvContentPartPr>
              <p14:xfrm>
                <a:off x="5463387" y="3406870"/>
                <a:ext cx="80588" cy="118454"/>
              </p14:xfrm>
            </p:contentPart>
          </mc:Choice>
          <mc:Fallback xmlns="">
            <p:pic>
              <p:nvPicPr>
                <p:cNvPr id="240" name="Ink 239">
                  <a:extLst>
                    <a:ext uri="{FF2B5EF4-FFF2-40B4-BE49-F238E27FC236}">
                      <a16:creationId xmlns:a16="http://schemas.microsoft.com/office/drawing/2014/main" id="{F3A1685E-D4BE-6A4A-B7A3-D2B302A9C027}"/>
                    </a:ext>
                  </a:extLst>
                </p:cNvPr>
                <p:cNvPicPr/>
                <p:nvPr/>
              </p:nvPicPr>
              <p:blipFill>
                <a:blip r:embed="rId331"/>
                <a:stretch>
                  <a:fillRect/>
                </a:stretch>
              </p:blipFill>
              <p:spPr>
                <a:xfrm>
                  <a:off x="5455832" y="3399286"/>
                  <a:ext cx="95698"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1" name="Ink 240">
                  <a:extLst>
                    <a:ext uri="{FF2B5EF4-FFF2-40B4-BE49-F238E27FC236}">
                      <a16:creationId xmlns:a16="http://schemas.microsoft.com/office/drawing/2014/main" id="{DD0B8708-BEF3-2F4F-BA2E-B9AC2157AA9E}"/>
                    </a:ext>
                  </a:extLst>
                </p14:cNvPr>
                <p14:cNvContentPartPr/>
                <p14:nvPr/>
              </p14:nvContentPartPr>
              <p14:xfrm>
                <a:off x="5576016" y="3402501"/>
                <a:ext cx="91268" cy="122823"/>
              </p14:xfrm>
            </p:contentPart>
          </mc:Choice>
          <mc:Fallback xmlns="">
            <p:pic>
              <p:nvPicPr>
                <p:cNvPr id="241" name="Ink 240">
                  <a:extLst>
                    <a:ext uri="{FF2B5EF4-FFF2-40B4-BE49-F238E27FC236}">
                      <a16:creationId xmlns:a16="http://schemas.microsoft.com/office/drawing/2014/main" id="{DD0B8708-BEF3-2F4F-BA2E-B9AC2157AA9E}"/>
                    </a:ext>
                  </a:extLst>
                </p:cNvPr>
                <p:cNvPicPr/>
                <p:nvPr/>
              </p:nvPicPr>
              <p:blipFill>
                <a:blip r:embed="rId333"/>
                <a:stretch>
                  <a:fillRect/>
                </a:stretch>
              </p:blipFill>
              <p:spPr>
                <a:xfrm>
                  <a:off x="5568470" y="3394937"/>
                  <a:ext cx="106360" cy="137951"/>
                </a:xfrm>
                <a:prstGeom prst="rect">
                  <a:avLst/>
                </a:prstGeom>
              </p:spPr>
            </p:pic>
          </mc:Fallback>
        </mc:AlternateContent>
      </p:grpSp>
      <p:grpSp>
        <p:nvGrpSpPr>
          <p:cNvPr id="248" name="Group 247">
            <a:extLst>
              <a:ext uri="{FF2B5EF4-FFF2-40B4-BE49-F238E27FC236}">
                <a16:creationId xmlns:a16="http://schemas.microsoft.com/office/drawing/2014/main" id="{CF74FEC2-7E00-C147-9B3D-5E724505FED8}"/>
              </a:ext>
            </a:extLst>
          </p:cNvPr>
          <p:cNvGrpSpPr/>
          <p:nvPr/>
        </p:nvGrpSpPr>
        <p:grpSpPr>
          <a:xfrm>
            <a:off x="6111487" y="3294726"/>
            <a:ext cx="577223" cy="369927"/>
            <a:chOff x="6111487" y="3294726"/>
            <a:chExt cx="577223" cy="369927"/>
          </a:xfrm>
        </p:grpSpPr>
        <mc:AlternateContent xmlns:mc="http://schemas.openxmlformats.org/markup-compatibility/2006" xmlns:p14="http://schemas.microsoft.com/office/powerpoint/2010/main">
          <mc:Choice Requires="p14">
            <p:contentPart p14:bwMode="auto" r:id="rId334">
              <p14:nvContentPartPr>
                <p14:cNvPr id="243" name="Ink 242">
                  <a:extLst>
                    <a:ext uri="{FF2B5EF4-FFF2-40B4-BE49-F238E27FC236}">
                      <a16:creationId xmlns:a16="http://schemas.microsoft.com/office/drawing/2014/main" id="{D45EFB75-156B-204B-A8CA-D84EE88D184C}"/>
                    </a:ext>
                  </a:extLst>
                </p14:cNvPr>
                <p14:cNvContentPartPr/>
                <p14:nvPr/>
              </p14:nvContentPartPr>
              <p14:xfrm>
                <a:off x="6111487" y="3369489"/>
                <a:ext cx="101463" cy="203897"/>
              </p14:xfrm>
            </p:contentPart>
          </mc:Choice>
          <mc:Fallback xmlns="">
            <p:pic>
              <p:nvPicPr>
                <p:cNvPr id="243" name="Ink 242">
                  <a:extLst>
                    <a:ext uri="{FF2B5EF4-FFF2-40B4-BE49-F238E27FC236}">
                      <a16:creationId xmlns:a16="http://schemas.microsoft.com/office/drawing/2014/main" id="{D45EFB75-156B-204B-A8CA-D84EE88D184C}"/>
                    </a:ext>
                  </a:extLst>
                </p:cNvPr>
                <p:cNvPicPr/>
                <p:nvPr/>
              </p:nvPicPr>
              <p:blipFill>
                <a:blip r:embed="rId335"/>
                <a:stretch>
                  <a:fillRect/>
                </a:stretch>
              </p:blipFill>
              <p:spPr>
                <a:xfrm>
                  <a:off x="6103931" y="3361924"/>
                  <a:ext cx="116575" cy="219027"/>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4" name="Ink 243">
                  <a:extLst>
                    <a:ext uri="{FF2B5EF4-FFF2-40B4-BE49-F238E27FC236}">
                      <a16:creationId xmlns:a16="http://schemas.microsoft.com/office/drawing/2014/main" id="{E03310B9-9567-634C-A829-CF379E401842}"/>
                    </a:ext>
                  </a:extLst>
                </p14:cNvPr>
                <p14:cNvContentPartPr/>
                <p14:nvPr/>
              </p14:nvContentPartPr>
              <p14:xfrm>
                <a:off x="6303732" y="3369489"/>
                <a:ext cx="91268" cy="187876"/>
              </p14:xfrm>
            </p:contentPart>
          </mc:Choice>
          <mc:Fallback xmlns="">
            <p:pic>
              <p:nvPicPr>
                <p:cNvPr id="244" name="Ink 243">
                  <a:extLst>
                    <a:ext uri="{FF2B5EF4-FFF2-40B4-BE49-F238E27FC236}">
                      <a16:creationId xmlns:a16="http://schemas.microsoft.com/office/drawing/2014/main" id="{E03310B9-9567-634C-A829-CF379E401842}"/>
                    </a:ext>
                  </a:extLst>
                </p:cNvPr>
                <p:cNvPicPr/>
                <p:nvPr/>
              </p:nvPicPr>
              <p:blipFill>
                <a:blip r:embed="rId337"/>
                <a:stretch>
                  <a:fillRect/>
                </a:stretch>
              </p:blipFill>
              <p:spPr>
                <a:xfrm>
                  <a:off x="6296186" y="3361916"/>
                  <a:ext cx="106360" cy="203021"/>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5" name="Ink 244">
                  <a:extLst>
                    <a:ext uri="{FF2B5EF4-FFF2-40B4-BE49-F238E27FC236}">
                      <a16:creationId xmlns:a16="http://schemas.microsoft.com/office/drawing/2014/main" id="{2CB372F0-00E1-0A46-B4A8-08A280028724}"/>
                    </a:ext>
                  </a:extLst>
                </p14:cNvPr>
                <p14:cNvContentPartPr/>
                <p14:nvPr/>
              </p14:nvContentPartPr>
              <p14:xfrm>
                <a:off x="6416361" y="3380170"/>
                <a:ext cx="69908" cy="155835"/>
              </p14:xfrm>
            </p:contentPart>
          </mc:Choice>
          <mc:Fallback xmlns="">
            <p:pic>
              <p:nvPicPr>
                <p:cNvPr id="245" name="Ink 244">
                  <a:extLst>
                    <a:ext uri="{FF2B5EF4-FFF2-40B4-BE49-F238E27FC236}">
                      <a16:creationId xmlns:a16="http://schemas.microsoft.com/office/drawing/2014/main" id="{2CB372F0-00E1-0A46-B4A8-08A280028724}"/>
                    </a:ext>
                  </a:extLst>
                </p:cNvPr>
                <p:cNvPicPr/>
                <p:nvPr/>
              </p:nvPicPr>
              <p:blipFill>
                <a:blip r:embed="rId339"/>
                <a:stretch>
                  <a:fillRect/>
                </a:stretch>
              </p:blipFill>
              <p:spPr>
                <a:xfrm>
                  <a:off x="6408794" y="3372595"/>
                  <a:ext cx="85043" cy="170986"/>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6" name="Ink 245">
                  <a:extLst>
                    <a:ext uri="{FF2B5EF4-FFF2-40B4-BE49-F238E27FC236}">
                      <a16:creationId xmlns:a16="http://schemas.microsoft.com/office/drawing/2014/main" id="{0A84B8C0-E29D-9945-A61F-D3D7B0870563}"/>
                    </a:ext>
                  </a:extLst>
                </p14:cNvPr>
                <p14:cNvContentPartPr/>
                <p14:nvPr/>
              </p14:nvContentPartPr>
              <p14:xfrm>
                <a:off x="6469762" y="3374829"/>
                <a:ext cx="96608" cy="182537"/>
              </p14:xfrm>
            </p:contentPart>
          </mc:Choice>
          <mc:Fallback xmlns="">
            <p:pic>
              <p:nvPicPr>
                <p:cNvPr id="246" name="Ink 245">
                  <a:extLst>
                    <a:ext uri="{FF2B5EF4-FFF2-40B4-BE49-F238E27FC236}">
                      <a16:creationId xmlns:a16="http://schemas.microsoft.com/office/drawing/2014/main" id="{0A84B8C0-E29D-9945-A61F-D3D7B0870563}"/>
                    </a:ext>
                  </a:extLst>
                </p:cNvPr>
                <p:cNvPicPr/>
                <p:nvPr/>
              </p:nvPicPr>
              <p:blipFill>
                <a:blip r:embed="rId341"/>
                <a:stretch>
                  <a:fillRect/>
                </a:stretch>
              </p:blipFill>
              <p:spPr>
                <a:xfrm>
                  <a:off x="6462192" y="3367253"/>
                  <a:ext cx="111748" cy="197688"/>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7" name="Ink 246">
                  <a:extLst>
                    <a:ext uri="{FF2B5EF4-FFF2-40B4-BE49-F238E27FC236}">
                      <a16:creationId xmlns:a16="http://schemas.microsoft.com/office/drawing/2014/main" id="{49DB2C1F-68A4-8049-9A3D-E042ACE21157}"/>
                    </a:ext>
                  </a:extLst>
                </p14:cNvPr>
                <p14:cNvContentPartPr/>
                <p14:nvPr/>
              </p14:nvContentPartPr>
              <p14:xfrm>
                <a:off x="6614433" y="3294726"/>
                <a:ext cx="74277" cy="369927"/>
              </p14:xfrm>
            </p:contentPart>
          </mc:Choice>
          <mc:Fallback xmlns="">
            <p:pic>
              <p:nvPicPr>
                <p:cNvPr id="247" name="Ink 246">
                  <a:extLst>
                    <a:ext uri="{FF2B5EF4-FFF2-40B4-BE49-F238E27FC236}">
                      <a16:creationId xmlns:a16="http://schemas.microsoft.com/office/drawing/2014/main" id="{49DB2C1F-68A4-8049-9A3D-E042ACE21157}"/>
                    </a:ext>
                  </a:extLst>
                </p:cNvPr>
                <p:cNvPicPr/>
                <p:nvPr/>
              </p:nvPicPr>
              <p:blipFill>
                <a:blip r:embed="rId343"/>
                <a:stretch>
                  <a:fillRect/>
                </a:stretch>
              </p:blipFill>
              <p:spPr>
                <a:xfrm>
                  <a:off x="6606861" y="3287162"/>
                  <a:ext cx="89421" cy="385055"/>
                </a:xfrm>
                <a:prstGeom prst="rect">
                  <a:avLst/>
                </a:prstGeom>
              </p:spPr>
            </p:pic>
          </mc:Fallback>
        </mc:AlternateContent>
      </p:grpSp>
      <p:grpSp>
        <p:nvGrpSpPr>
          <p:cNvPr id="258" name="Group 257">
            <a:extLst>
              <a:ext uri="{FF2B5EF4-FFF2-40B4-BE49-F238E27FC236}">
                <a16:creationId xmlns:a16="http://schemas.microsoft.com/office/drawing/2014/main" id="{B24609DE-DB79-9A42-BE65-1170719F890B}"/>
              </a:ext>
            </a:extLst>
          </p:cNvPr>
          <p:cNvGrpSpPr/>
          <p:nvPr/>
        </p:nvGrpSpPr>
        <p:grpSpPr>
          <a:xfrm>
            <a:off x="6860566" y="3337448"/>
            <a:ext cx="423328" cy="321380"/>
            <a:chOff x="6860566" y="3337448"/>
            <a:chExt cx="423328" cy="321380"/>
          </a:xfrm>
        </p:grpSpPr>
        <mc:AlternateContent xmlns:mc="http://schemas.openxmlformats.org/markup-compatibility/2006" xmlns:p14="http://schemas.microsoft.com/office/powerpoint/2010/main">
          <mc:Choice Requires="p14">
            <p:contentPart p14:bwMode="auto" r:id="rId344">
              <p14:nvContentPartPr>
                <p14:cNvPr id="253" name="Ink 252">
                  <a:extLst>
                    <a:ext uri="{FF2B5EF4-FFF2-40B4-BE49-F238E27FC236}">
                      <a16:creationId xmlns:a16="http://schemas.microsoft.com/office/drawing/2014/main" id="{8C59EE41-C925-3647-8082-590B6FCCA724}"/>
                    </a:ext>
                  </a:extLst>
                </p14:cNvPr>
                <p14:cNvContentPartPr/>
                <p14:nvPr/>
              </p14:nvContentPartPr>
              <p14:xfrm>
                <a:off x="6860566" y="3476778"/>
                <a:ext cx="134475" cy="21846"/>
              </p14:xfrm>
            </p:contentPart>
          </mc:Choice>
          <mc:Fallback xmlns="">
            <p:pic>
              <p:nvPicPr>
                <p:cNvPr id="253" name="Ink 252">
                  <a:extLst>
                    <a:ext uri="{FF2B5EF4-FFF2-40B4-BE49-F238E27FC236}">
                      <a16:creationId xmlns:a16="http://schemas.microsoft.com/office/drawing/2014/main" id="{8C59EE41-C925-3647-8082-590B6FCCA724}"/>
                    </a:ext>
                  </a:extLst>
                </p:cNvPr>
                <p:cNvPicPr/>
                <p:nvPr/>
              </p:nvPicPr>
              <p:blipFill>
                <a:blip r:embed="rId345"/>
                <a:stretch>
                  <a:fillRect/>
                </a:stretch>
              </p:blipFill>
              <p:spPr>
                <a:xfrm>
                  <a:off x="6852995" y="3469257"/>
                  <a:ext cx="149617" cy="36888"/>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4" name="Ink 253">
                  <a:extLst>
                    <a:ext uri="{FF2B5EF4-FFF2-40B4-BE49-F238E27FC236}">
                      <a16:creationId xmlns:a16="http://schemas.microsoft.com/office/drawing/2014/main" id="{81CFCB84-5EE4-A842-A77B-1D36EFA16CF0}"/>
                    </a:ext>
                  </a:extLst>
                </p14:cNvPr>
                <p14:cNvContentPartPr/>
                <p14:nvPr/>
              </p14:nvContentPartPr>
              <p14:xfrm>
                <a:off x="6865906" y="3540860"/>
                <a:ext cx="145156" cy="26215"/>
              </p14:xfrm>
            </p:contentPart>
          </mc:Choice>
          <mc:Fallback xmlns="">
            <p:pic>
              <p:nvPicPr>
                <p:cNvPr id="254" name="Ink 253">
                  <a:extLst>
                    <a:ext uri="{FF2B5EF4-FFF2-40B4-BE49-F238E27FC236}">
                      <a16:creationId xmlns:a16="http://schemas.microsoft.com/office/drawing/2014/main" id="{81CFCB84-5EE4-A842-A77B-1D36EFA16CF0}"/>
                    </a:ext>
                  </a:extLst>
                </p:cNvPr>
                <p:cNvPicPr/>
                <p:nvPr/>
              </p:nvPicPr>
              <p:blipFill>
                <a:blip r:embed="rId347"/>
                <a:stretch>
                  <a:fillRect/>
                </a:stretch>
              </p:blipFill>
              <p:spPr>
                <a:xfrm>
                  <a:off x="6858342" y="3533214"/>
                  <a:ext cx="160284" cy="41507"/>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5" name="Ink 254">
                  <a:extLst>
                    <a:ext uri="{FF2B5EF4-FFF2-40B4-BE49-F238E27FC236}">
                      <a16:creationId xmlns:a16="http://schemas.microsoft.com/office/drawing/2014/main" id="{A6620EA1-C0FD-DE45-B5EF-F8CF8203FA22}"/>
                    </a:ext>
                  </a:extLst>
                </p14:cNvPr>
                <p14:cNvContentPartPr/>
                <p14:nvPr/>
              </p14:nvContentPartPr>
              <p14:xfrm>
                <a:off x="7122717" y="3364149"/>
                <a:ext cx="134475" cy="281087"/>
              </p14:xfrm>
            </p:contentPart>
          </mc:Choice>
          <mc:Fallback xmlns="">
            <p:pic>
              <p:nvPicPr>
                <p:cNvPr id="255" name="Ink 254">
                  <a:extLst>
                    <a:ext uri="{FF2B5EF4-FFF2-40B4-BE49-F238E27FC236}">
                      <a16:creationId xmlns:a16="http://schemas.microsoft.com/office/drawing/2014/main" id="{A6620EA1-C0FD-DE45-B5EF-F8CF8203FA22}"/>
                    </a:ext>
                  </a:extLst>
                </p:cNvPr>
                <p:cNvPicPr/>
                <p:nvPr/>
              </p:nvPicPr>
              <p:blipFill>
                <a:blip r:embed="rId349"/>
                <a:stretch>
                  <a:fillRect/>
                </a:stretch>
              </p:blipFill>
              <p:spPr>
                <a:xfrm>
                  <a:off x="7115146" y="3356591"/>
                  <a:ext cx="149617" cy="296203"/>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6" name="Ink 255">
                  <a:extLst>
                    <a:ext uri="{FF2B5EF4-FFF2-40B4-BE49-F238E27FC236}">
                      <a16:creationId xmlns:a16="http://schemas.microsoft.com/office/drawing/2014/main" id="{7EFEA7DD-A8C5-EE47-9DE9-F8940AABFA6F}"/>
                    </a:ext>
                  </a:extLst>
                </p14:cNvPr>
                <p14:cNvContentPartPr/>
                <p14:nvPr/>
              </p14:nvContentPartPr>
              <p14:xfrm>
                <a:off x="7272728" y="3337448"/>
                <a:ext cx="11166" cy="321380"/>
              </p14:xfrm>
            </p:contentPart>
          </mc:Choice>
          <mc:Fallback xmlns="">
            <p:pic>
              <p:nvPicPr>
                <p:cNvPr id="256" name="Ink 255">
                  <a:extLst>
                    <a:ext uri="{FF2B5EF4-FFF2-40B4-BE49-F238E27FC236}">
                      <a16:creationId xmlns:a16="http://schemas.microsoft.com/office/drawing/2014/main" id="{7EFEA7DD-A8C5-EE47-9DE9-F8940AABFA6F}"/>
                    </a:ext>
                  </a:extLst>
                </p:cNvPr>
                <p:cNvPicPr/>
                <p:nvPr/>
              </p:nvPicPr>
              <p:blipFill>
                <a:blip r:embed="rId351"/>
                <a:stretch>
                  <a:fillRect/>
                </a:stretch>
              </p:blipFill>
              <p:spPr>
                <a:xfrm>
                  <a:off x="7265164" y="3329890"/>
                  <a:ext cx="26294" cy="336495"/>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7" name="Ink 256">
                  <a:extLst>
                    <a:ext uri="{FF2B5EF4-FFF2-40B4-BE49-F238E27FC236}">
                      <a16:creationId xmlns:a16="http://schemas.microsoft.com/office/drawing/2014/main" id="{D3398B1A-0E4C-804D-ACF2-6898D711AD13}"/>
                    </a:ext>
                  </a:extLst>
                </p14:cNvPr>
                <p14:cNvContentPartPr/>
                <p14:nvPr/>
              </p14:nvContentPartPr>
              <p14:xfrm>
                <a:off x="7160099" y="3524839"/>
                <a:ext cx="118454" cy="27186"/>
              </p14:xfrm>
            </p:contentPart>
          </mc:Choice>
          <mc:Fallback xmlns="">
            <p:pic>
              <p:nvPicPr>
                <p:cNvPr id="257" name="Ink 256">
                  <a:extLst>
                    <a:ext uri="{FF2B5EF4-FFF2-40B4-BE49-F238E27FC236}">
                      <a16:creationId xmlns:a16="http://schemas.microsoft.com/office/drawing/2014/main" id="{D3398B1A-0E4C-804D-ACF2-6898D711AD13}"/>
                    </a:ext>
                  </a:extLst>
                </p:cNvPr>
                <p:cNvPicPr/>
                <p:nvPr/>
              </p:nvPicPr>
              <p:blipFill>
                <a:blip r:embed="rId353"/>
                <a:stretch>
                  <a:fillRect/>
                </a:stretch>
              </p:blipFill>
              <p:spPr>
                <a:xfrm>
                  <a:off x="7152515" y="3517227"/>
                  <a:ext cx="133622" cy="424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4">
            <p14:nvContentPartPr>
              <p14:cNvPr id="259" name="Ink 258">
                <a:extLst>
                  <a:ext uri="{FF2B5EF4-FFF2-40B4-BE49-F238E27FC236}">
                    <a16:creationId xmlns:a16="http://schemas.microsoft.com/office/drawing/2014/main" id="{881B45A4-B0B0-B844-8F88-BA24713C9861}"/>
                  </a:ext>
                </a:extLst>
              </p14:cNvPr>
              <p14:cNvContentPartPr/>
              <p14:nvPr/>
            </p14:nvContentPartPr>
            <p14:xfrm>
              <a:off x="7443613" y="3664168"/>
              <a:ext cx="59227" cy="64567"/>
            </p14:xfrm>
          </p:contentPart>
        </mc:Choice>
        <mc:Fallback xmlns="">
          <p:pic>
            <p:nvPicPr>
              <p:cNvPr id="259" name="Ink 258">
                <a:extLst>
                  <a:ext uri="{FF2B5EF4-FFF2-40B4-BE49-F238E27FC236}">
                    <a16:creationId xmlns:a16="http://schemas.microsoft.com/office/drawing/2014/main" id="{881B45A4-B0B0-B844-8F88-BA24713C9861}"/>
                  </a:ext>
                </a:extLst>
              </p:cNvPr>
              <p:cNvPicPr/>
              <p:nvPr/>
            </p:nvPicPr>
            <p:blipFill>
              <a:blip r:embed="rId355"/>
              <a:stretch>
                <a:fillRect/>
              </a:stretch>
            </p:blipFill>
            <p:spPr>
              <a:xfrm>
                <a:off x="7436075" y="3656593"/>
                <a:ext cx="74303" cy="79717"/>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0" name="Ink 259">
                <a:extLst>
                  <a:ext uri="{FF2B5EF4-FFF2-40B4-BE49-F238E27FC236}">
                    <a16:creationId xmlns:a16="http://schemas.microsoft.com/office/drawing/2014/main" id="{48EC2514-D8C4-AC46-BAC5-519527D30AFE}"/>
                  </a:ext>
                </a:extLst>
              </p14:cNvPr>
              <p14:cNvContentPartPr/>
              <p14:nvPr/>
            </p14:nvContentPartPr>
            <p14:xfrm>
              <a:off x="7797034" y="3492798"/>
              <a:ext cx="171856" cy="122823"/>
            </p14:xfrm>
          </p:contentPart>
        </mc:Choice>
        <mc:Fallback xmlns="">
          <p:pic>
            <p:nvPicPr>
              <p:cNvPr id="260" name="Ink 259">
                <a:extLst>
                  <a:ext uri="{FF2B5EF4-FFF2-40B4-BE49-F238E27FC236}">
                    <a16:creationId xmlns:a16="http://schemas.microsoft.com/office/drawing/2014/main" id="{48EC2514-D8C4-AC46-BAC5-519527D30AFE}"/>
                  </a:ext>
                </a:extLst>
              </p:cNvPr>
              <p:cNvPicPr/>
              <p:nvPr/>
            </p:nvPicPr>
            <p:blipFill>
              <a:blip r:embed="rId357"/>
              <a:stretch>
                <a:fillRect/>
              </a:stretch>
            </p:blipFill>
            <p:spPr>
              <a:xfrm>
                <a:off x="7789452" y="3485256"/>
                <a:ext cx="187020" cy="137907"/>
              </a:xfrm>
              <a:prstGeom prst="rect">
                <a:avLst/>
              </a:prstGeom>
            </p:spPr>
          </p:pic>
        </mc:Fallback>
      </mc:AlternateContent>
      <p:grpSp>
        <p:nvGrpSpPr>
          <p:cNvPr id="267" name="Group 266">
            <a:extLst>
              <a:ext uri="{FF2B5EF4-FFF2-40B4-BE49-F238E27FC236}">
                <a16:creationId xmlns:a16="http://schemas.microsoft.com/office/drawing/2014/main" id="{5F0CC565-F0C4-7C41-8543-CBD161EF7A99}"/>
              </a:ext>
            </a:extLst>
          </p:cNvPr>
          <p:cNvGrpSpPr/>
          <p:nvPr/>
        </p:nvGrpSpPr>
        <p:grpSpPr>
          <a:xfrm>
            <a:off x="8161134" y="3284047"/>
            <a:ext cx="482071" cy="404881"/>
            <a:chOff x="8161134" y="3284047"/>
            <a:chExt cx="482071" cy="404881"/>
          </a:xfrm>
        </p:grpSpPr>
        <mc:AlternateContent xmlns:mc="http://schemas.openxmlformats.org/markup-compatibility/2006" xmlns:p14="http://schemas.microsoft.com/office/powerpoint/2010/main">
          <mc:Choice Requires="p14">
            <p:contentPart p14:bwMode="auto" r:id="rId358">
              <p14:nvContentPartPr>
                <p14:cNvPr id="261" name="Ink 260">
                  <a:extLst>
                    <a:ext uri="{FF2B5EF4-FFF2-40B4-BE49-F238E27FC236}">
                      <a16:creationId xmlns:a16="http://schemas.microsoft.com/office/drawing/2014/main" id="{9D470F9A-E937-634B-8195-10B4D79F6C51}"/>
                    </a:ext>
                  </a:extLst>
                </p14:cNvPr>
                <p14:cNvContentPartPr/>
                <p14:nvPr/>
              </p14:nvContentPartPr>
              <p14:xfrm>
                <a:off x="8161134" y="3460757"/>
                <a:ext cx="118454" cy="176711"/>
              </p14:xfrm>
            </p:contentPart>
          </mc:Choice>
          <mc:Fallback xmlns="">
            <p:pic>
              <p:nvPicPr>
                <p:cNvPr id="261" name="Ink 260">
                  <a:extLst>
                    <a:ext uri="{FF2B5EF4-FFF2-40B4-BE49-F238E27FC236}">
                      <a16:creationId xmlns:a16="http://schemas.microsoft.com/office/drawing/2014/main" id="{9D470F9A-E937-634B-8195-10B4D79F6C51}"/>
                    </a:ext>
                  </a:extLst>
                </p:cNvPr>
                <p:cNvPicPr/>
                <p:nvPr/>
              </p:nvPicPr>
              <p:blipFill>
                <a:blip r:embed="rId359"/>
                <a:stretch>
                  <a:fillRect/>
                </a:stretch>
              </p:blipFill>
              <p:spPr>
                <a:xfrm>
                  <a:off x="8153550" y="3453184"/>
                  <a:ext cx="133622" cy="191858"/>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2" name="Ink 261">
                  <a:extLst>
                    <a:ext uri="{FF2B5EF4-FFF2-40B4-BE49-F238E27FC236}">
                      <a16:creationId xmlns:a16="http://schemas.microsoft.com/office/drawing/2014/main" id="{7717CC61-2D39-9B45-B524-822A1BEBA566}"/>
                    </a:ext>
                  </a:extLst>
                </p14:cNvPr>
                <p14:cNvContentPartPr/>
                <p14:nvPr/>
              </p14:nvContentPartPr>
              <p14:xfrm>
                <a:off x="8166960" y="3540860"/>
                <a:ext cx="106803" cy="32526"/>
              </p14:xfrm>
            </p:contentPart>
          </mc:Choice>
          <mc:Fallback xmlns="">
            <p:pic>
              <p:nvPicPr>
                <p:cNvPr id="262" name="Ink 261">
                  <a:extLst>
                    <a:ext uri="{FF2B5EF4-FFF2-40B4-BE49-F238E27FC236}">
                      <a16:creationId xmlns:a16="http://schemas.microsoft.com/office/drawing/2014/main" id="{7717CC61-2D39-9B45-B524-822A1BEBA566}"/>
                    </a:ext>
                  </a:extLst>
                </p:cNvPr>
                <p:cNvPicPr/>
                <p:nvPr/>
              </p:nvPicPr>
              <p:blipFill>
                <a:blip r:embed="rId361"/>
                <a:stretch>
                  <a:fillRect/>
                </a:stretch>
              </p:blipFill>
              <p:spPr>
                <a:xfrm>
                  <a:off x="8159408" y="3533271"/>
                  <a:ext cx="121906" cy="47705"/>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3" name="Ink 262">
                  <a:extLst>
                    <a:ext uri="{FF2B5EF4-FFF2-40B4-BE49-F238E27FC236}">
                      <a16:creationId xmlns:a16="http://schemas.microsoft.com/office/drawing/2014/main" id="{05336BAF-A0B8-D54C-921E-29859A17C499}"/>
                    </a:ext>
                  </a:extLst>
                </p14:cNvPr>
                <p14:cNvContentPartPr/>
                <p14:nvPr/>
              </p14:nvContentPartPr>
              <p14:xfrm>
                <a:off x="8397072" y="3374829"/>
                <a:ext cx="144185" cy="297592"/>
              </p14:xfrm>
            </p:contentPart>
          </mc:Choice>
          <mc:Fallback xmlns="">
            <p:pic>
              <p:nvPicPr>
                <p:cNvPr id="263" name="Ink 262">
                  <a:extLst>
                    <a:ext uri="{FF2B5EF4-FFF2-40B4-BE49-F238E27FC236}">
                      <a16:creationId xmlns:a16="http://schemas.microsoft.com/office/drawing/2014/main" id="{05336BAF-A0B8-D54C-921E-29859A17C499}"/>
                    </a:ext>
                  </a:extLst>
                </p:cNvPr>
                <p:cNvPicPr/>
                <p:nvPr/>
              </p:nvPicPr>
              <p:blipFill>
                <a:blip r:embed="rId363"/>
                <a:stretch>
                  <a:fillRect/>
                </a:stretch>
              </p:blipFill>
              <p:spPr>
                <a:xfrm>
                  <a:off x="8389521" y="3367272"/>
                  <a:ext cx="159287" cy="312705"/>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4" name="Ink 263">
                  <a:extLst>
                    <a:ext uri="{FF2B5EF4-FFF2-40B4-BE49-F238E27FC236}">
                      <a16:creationId xmlns:a16="http://schemas.microsoft.com/office/drawing/2014/main" id="{E63F3B92-BF62-2F4C-BB93-FCB21E54B943}"/>
                    </a:ext>
                  </a:extLst>
                </p14:cNvPr>
                <p14:cNvContentPartPr/>
                <p14:nvPr/>
              </p14:nvContentPartPr>
              <p14:xfrm>
                <a:off x="8546111" y="3374829"/>
                <a:ext cx="16507" cy="314099"/>
              </p14:xfrm>
            </p:contentPart>
          </mc:Choice>
          <mc:Fallback xmlns="">
            <p:pic>
              <p:nvPicPr>
                <p:cNvPr id="264" name="Ink 263">
                  <a:extLst>
                    <a:ext uri="{FF2B5EF4-FFF2-40B4-BE49-F238E27FC236}">
                      <a16:creationId xmlns:a16="http://schemas.microsoft.com/office/drawing/2014/main" id="{E63F3B92-BF62-2F4C-BB93-FCB21E54B943}"/>
                    </a:ext>
                  </a:extLst>
                </p:cNvPr>
                <p:cNvPicPr/>
                <p:nvPr/>
              </p:nvPicPr>
              <p:blipFill>
                <a:blip r:embed="rId365"/>
                <a:stretch>
                  <a:fillRect/>
                </a:stretch>
              </p:blipFill>
              <p:spPr>
                <a:xfrm>
                  <a:off x="8538575" y="3367256"/>
                  <a:ext cx="31579" cy="329245"/>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5" name="Ink 264">
                  <a:extLst>
                    <a:ext uri="{FF2B5EF4-FFF2-40B4-BE49-F238E27FC236}">
                      <a16:creationId xmlns:a16="http://schemas.microsoft.com/office/drawing/2014/main" id="{30F84342-F33C-BF4E-94DF-134F006DB48C}"/>
                    </a:ext>
                  </a:extLst>
                </p14:cNvPr>
                <p14:cNvContentPartPr/>
                <p14:nvPr/>
              </p14:nvContentPartPr>
              <p14:xfrm>
                <a:off x="8455329" y="3530179"/>
                <a:ext cx="107289" cy="27186"/>
              </p14:xfrm>
            </p:contentPart>
          </mc:Choice>
          <mc:Fallback xmlns="">
            <p:pic>
              <p:nvPicPr>
                <p:cNvPr id="265" name="Ink 264">
                  <a:extLst>
                    <a:ext uri="{FF2B5EF4-FFF2-40B4-BE49-F238E27FC236}">
                      <a16:creationId xmlns:a16="http://schemas.microsoft.com/office/drawing/2014/main" id="{30F84342-F33C-BF4E-94DF-134F006DB48C}"/>
                    </a:ext>
                  </a:extLst>
                </p:cNvPr>
                <p:cNvPicPr/>
                <p:nvPr/>
              </p:nvPicPr>
              <p:blipFill>
                <a:blip r:embed="rId367"/>
                <a:stretch>
                  <a:fillRect/>
                </a:stretch>
              </p:blipFill>
              <p:spPr>
                <a:xfrm>
                  <a:off x="8447768" y="3522567"/>
                  <a:ext cx="122410" cy="4241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6" name="Ink 265">
                  <a:extLst>
                    <a:ext uri="{FF2B5EF4-FFF2-40B4-BE49-F238E27FC236}">
                      <a16:creationId xmlns:a16="http://schemas.microsoft.com/office/drawing/2014/main" id="{AA6B5C47-669A-3F43-ADC8-08F168271D67}"/>
                    </a:ext>
                  </a:extLst>
                </p14:cNvPr>
                <p14:cNvContentPartPr/>
                <p14:nvPr/>
              </p14:nvContentPartPr>
              <p14:xfrm>
                <a:off x="8460668" y="3284047"/>
                <a:ext cx="182537" cy="21846"/>
              </p14:xfrm>
            </p:contentPart>
          </mc:Choice>
          <mc:Fallback xmlns="">
            <p:pic>
              <p:nvPicPr>
                <p:cNvPr id="266" name="Ink 265">
                  <a:extLst>
                    <a:ext uri="{FF2B5EF4-FFF2-40B4-BE49-F238E27FC236}">
                      <a16:creationId xmlns:a16="http://schemas.microsoft.com/office/drawing/2014/main" id="{AA6B5C47-669A-3F43-ADC8-08F168271D67}"/>
                    </a:ext>
                  </a:extLst>
                </p:cNvPr>
                <p:cNvPicPr/>
                <p:nvPr/>
              </p:nvPicPr>
              <p:blipFill>
                <a:blip r:embed="rId369"/>
                <a:stretch>
                  <a:fillRect/>
                </a:stretch>
              </p:blipFill>
              <p:spPr>
                <a:xfrm>
                  <a:off x="8453092" y="3276526"/>
                  <a:ext cx="197688" cy="368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0">
            <p14:nvContentPartPr>
              <p14:cNvPr id="273" name="Ink 272">
                <a:extLst>
                  <a:ext uri="{FF2B5EF4-FFF2-40B4-BE49-F238E27FC236}">
                    <a16:creationId xmlns:a16="http://schemas.microsoft.com/office/drawing/2014/main" id="{E33DC533-1C2B-7F46-90CB-D7D90A8905EF}"/>
                  </a:ext>
                </a:extLst>
              </p14:cNvPr>
              <p14:cNvContentPartPr/>
              <p14:nvPr/>
            </p14:nvContentPartPr>
            <p14:xfrm>
              <a:off x="689776" y="4291394"/>
              <a:ext cx="347596" cy="229627"/>
            </p14:xfrm>
          </p:contentPart>
        </mc:Choice>
        <mc:Fallback xmlns="">
          <p:pic>
            <p:nvPicPr>
              <p:cNvPr id="273" name="Ink 272">
                <a:extLst>
                  <a:ext uri="{FF2B5EF4-FFF2-40B4-BE49-F238E27FC236}">
                    <a16:creationId xmlns:a16="http://schemas.microsoft.com/office/drawing/2014/main" id="{E33DC533-1C2B-7F46-90CB-D7D90A8905EF}"/>
                  </a:ext>
                </a:extLst>
              </p:cNvPr>
              <p:cNvPicPr/>
              <p:nvPr/>
            </p:nvPicPr>
            <p:blipFill>
              <a:blip r:embed="rId371"/>
              <a:stretch>
                <a:fillRect/>
              </a:stretch>
            </p:blipFill>
            <p:spPr>
              <a:xfrm>
                <a:off x="682220" y="4283824"/>
                <a:ext cx="362709" cy="244767"/>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4" name="Ink 273">
                <a:extLst>
                  <a:ext uri="{FF2B5EF4-FFF2-40B4-BE49-F238E27FC236}">
                    <a16:creationId xmlns:a16="http://schemas.microsoft.com/office/drawing/2014/main" id="{AF1D62D6-2673-014F-9E84-D60275373A31}"/>
                  </a:ext>
                </a:extLst>
              </p14:cNvPr>
              <p14:cNvContentPartPr/>
              <p14:nvPr/>
            </p14:nvContentPartPr>
            <p14:xfrm>
              <a:off x="727157" y="4643358"/>
              <a:ext cx="300020" cy="43207"/>
            </p14:xfrm>
          </p:contentPart>
        </mc:Choice>
        <mc:Fallback xmlns="">
          <p:pic>
            <p:nvPicPr>
              <p:cNvPr id="274" name="Ink 273">
                <a:extLst>
                  <a:ext uri="{FF2B5EF4-FFF2-40B4-BE49-F238E27FC236}">
                    <a16:creationId xmlns:a16="http://schemas.microsoft.com/office/drawing/2014/main" id="{AF1D62D6-2673-014F-9E84-D60275373A31}"/>
                  </a:ext>
                </a:extLst>
              </p:cNvPr>
              <p:cNvPicPr/>
              <p:nvPr/>
            </p:nvPicPr>
            <p:blipFill>
              <a:blip r:embed="rId373"/>
              <a:stretch>
                <a:fillRect/>
              </a:stretch>
            </p:blipFill>
            <p:spPr>
              <a:xfrm>
                <a:off x="719603" y="4635797"/>
                <a:ext cx="315129" cy="58329"/>
              </a:xfrm>
              <a:prstGeom prst="rect">
                <a:avLst/>
              </a:prstGeom>
            </p:spPr>
          </p:pic>
        </mc:Fallback>
      </mc:AlternateContent>
      <p:grpSp>
        <p:nvGrpSpPr>
          <p:cNvPr id="280" name="Group 279">
            <a:extLst>
              <a:ext uri="{FF2B5EF4-FFF2-40B4-BE49-F238E27FC236}">
                <a16:creationId xmlns:a16="http://schemas.microsoft.com/office/drawing/2014/main" id="{D52AFDFF-2BE2-3241-8C60-C6FDD20ADE5D}"/>
              </a:ext>
            </a:extLst>
          </p:cNvPr>
          <p:cNvGrpSpPr/>
          <p:nvPr/>
        </p:nvGrpSpPr>
        <p:grpSpPr>
          <a:xfrm>
            <a:off x="1546627" y="4398197"/>
            <a:ext cx="534987" cy="234967"/>
            <a:chOff x="1546627" y="4398197"/>
            <a:chExt cx="534987" cy="234967"/>
          </a:xfrm>
        </p:grpSpPr>
        <mc:AlternateContent xmlns:mc="http://schemas.openxmlformats.org/markup-compatibility/2006" xmlns:p14="http://schemas.microsoft.com/office/powerpoint/2010/main">
          <mc:Choice Requires="p14">
            <p:contentPart p14:bwMode="auto" r:id="rId374">
              <p14:nvContentPartPr>
                <p14:cNvPr id="275" name="Ink 274">
                  <a:extLst>
                    <a:ext uri="{FF2B5EF4-FFF2-40B4-BE49-F238E27FC236}">
                      <a16:creationId xmlns:a16="http://schemas.microsoft.com/office/drawing/2014/main" id="{D7E90354-4673-D048-BFCF-40CC4BBC05EB}"/>
                    </a:ext>
                  </a:extLst>
                </p14:cNvPr>
                <p14:cNvContentPartPr/>
                <p14:nvPr/>
              </p14:nvContentPartPr>
              <p14:xfrm>
                <a:off x="1546627" y="4398197"/>
                <a:ext cx="182051" cy="229627"/>
              </p14:xfrm>
            </p:contentPart>
          </mc:Choice>
          <mc:Fallback xmlns="">
            <p:pic>
              <p:nvPicPr>
                <p:cNvPr id="275" name="Ink 274">
                  <a:extLst>
                    <a:ext uri="{FF2B5EF4-FFF2-40B4-BE49-F238E27FC236}">
                      <a16:creationId xmlns:a16="http://schemas.microsoft.com/office/drawing/2014/main" id="{D7E90354-4673-D048-BFCF-40CC4BBC05EB}"/>
                    </a:ext>
                  </a:extLst>
                </p:cNvPr>
                <p:cNvPicPr/>
                <p:nvPr/>
              </p:nvPicPr>
              <p:blipFill>
                <a:blip r:embed="rId375"/>
                <a:stretch>
                  <a:fillRect/>
                </a:stretch>
              </p:blipFill>
              <p:spPr>
                <a:xfrm>
                  <a:off x="1539057" y="4390627"/>
                  <a:ext cx="197192" cy="244767"/>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6" name="Ink 275">
                  <a:extLst>
                    <a:ext uri="{FF2B5EF4-FFF2-40B4-BE49-F238E27FC236}">
                      <a16:creationId xmlns:a16="http://schemas.microsoft.com/office/drawing/2014/main" id="{9F56DB11-651A-AB42-936E-AD1EF4803D2D}"/>
                    </a:ext>
                  </a:extLst>
                </p14:cNvPr>
                <p14:cNvContentPartPr/>
                <p14:nvPr/>
              </p14:nvContentPartPr>
              <p14:xfrm>
                <a:off x="1749067" y="4402565"/>
                <a:ext cx="139815" cy="214578"/>
              </p14:xfrm>
            </p:contentPart>
          </mc:Choice>
          <mc:Fallback xmlns="">
            <p:pic>
              <p:nvPicPr>
                <p:cNvPr id="276" name="Ink 275">
                  <a:extLst>
                    <a:ext uri="{FF2B5EF4-FFF2-40B4-BE49-F238E27FC236}">
                      <a16:creationId xmlns:a16="http://schemas.microsoft.com/office/drawing/2014/main" id="{9F56DB11-651A-AB42-936E-AD1EF4803D2D}"/>
                    </a:ext>
                  </a:extLst>
                </p:cNvPr>
                <p:cNvPicPr/>
                <p:nvPr/>
              </p:nvPicPr>
              <p:blipFill>
                <a:blip r:embed="rId377"/>
                <a:stretch>
                  <a:fillRect/>
                </a:stretch>
              </p:blipFill>
              <p:spPr>
                <a:xfrm>
                  <a:off x="1741500" y="4394992"/>
                  <a:ext cx="154950" cy="229725"/>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7" name="Ink 276">
                  <a:extLst>
                    <a:ext uri="{FF2B5EF4-FFF2-40B4-BE49-F238E27FC236}">
                      <a16:creationId xmlns:a16="http://schemas.microsoft.com/office/drawing/2014/main" id="{210651BB-7DF5-4B46-B8E6-0B6F9D964DFF}"/>
                    </a:ext>
                  </a:extLst>
                </p14:cNvPr>
                <p14:cNvContentPartPr/>
                <p14:nvPr/>
              </p14:nvContentPartPr>
              <p14:xfrm>
                <a:off x="1733048" y="4452569"/>
                <a:ext cx="129135" cy="180595"/>
              </p14:xfrm>
            </p:contentPart>
          </mc:Choice>
          <mc:Fallback xmlns="">
            <p:pic>
              <p:nvPicPr>
                <p:cNvPr id="277" name="Ink 276">
                  <a:extLst>
                    <a:ext uri="{FF2B5EF4-FFF2-40B4-BE49-F238E27FC236}">
                      <a16:creationId xmlns:a16="http://schemas.microsoft.com/office/drawing/2014/main" id="{210651BB-7DF5-4B46-B8E6-0B6F9D964DFF}"/>
                    </a:ext>
                  </a:extLst>
                </p:cNvPr>
                <p:cNvPicPr/>
                <p:nvPr/>
              </p:nvPicPr>
              <p:blipFill>
                <a:blip r:embed="rId379"/>
                <a:stretch>
                  <a:fillRect/>
                </a:stretch>
              </p:blipFill>
              <p:spPr>
                <a:xfrm>
                  <a:off x="1725473" y="4445014"/>
                  <a:ext cx="144285" cy="195705"/>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9" name="Ink 278">
                  <a:extLst>
                    <a:ext uri="{FF2B5EF4-FFF2-40B4-BE49-F238E27FC236}">
                      <a16:creationId xmlns:a16="http://schemas.microsoft.com/office/drawing/2014/main" id="{5E045D69-10C9-E944-9418-6118A390D1A7}"/>
                    </a:ext>
                  </a:extLst>
                </p14:cNvPr>
                <p14:cNvContentPartPr/>
                <p14:nvPr/>
              </p14:nvContentPartPr>
              <p14:xfrm>
                <a:off x="1941799" y="4418586"/>
                <a:ext cx="139815" cy="197100"/>
              </p14:xfrm>
            </p:contentPart>
          </mc:Choice>
          <mc:Fallback xmlns="">
            <p:pic>
              <p:nvPicPr>
                <p:cNvPr id="279" name="Ink 278">
                  <a:extLst>
                    <a:ext uri="{FF2B5EF4-FFF2-40B4-BE49-F238E27FC236}">
                      <a16:creationId xmlns:a16="http://schemas.microsoft.com/office/drawing/2014/main" id="{5E045D69-10C9-E944-9418-6118A390D1A7}"/>
                    </a:ext>
                  </a:extLst>
                </p:cNvPr>
                <p:cNvPicPr/>
                <p:nvPr/>
              </p:nvPicPr>
              <p:blipFill>
                <a:blip r:embed="rId381"/>
                <a:stretch>
                  <a:fillRect/>
                </a:stretch>
              </p:blipFill>
              <p:spPr>
                <a:xfrm>
                  <a:off x="1934232" y="4411019"/>
                  <a:ext cx="154950" cy="212234"/>
                </a:xfrm>
                <a:prstGeom prst="rect">
                  <a:avLst/>
                </a:prstGeom>
              </p:spPr>
            </p:pic>
          </mc:Fallback>
        </mc:AlternateContent>
      </p:grpSp>
      <p:grpSp>
        <p:nvGrpSpPr>
          <p:cNvPr id="287" name="Group 286">
            <a:extLst>
              <a:ext uri="{FF2B5EF4-FFF2-40B4-BE49-F238E27FC236}">
                <a16:creationId xmlns:a16="http://schemas.microsoft.com/office/drawing/2014/main" id="{46372A78-98C1-CA4A-ABD2-2AAA29DE5C8F}"/>
              </a:ext>
            </a:extLst>
          </p:cNvPr>
          <p:cNvGrpSpPr/>
          <p:nvPr/>
        </p:nvGrpSpPr>
        <p:grpSpPr>
          <a:xfrm>
            <a:off x="2200068" y="4354504"/>
            <a:ext cx="791314" cy="288854"/>
            <a:chOff x="2200068" y="4354504"/>
            <a:chExt cx="791314" cy="288854"/>
          </a:xfrm>
        </p:grpSpPr>
        <mc:AlternateContent xmlns:mc="http://schemas.openxmlformats.org/markup-compatibility/2006" xmlns:p14="http://schemas.microsoft.com/office/powerpoint/2010/main">
          <mc:Choice Requires="p14">
            <p:contentPart p14:bwMode="auto" r:id="rId382">
              <p14:nvContentPartPr>
                <p14:cNvPr id="281" name="Ink 280">
                  <a:extLst>
                    <a:ext uri="{FF2B5EF4-FFF2-40B4-BE49-F238E27FC236}">
                      <a16:creationId xmlns:a16="http://schemas.microsoft.com/office/drawing/2014/main" id="{2FA9FA13-6177-B94D-95FA-BBC4682F0940}"/>
                    </a:ext>
                  </a:extLst>
                </p14:cNvPr>
                <p14:cNvContentPartPr/>
                <p14:nvPr/>
              </p14:nvContentPartPr>
              <p14:xfrm>
                <a:off x="2200068" y="4445287"/>
                <a:ext cx="90297" cy="119910"/>
              </p14:xfrm>
            </p:contentPart>
          </mc:Choice>
          <mc:Fallback xmlns="">
            <p:pic>
              <p:nvPicPr>
                <p:cNvPr id="281" name="Ink 280">
                  <a:extLst>
                    <a:ext uri="{FF2B5EF4-FFF2-40B4-BE49-F238E27FC236}">
                      <a16:creationId xmlns:a16="http://schemas.microsoft.com/office/drawing/2014/main" id="{2FA9FA13-6177-B94D-95FA-BBC4682F0940}"/>
                    </a:ext>
                  </a:extLst>
                </p:cNvPr>
                <p:cNvPicPr/>
                <p:nvPr/>
              </p:nvPicPr>
              <p:blipFill>
                <a:blip r:embed="rId383"/>
                <a:stretch>
                  <a:fillRect/>
                </a:stretch>
              </p:blipFill>
              <p:spPr>
                <a:xfrm>
                  <a:off x="2192483" y="4437725"/>
                  <a:ext cx="105467" cy="135034"/>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2" name="Ink 281">
                  <a:extLst>
                    <a:ext uri="{FF2B5EF4-FFF2-40B4-BE49-F238E27FC236}">
                      <a16:creationId xmlns:a16="http://schemas.microsoft.com/office/drawing/2014/main" id="{CA76E628-5897-A247-8A32-AB83DCEC8AAD}"/>
                    </a:ext>
                  </a:extLst>
                </p14:cNvPr>
                <p14:cNvContentPartPr/>
                <p14:nvPr/>
              </p14:nvContentPartPr>
              <p14:xfrm>
                <a:off x="2354446" y="4445287"/>
                <a:ext cx="133504" cy="166030"/>
              </p14:xfrm>
            </p:contentPart>
          </mc:Choice>
          <mc:Fallback xmlns="">
            <p:pic>
              <p:nvPicPr>
                <p:cNvPr id="282" name="Ink 281">
                  <a:extLst>
                    <a:ext uri="{FF2B5EF4-FFF2-40B4-BE49-F238E27FC236}">
                      <a16:creationId xmlns:a16="http://schemas.microsoft.com/office/drawing/2014/main" id="{CA76E628-5897-A247-8A32-AB83DCEC8AAD}"/>
                    </a:ext>
                  </a:extLst>
                </p:cNvPr>
                <p:cNvPicPr/>
                <p:nvPr/>
              </p:nvPicPr>
              <p:blipFill>
                <a:blip r:embed="rId385"/>
                <a:stretch>
                  <a:fillRect/>
                </a:stretch>
              </p:blipFill>
              <p:spPr>
                <a:xfrm>
                  <a:off x="2346889" y="4437707"/>
                  <a:ext cx="148618" cy="181189"/>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83" name="Ink 282">
                  <a:extLst>
                    <a:ext uri="{FF2B5EF4-FFF2-40B4-BE49-F238E27FC236}">
                      <a16:creationId xmlns:a16="http://schemas.microsoft.com/office/drawing/2014/main" id="{A7C14285-67EB-E646-AA18-C2286E7F1992}"/>
                    </a:ext>
                  </a:extLst>
                </p14:cNvPr>
                <p14:cNvContentPartPr/>
                <p14:nvPr/>
              </p14:nvContentPartPr>
              <p14:xfrm>
                <a:off x="2568053" y="4354504"/>
                <a:ext cx="27186" cy="21846"/>
              </p14:xfrm>
            </p:contentPart>
          </mc:Choice>
          <mc:Fallback xmlns="">
            <p:pic>
              <p:nvPicPr>
                <p:cNvPr id="283" name="Ink 282">
                  <a:extLst>
                    <a:ext uri="{FF2B5EF4-FFF2-40B4-BE49-F238E27FC236}">
                      <a16:creationId xmlns:a16="http://schemas.microsoft.com/office/drawing/2014/main" id="{A7C14285-67EB-E646-AA18-C2286E7F1992}"/>
                    </a:ext>
                  </a:extLst>
                </p:cNvPr>
                <p:cNvPicPr/>
                <p:nvPr/>
              </p:nvPicPr>
              <p:blipFill>
                <a:blip r:embed="rId387"/>
                <a:stretch>
                  <a:fillRect/>
                </a:stretch>
              </p:blipFill>
              <p:spPr>
                <a:xfrm>
                  <a:off x="2560441" y="4346983"/>
                  <a:ext cx="42410" cy="36888"/>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4" name="Ink 283">
                  <a:extLst>
                    <a:ext uri="{FF2B5EF4-FFF2-40B4-BE49-F238E27FC236}">
                      <a16:creationId xmlns:a16="http://schemas.microsoft.com/office/drawing/2014/main" id="{A8537B4F-78BC-6241-BD02-36D8A29A9A28}"/>
                    </a:ext>
                  </a:extLst>
                </p14:cNvPr>
                <p14:cNvContentPartPr/>
                <p14:nvPr/>
              </p14:nvContentPartPr>
              <p14:xfrm>
                <a:off x="2557372" y="4482668"/>
                <a:ext cx="27186" cy="129135"/>
              </p14:xfrm>
            </p:contentPart>
          </mc:Choice>
          <mc:Fallback xmlns="">
            <p:pic>
              <p:nvPicPr>
                <p:cNvPr id="284" name="Ink 283">
                  <a:extLst>
                    <a:ext uri="{FF2B5EF4-FFF2-40B4-BE49-F238E27FC236}">
                      <a16:creationId xmlns:a16="http://schemas.microsoft.com/office/drawing/2014/main" id="{A8537B4F-78BC-6241-BD02-36D8A29A9A28}"/>
                    </a:ext>
                  </a:extLst>
                </p:cNvPr>
                <p:cNvPicPr/>
                <p:nvPr/>
              </p:nvPicPr>
              <p:blipFill>
                <a:blip r:embed="rId389"/>
                <a:stretch>
                  <a:fillRect/>
                </a:stretch>
              </p:blipFill>
              <p:spPr>
                <a:xfrm>
                  <a:off x="2549760" y="4475093"/>
                  <a:ext cx="42410" cy="144285"/>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5" name="Ink 284">
                  <a:extLst>
                    <a:ext uri="{FF2B5EF4-FFF2-40B4-BE49-F238E27FC236}">
                      <a16:creationId xmlns:a16="http://schemas.microsoft.com/office/drawing/2014/main" id="{7C5CEB17-661E-B547-A563-A057679DB20C}"/>
                    </a:ext>
                  </a:extLst>
                </p14:cNvPr>
                <p14:cNvContentPartPr/>
                <p14:nvPr/>
              </p14:nvContentPartPr>
              <p14:xfrm>
                <a:off x="2675341" y="4461308"/>
                <a:ext cx="85927" cy="134475"/>
              </p14:xfrm>
            </p:contentPart>
          </mc:Choice>
          <mc:Fallback xmlns="">
            <p:pic>
              <p:nvPicPr>
                <p:cNvPr id="285" name="Ink 284">
                  <a:extLst>
                    <a:ext uri="{FF2B5EF4-FFF2-40B4-BE49-F238E27FC236}">
                      <a16:creationId xmlns:a16="http://schemas.microsoft.com/office/drawing/2014/main" id="{7C5CEB17-661E-B547-A563-A057679DB20C}"/>
                    </a:ext>
                  </a:extLst>
                </p:cNvPr>
                <p:cNvPicPr/>
                <p:nvPr/>
              </p:nvPicPr>
              <p:blipFill>
                <a:blip r:embed="rId391"/>
                <a:stretch>
                  <a:fillRect/>
                </a:stretch>
              </p:blipFill>
              <p:spPr>
                <a:xfrm>
                  <a:off x="2667791" y="4453737"/>
                  <a:ext cx="101027" cy="149617"/>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6" name="Ink 285">
                  <a:extLst>
                    <a:ext uri="{FF2B5EF4-FFF2-40B4-BE49-F238E27FC236}">
                      <a16:creationId xmlns:a16="http://schemas.microsoft.com/office/drawing/2014/main" id="{4EC65672-858F-464E-AA9D-56D112A869D8}"/>
                    </a:ext>
                  </a:extLst>
                </p14:cNvPr>
                <p14:cNvContentPartPr/>
                <p14:nvPr/>
              </p14:nvContentPartPr>
              <p14:xfrm>
                <a:off x="2884093" y="4434606"/>
                <a:ext cx="107289" cy="208752"/>
              </p14:xfrm>
            </p:contentPart>
          </mc:Choice>
          <mc:Fallback xmlns="">
            <p:pic>
              <p:nvPicPr>
                <p:cNvPr id="286" name="Ink 285">
                  <a:extLst>
                    <a:ext uri="{FF2B5EF4-FFF2-40B4-BE49-F238E27FC236}">
                      <a16:creationId xmlns:a16="http://schemas.microsoft.com/office/drawing/2014/main" id="{4EC65672-858F-464E-AA9D-56D112A869D8}"/>
                    </a:ext>
                  </a:extLst>
                </p:cNvPr>
                <p:cNvPicPr/>
                <p:nvPr/>
              </p:nvPicPr>
              <p:blipFill>
                <a:blip r:embed="rId393"/>
                <a:stretch>
                  <a:fillRect/>
                </a:stretch>
              </p:blipFill>
              <p:spPr>
                <a:xfrm>
                  <a:off x="2876532" y="4427035"/>
                  <a:ext cx="122410" cy="2238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4">
            <p14:nvContentPartPr>
              <p14:cNvPr id="288" name="Ink 287">
                <a:extLst>
                  <a:ext uri="{FF2B5EF4-FFF2-40B4-BE49-F238E27FC236}">
                    <a16:creationId xmlns:a16="http://schemas.microsoft.com/office/drawing/2014/main" id="{01A295C0-4F92-BE4A-AA1D-1F68F03689DC}"/>
                  </a:ext>
                </a:extLst>
              </p14:cNvPr>
              <p14:cNvContentPartPr/>
              <p14:nvPr/>
            </p14:nvContentPartPr>
            <p14:xfrm>
              <a:off x="761770" y="535775"/>
              <a:ext cx="178920" cy="182520"/>
            </p14:xfrm>
          </p:contentPart>
        </mc:Choice>
        <mc:Fallback xmlns="">
          <p:pic>
            <p:nvPicPr>
              <p:cNvPr id="288" name="Ink 287">
                <a:extLst>
                  <a:ext uri="{FF2B5EF4-FFF2-40B4-BE49-F238E27FC236}">
                    <a16:creationId xmlns:a16="http://schemas.microsoft.com/office/drawing/2014/main" id="{01A295C0-4F92-BE4A-AA1D-1F68F03689DC}"/>
                  </a:ext>
                </a:extLst>
              </p:cNvPr>
              <p:cNvPicPr/>
              <p:nvPr/>
            </p:nvPicPr>
            <p:blipFill>
              <a:blip r:embed="rId395"/>
              <a:stretch>
                <a:fillRect/>
              </a:stretch>
            </p:blipFill>
            <p:spPr>
              <a:xfrm>
                <a:off x="751330" y="525335"/>
                <a:ext cx="199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0" name="Ink 289">
                <a:extLst>
                  <a:ext uri="{FF2B5EF4-FFF2-40B4-BE49-F238E27FC236}">
                    <a16:creationId xmlns:a16="http://schemas.microsoft.com/office/drawing/2014/main" id="{40BDA6C8-C655-6F40-8798-9F27623CE18B}"/>
                  </a:ext>
                </a:extLst>
              </p14:cNvPr>
              <p14:cNvContentPartPr/>
              <p14:nvPr/>
            </p14:nvContentPartPr>
            <p14:xfrm>
              <a:off x="765730" y="845015"/>
              <a:ext cx="200160" cy="16200"/>
            </p14:xfrm>
          </p:contentPart>
        </mc:Choice>
        <mc:Fallback xmlns="">
          <p:pic>
            <p:nvPicPr>
              <p:cNvPr id="290" name="Ink 289">
                <a:extLst>
                  <a:ext uri="{FF2B5EF4-FFF2-40B4-BE49-F238E27FC236}">
                    <a16:creationId xmlns:a16="http://schemas.microsoft.com/office/drawing/2014/main" id="{40BDA6C8-C655-6F40-8798-9F27623CE18B}"/>
                  </a:ext>
                </a:extLst>
              </p:cNvPr>
              <p:cNvPicPr/>
              <p:nvPr/>
            </p:nvPicPr>
            <p:blipFill>
              <a:blip r:embed="rId397"/>
              <a:stretch>
                <a:fillRect/>
              </a:stretch>
            </p:blipFill>
            <p:spPr>
              <a:xfrm>
                <a:off x="755290" y="834575"/>
                <a:ext cx="220320" cy="36360"/>
              </a:xfrm>
              <a:prstGeom prst="rect">
                <a:avLst/>
              </a:prstGeom>
            </p:spPr>
          </p:pic>
        </mc:Fallback>
      </mc:AlternateContent>
    </p:spTree>
    <p:extLst>
      <p:ext uri="{BB962C8B-B14F-4D97-AF65-F5344CB8AC3E}">
        <p14:creationId xmlns:p14="http://schemas.microsoft.com/office/powerpoint/2010/main" val="3277700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816912"/>
          </a:xfrm>
        </p:spPr>
        <p:txBody>
          <a:bodyPr vert="horz" lIns="91440" tIns="45720" rIns="91440" bIns="45720" rtlCol="0" anchor="t">
            <a:normAutofit/>
          </a:bodyPr>
          <a:lstStyle/>
          <a:p>
            <a:r>
              <a:rPr lang="en-US" dirty="0"/>
              <a:t>If we want to remember what string we’ve seen, it must be encoded by the states.</a:t>
            </a:r>
          </a:p>
          <a:p>
            <a:endParaRPr lang="en-US" dirty="0"/>
          </a:p>
          <a:p>
            <a:pPr marL="0" indent="0">
              <a:buNone/>
            </a:pPr>
            <a:r>
              <a:rPr lang="en-US" dirty="0"/>
              <a:t>To prove the class of </a:t>
            </a:r>
            <a:r>
              <a:rPr lang="en-US" b="1" dirty="0"/>
              <a:t>regular languages</a:t>
            </a:r>
            <a:r>
              <a:rPr lang="en-US" dirty="0"/>
              <a:t> is </a:t>
            </a:r>
            <a:r>
              <a:rPr lang="en-US" b="1" dirty="0"/>
              <a:t>closed</a:t>
            </a:r>
            <a:r>
              <a:rPr lang="en-US" dirty="0"/>
              <a:t> under </a:t>
            </a:r>
            <a:r>
              <a:rPr lang="en-US" b="1" dirty="0">
                <a:highlight>
                  <a:srgbClr val="FFFF00"/>
                </a:highlight>
              </a:rPr>
              <a:t>complementation</a:t>
            </a:r>
            <a:r>
              <a:rPr lang="en-US" dirty="0"/>
              <a:t>:</a:t>
            </a:r>
            <a:endParaRPr lang="en-US" dirty="0">
              <a:highlight>
                <a:srgbClr val="FFFF00"/>
              </a:highlight>
            </a:endParaRPr>
          </a:p>
          <a:p>
            <a:pPr lvl="1"/>
            <a:r>
              <a:rPr lang="en-US" dirty="0"/>
              <a:t>Let A be a regular language.  Then there is a DFA M=(Q,Σ,δ,q0,F) such that L(M) = A. </a:t>
            </a:r>
          </a:p>
          <a:p>
            <a:pPr lvl="1"/>
            <a:r>
              <a:rPr lang="en-US" dirty="0"/>
              <a:t>Build a DFA whose language is A . </a:t>
            </a:r>
            <a:r>
              <a:rPr lang="en-US" dirty="0" err="1"/>
              <a:t>Defne</a:t>
            </a:r>
            <a:r>
              <a:rPr lang="en-US" dirty="0"/>
              <a:t> M’ =(Q,Σ,δ,q0,F) </a:t>
            </a:r>
          </a:p>
          <a:p>
            <a:pPr lvl="1"/>
            <a:r>
              <a:rPr lang="en-US" dirty="0"/>
              <a:t>We can them prove that L(M') = A</a:t>
            </a:r>
          </a:p>
          <a:p>
            <a:endParaRPr lang="en-US" dirty="0"/>
          </a:p>
        </p:txBody>
      </p:sp>
      <p:cxnSp>
        <p:nvCxnSpPr>
          <p:cNvPr id="5" name="Straight Connector 4">
            <a:extLst>
              <a:ext uri="{FF2B5EF4-FFF2-40B4-BE49-F238E27FC236}">
                <a16:creationId xmlns:a16="http://schemas.microsoft.com/office/drawing/2014/main" id="{E519499B-8671-0F4A-94F0-13CBC19115D1}"/>
              </a:ext>
            </a:extLst>
          </p:cNvPr>
          <p:cNvCxnSpPr/>
          <p:nvPr/>
        </p:nvCxnSpPr>
        <p:spPr>
          <a:xfrm>
            <a:off x="4569289" y="4346938"/>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DAC087B-FA9C-E04E-A406-EA49D666ECF9}"/>
              </a:ext>
            </a:extLst>
          </p:cNvPr>
          <p:cNvCxnSpPr/>
          <p:nvPr/>
        </p:nvCxnSpPr>
        <p:spPr>
          <a:xfrm>
            <a:off x="4530836" y="3966773"/>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71BC9A0-FDAA-DE45-9151-BA92972DFB79}"/>
              </a:ext>
            </a:extLst>
          </p:cNvPr>
          <p:cNvCxnSpPr/>
          <p:nvPr/>
        </p:nvCxnSpPr>
        <p:spPr>
          <a:xfrm>
            <a:off x="2845936" y="3597496"/>
            <a:ext cx="2351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5192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6982-093E-44B0-B939-6CB1B6CBFEB1}"/>
              </a:ext>
            </a:extLst>
          </p:cNvPr>
          <p:cNvSpPr>
            <a:spLocks noGrp="1"/>
          </p:cNvSpPr>
          <p:nvPr>
            <p:ph type="title"/>
          </p:nvPr>
        </p:nvSpPr>
        <p:spPr/>
        <p:txBody>
          <a:bodyPr/>
          <a:lstStyle/>
          <a:p>
            <a:r>
              <a:rPr lang="en-US">
                <a:solidFill>
                  <a:srgbClr val="00B050"/>
                </a:solidFill>
                <a:cs typeface="Arial"/>
              </a:rPr>
              <a:t>Formal Description of DFAs</a:t>
            </a:r>
            <a:endParaRPr lang="en-US">
              <a:solidFill>
                <a:srgbClr val="00B050"/>
              </a:solidFill>
            </a:endParaRPr>
          </a:p>
        </p:txBody>
      </p:sp>
      <p:pic>
        <p:nvPicPr>
          <p:cNvPr id="4" name="Picture 3">
            <a:extLst>
              <a:ext uri="{FF2B5EF4-FFF2-40B4-BE49-F238E27FC236}">
                <a16:creationId xmlns:a16="http://schemas.microsoft.com/office/drawing/2014/main" id="{0FB9D756-BACF-4284-B956-77680A76EF24}"/>
              </a:ext>
            </a:extLst>
          </p:cNvPr>
          <p:cNvPicPr>
            <a:picLocks noChangeAspect="1"/>
          </p:cNvPicPr>
          <p:nvPr/>
        </p:nvPicPr>
        <p:blipFill>
          <a:blip r:embed="rId2"/>
          <a:stretch>
            <a:fillRect/>
          </a:stretch>
        </p:blipFill>
        <p:spPr>
          <a:xfrm>
            <a:off x="962662" y="1519517"/>
            <a:ext cx="7074797" cy="352174"/>
          </a:xfrm>
          <a:prstGeom prst="rect">
            <a:avLst/>
          </a:prstGeom>
        </p:spPr>
      </p:pic>
      <p:pic>
        <p:nvPicPr>
          <p:cNvPr id="6" name="Picture 5">
            <a:extLst>
              <a:ext uri="{FF2B5EF4-FFF2-40B4-BE49-F238E27FC236}">
                <a16:creationId xmlns:a16="http://schemas.microsoft.com/office/drawing/2014/main" id="{29077CBB-559C-414F-84EA-D829A055D71D}"/>
              </a:ext>
            </a:extLst>
          </p:cNvPr>
          <p:cNvPicPr>
            <a:picLocks noChangeAspect="1"/>
          </p:cNvPicPr>
          <p:nvPr/>
        </p:nvPicPr>
        <p:blipFill>
          <a:blip r:embed="rId3"/>
          <a:stretch>
            <a:fillRect/>
          </a:stretch>
        </p:blipFill>
        <p:spPr>
          <a:xfrm>
            <a:off x="3825687" y="2128013"/>
            <a:ext cx="4434071" cy="2287594"/>
          </a:xfrm>
          <a:prstGeom prst="rect">
            <a:avLst/>
          </a:prstGeom>
        </p:spPr>
      </p:pic>
      <p:sp>
        <p:nvSpPr>
          <p:cNvPr id="7" name="TextBox 6">
            <a:extLst>
              <a:ext uri="{FF2B5EF4-FFF2-40B4-BE49-F238E27FC236}">
                <a16:creationId xmlns:a16="http://schemas.microsoft.com/office/drawing/2014/main" id="{27E309CA-30E6-4D5A-BD9D-406C3537CF6C}"/>
              </a:ext>
            </a:extLst>
          </p:cNvPr>
          <p:cNvSpPr txBox="1"/>
          <p:nvPr/>
        </p:nvSpPr>
        <p:spPr>
          <a:xfrm>
            <a:off x="1653988" y="2482198"/>
            <a:ext cx="2306171" cy="523220"/>
          </a:xfrm>
          <a:prstGeom prst="rect">
            <a:avLst/>
          </a:prstGeom>
          <a:noFill/>
        </p:spPr>
        <p:txBody>
          <a:bodyPr wrap="square" rtlCol="0">
            <a:spAutoFit/>
          </a:bodyPr>
          <a:lstStyle/>
          <a:p>
            <a:r>
              <a:rPr lang="en-US" sz="1400"/>
              <a:t>The machines from Exercise 1.1 for reference</a:t>
            </a:r>
          </a:p>
        </p:txBody>
      </p:sp>
      <p:sp>
        <p:nvSpPr>
          <p:cNvPr id="8" name="TextBox 7">
            <a:extLst>
              <a:ext uri="{FF2B5EF4-FFF2-40B4-BE49-F238E27FC236}">
                <a16:creationId xmlns:a16="http://schemas.microsoft.com/office/drawing/2014/main" id="{3EC19778-CCF5-4177-A398-1563127F90C7}"/>
              </a:ext>
            </a:extLst>
          </p:cNvPr>
          <p:cNvSpPr txBox="1"/>
          <p:nvPr/>
        </p:nvSpPr>
        <p:spPr>
          <a:xfrm>
            <a:off x="6723529" y="4303059"/>
            <a:ext cx="1963271" cy="646331"/>
          </a:xfrm>
          <a:prstGeom prst="rect">
            <a:avLst/>
          </a:prstGeom>
          <a:noFill/>
        </p:spPr>
        <p:txBody>
          <a:bodyPr wrap="square" rtlCol="0">
            <a:spAutoFit/>
          </a:bodyPr>
          <a:lstStyle/>
          <a:p>
            <a:r>
              <a:rPr lang="en-US"/>
              <a:t>Ch. 1 Exercises pg. 83</a:t>
            </a:r>
          </a:p>
        </p:txBody>
      </p:sp>
      <p:sp>
        <p:nvSpPr>
          <p:cNvPr id="9" name="TextBox 8">
            <a:extLst>
              <a:ext uri="{FF2B5EF4-FFF2-40B4-BE49-F238E27FC236}">
                <a16:creationId xmlns:a16="http://schemas.microsoft.com/office/drawing/2014/main" id="{B74162F9-D0B5-4BC8-94C0-79D65EE70A6A}"/>
              </a:ext>
            </a:extLst>
          </p:cNvPr>
          <p:cNvSpPr txBox="1"/>
          <p:nvPr/>
        </p:nvSpPr>
        <p:spPr>
          <a:xfrm>
            <a:off x="457200" y="1029280"/>
            <a:ext cx="2628900" cy="369332"/>
          </a:xfrm>
          <a:prstGeom prst="rect">
            <a:avLst/>
          </a:prstGeom>
          <a:noFill/>
        </p:spPr>
        <p:txBody>
          <a:bodyPr wrap="square" rtlCol="0">
            <a:spAutoFit/>
          </a:bodyPr>
          <a:lstStyle/>
          <a:p>
            <a:r>
              <a:rPr lang="en-US">
                <a:solidFill>
                  <a:srgbClr val="00B050"/>
                </a:solidFill>
              </a:rPr>
              <a:t>Example 1</a:t>
            </a:r>
          </a:p>
        </p:txBody>
      </p:sp>
    </p:spTree>
    <p:extLst>
      <p:ext uri="{BB962C8B-B14F-4D97-AF65-F5344CB8AC3E}">
        <p14:creationId xmlns:p14="http://schemas.microsoft.com/office/powerpoint/2010/main" val="166339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28C8FF-8848-444E-BA9B-2733B130FE9C}"/>
              </a:ext>
            </a:extLst>
          </p:cNvPr>
          <p:cNvSpPr>
            <a:spLocks noGrp="1"/>
          </p:cNvSpPr>
          <p:nvPr>
            <p:ph type="title"/>
          </p:nvPr>
        </p:nvSpPr>
        <p:spPr>
          <a:xfrm>
            <a:off x="457200" y="400050"/>
            <a:ext cx="8229600" cy="742950"/>
          </a:xfrm>
        </p:spPr>
        <p:txBody>
          <a:bodyPr/>
          <a:lstStyle/>
          <a:p>
            <a:r>
              <a:rPr lang="en-US">
                <a:solidFill>
                  <a:srgbClr val="00B050"/>
                </a:solidFill>
              </a:rPr>
              <a:t>Membership of Strings in Languages</a:t>
            </a:r>
          </a:p>
        </p:txBody>
      </p:sp>
      <p:pic>
        <p:nvPicPr>
          <p:cNvPr id="4" name="Picture 3">
            <a:extLst>
              <a:ext uri="{FF2B5EF4-FFF2-40B4-BE49-F238E27FC236}">
                <a16:creationId xmlns:a16="http://schemas.microsoft.com/office/drawing/2014/main" id="{C3E762BB-4108-419E-8CC0-7ABFB77A5614}"/>
              </a:ext>
            </a:extLst>
          </p:cNvPr>
          <p:cNvPicPr>
            <a:picLocks noChangeAspect="1"/>
          </p:cNvPicPr>
          <p:nvPr/>
        </p:nvPicPr>
        <p:blipFill>
          <a:blip r:embed="rId3"/>
          <a:stretch>
            <a:fillRect/>
          </a:stretch>
        </p:blipFill>
        <p:spPr>
          <a:xfrm>
            <a:off x="457200" y="1729856"/>
            <a:ext cx="8229600" cy="2263139"/>
          </a:xfrm>
          <a:prstGeom prst="rect">
            <a:avLst/>
          </a:prstGeom>
          <a:noFill/>
        </p:spPr>
      </p:pic>
      <p:sp>
        <p:nvSpPr>
          <p:cNvPr id="5" name="TextBox 4">
            <a:extLst>
              <a:ext uri="{FF2B5EF4-FFF2-40B4-BE49-F238E27FC236}">
                <a16:creationId xmlns:a16="http://schemas.microsoft.com/office/drawing/2014/main" id="{4C864081-30E2-4574-9096-12E40A149D40}"/>
              </a:ext>
            </a:extLst>
          </p:cNvPr>
          <p:cNvSpPr txBox="1"/>
          <p:nvPr/>
        </p:nvSpPr>
        <p:spPr>
          <a:xfrm>
            <a:off x="457200" y="997134"/>
            <a:ext cx="2790265" cy="369332"/>
          </a:xfrm>
          <a:prstGeom prst="rect">
            <a:avLst/>
          </a:prstGeom>
          <a:noFill/>
        </p:spPr>
        <p:txBody>
          <a:bodyPr wrap="square" rtlCol="0">
            <a:spAutoFit/>
          </a:bodyPr>
          <a:lstStyle/>
          <a:p>
            <a:r>
              <a:rPr lang="en-US">
                <a:solidFill>
                  <a:srgbClr val="00B050"/>
                </a:solidFill>
              </a:rPr>
              <a:t>Example 2</a:t>
            </a:r>
          </a:p>
        </p:txBody>
      </p:sp>
      <p:sp>
        <p:nvSpPr>
          <p:cNvPr id="6" name="TextBox 5">
            <a:extLst>
              <a:ext uri="{FF2B5EF4-FFF2-40B4-BE49-F238E27FC236}">
                <a16:creationId xmlns:a16="http://schemas.microsoft.com/office/drawing/2014/main" id="{2E032138-8CDC-4AF2-ABED-2397815B7E5E}"/>
              </a:ext>
            </a:extLst>
          </p:cNvPr>
          <p:cNvSpPr txBox="1"/>
          <p:nvPr/>
        </p:nvSpPr>
        <p:spPr>
          <a:xfrm>
            <a:off x="6918512" y="4168588"/>
            <a:ext cx="1963270" cy="646331"/>
          </a:xfrm>
          <a:prstGeom prst="rect">
            <a:avLst/>
          </a:prstGeom>
          <a:noFill/>
        </p:spPr>
        <p:txBody>
          <a:bodyPr wrap="square" rtlCol="0">
            <a:spAutoFit/>
          </a:bodyPr>
          <a:lstStyle/>
          <a:p>
            <a:r>
              <a:rPr lang="en-US"/>
              <a:t>Ch. 1 Exercises pg. 86</a:t>
            </a:r>
          </a:p>
        </p:txBody>
      </p:sp>
    </p:spTree>
    <p:extLst>
      <p:ext uri="{BB962C8B-B14F-4D97-AF65-F5344CB8AC3E}">
        <p14:creationId xmlns:p14="http://schemas.microsoft.com/office/powerpoint/2010/main" val="1151010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(015-020)</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cs typeface="Arial"/>
              </a:rPr>
              <a:t>Q:</a:t>
            </a:r>
            <a:r>
              <a:rPr lang="en-US" sz="2000">
                <a:cs typeface="Arial"/>
              </a:rPr>
              <a:t> "To build a DFA that represents a language L, can we always just flip the accept/non-accept states of the machine whose language is the complement of L?"</a:t>
            </a:r>
            <a:endParaRPr lang="en-US">
              <a:cs typeface="Arial"/>
            </a:endParaRPr>
          </a:p>
          <a:p>
            <a:r>
              <a:rPr lang="en-US" sz="2000" b="1">
                <a:cs typeface="Arial"/>
              </a:rPr>
              <a:t>A:</a:t>
            </a:r>
            <a:r>
              <a:rPr lang="en-US" sz="2000">
                <a:cs typeface="Arial"/>
              </a:rPr>
              <a:t> Yes, we can do that for DFAs. This works because in a DFA, the whole input string can be read, and it will be accepted or rejected based on whether or not the computation ends in an accept state. If we flip the accept and non-accept states, then all the strings that previously ended on an accept state will end on a non-accept state and be rejected, and all the strings that previously ended on a non-accept state will end on an accept state and be rejected.</a:t>
            </a:r>
          </a:p>
          <a:p>
            <a:endParaRPr lang="en-US" sz="2000">
              <a:ea typeface="+mn-lt"/>
              <a:cs typeface="+mn-lt"/>
            </a:endParaRPr>
          </a:p>
          <a:p>
            <a:endParaRPr lang="en-US" sz="2000">
              <a:cs typeface="Arial"/>
            </a:endParaRPr>
          </a:p>
        </p:txBody>
      </p:sp>
    </p:spTree>
    <p:extLst>
      <p:ext uri="{BB962C8B-B14F-4D97-AF65-F5344CB8AC3E}">
        <p14:creationId xmlns:p14="http://schemas.microsoft.com/office/powerpoint/2010/main" val="197301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a:cs typeface="Arial"/>
              </a:rPr>
              <a:t>Monday</a:t>
            </a:r>
            <a:endParaRPr lang="en-US"/>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a:bodyPr>
          <a:lstStyle/>
          <a:p>
            <a:r>
              <a:rPr lang="en-US"/>
              <a:t>Videos 0</a:t>
            </a:r>
            <a:r>
              <a:rPr lang="en-US">
                <a:ea typeface="华文新魏"/>
              </a:rPr>
              <a:t>15</a:t>
            </a:r>
            <a:r>
              <a:rPr lang="en-US" altLang="zh-CN">
                <a:ea typeface="华文新魏"/>
              </a:rPr>
              <a:t>-020</a:t>
            </a:r>
          </a:p>
          <a:p>
            <a:endParaRPr lang="en-US" altLang="zh-CN">
              <a:ea typeface="华文新魏"/>
              <a:cs typeface="Arial"/>
            </a:endParaRPr>
          </a:p>
          <a:p>
            <a:r>
              <a:rPr lang="en-US" altLang="zh-CN">
                <a:ea typeface="华文新魏"/>
                <a:cs typeface="Arial"/>
              </a:rPr>
              <a:t>Today’s learning goals</a:t>
            </a:r>
          </a:p>
          <a:p>
            <a:pPr lvl="1"/>
            <a:r>
              <a:rPr lang="en-US"/>
              <a:t>Design an automaton that recognizes a given language.</a:t>
            </a:r>
            <a:endParaRPr lang="en-US">
              <a:cs typeface="Arial"/>
            </a:endParaRPr>
          </a:p>
          <a:p>
            <a:pPr lvl="1"/>
            <a:r>
              <a:rPr lang="en-US"/>
              <a:t>Specify a general construction for DFA based on parameters</a:t>
            </a:r>
            <a:endParaRPr lang="en-US">
              <a:cs typeface="Arial"/>
            </a:endParaRPr>
          </a:p>
          <a:p>
            <a:endParaRPr lang="en-US" altLang="zh-CN">
              <a:ea typeface="华文新魏"/>
              <a:cs typeface="Arial"/>
            </a:endParaRPr>
          </a:p>
          <a:p>
            <a:r>
              <a:rPr lang="en-US" altLang="zh-CN">
                <a:ea typeface="华文新魏"/>
                <a:cs typeface="Arial"/>
              </a:rPr>
              <a:t>Today’s textbook sections</a:t>
            </a:r>
          </a:p>
          <a:p>
            <a:pPr lvl="1"/>
            <a:r>
              <a:rPr lang="en-US"/>
              <a:t>Section 1.1 Example 1.11, Example 1.21</a:t>
            </a:r>
            <a:endParaRPr lang="en-US">
              <a:cs typeface="Arial"/>
            </a:endParaRPr>
          </a:p>
        </p:txBody>
      </p:sp>
    </p:spTree>
    <p:extLst>
      <p:ext uri="{BB962C8B-B14F-4D97-AF65-F5344CB8AC3E}">
        <p14:creationId xmlns:p14="http://schemas.microsoft.com/office/powerpoint/2010/main" val="285066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(015-020)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ea typeface="+mn-lt"/>
                <a:cs typeface="+mn-lt"/>
              </a:rPr>
              <a:t>Q:</a:t>
            </a:r>
            <a:r>
              <a:rPr lang="en-US" sz="2000">
                <a:ea typeface="+mn-lt"/>
                <a:cs typeface="+mn-lt"/>
              </a:rPr>
              <a:t> "All finite languages are regular, but are all regular languages finite?"</a:t>
            </a:r>
          </a:p>
          <a:p>
            <a:r>
              <a:rPr lang="en-US" sz="2000" b="1">
                <a:ea typeface="+mn-lt"/>
                <a:cs typeface="+mn-lt"/>
              </a:rPr>
              <a:t>A:</a:t>
            </a:r>
            <a:r>
              <a:rPr lang="en-US" sz="2000">
                <a:ea typeface="+mn-lt"/>
                <a:cs typeface="+mn-lt"/>
              </a:rPr>
              <a:t> Not all regular languages are finite. An example of a regular language that is not finite is the language that contains any numbers of a's, and we can represent it with the regular expression a*. There is an infinite amount strings in this language. An important thing to note is that although there are infinitely many strings in the language, each string in the language is of finite length.</a:t>
            </a:r>
            <a:endParaRPr lang="en-US"/>
          </a:p>
          <a:p>
            <a:endParaRPr lang="en-US" sz="2000">
              <a:ea typeface="+mn-lt"/>
              <a:cs typeface="+mn-lt"/>
            </a:endParaRPr>
          </a:p>
          <a:p>
            <a:endParaRPr lang="en-US" sz="2000">
              <a:cs typeface="Arial"/>
            </a:endParaRPr>
          </a:p>
        </p:txBody>
      </p:sp>
    </p:spTree>
    <p:extLst>
      <p:ext uri="{BB962C8B-B14F-4D97-AF65-F5344CB8AC3E}">
        <p14:creationId xmlns:p14="http://schemas.microsoft.com/office/powerpoint/2010/main" val="76749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a:cs typeface="Arial"/>
              </a:rPr>
              <a:t>Wednesday</a:t>
            </a:r>
            <a:endParaRPr lang="en-US"/>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a:normAutofit fontScale="92500" lnSpcReduction="10000"/>
          </a:bodyPr>
          <a:lstStyle/>
          <a:p>
            <a:r>
              <a:rPr lang="en-US" dirty="0"/>
              <a:t>Videos 0</a:t>
            </a:r>
            <a:r>
              <a:rPr lang="en-US" altLang="zh-CN" dirty="0">
                <a:ea typeface="华文新魏"/>
              </a:rPr>
              <a:t>21-025</a:t>
            </a:r>
          </a:p>
          <a:p>
            <a:endParaRPr lang="en-US" altLang="zh-CN" dirty="0">
              <a:ea typeface="华文新魏"/>
              <a:cs typeface="Arial"/>
            </a:endParaRPr>
          </a:p>
          <a:p>
            <a:r>
              <a:rPr lang="en-US" altLang="zh-CN" dirty="0">
                <a:ea typeface="华文新魏"/>
                <a:cs typeface="Arial"/>
              </a:rPr>
              <a:t>Today’s learning goals</a:t>
            </a:r>
          </a:p>
          <a:p>
            <a:pPr lvl="1"/>
            <a:r>
              <a:rPr lang="en-US" dirty="0"/>
              <a:t>Design general constructions for DFA</a:t>
            </a:r>
          </a:p>
          <a:p>
            <a:pPr lvl="1"/>
            <a:r>
              <a:rPr lang="en-US" dirty="0"/>
              <a:t>Motivate the use of nondeterminism</a:t>
            </a:r>
          </a:p>
          <a:p>
            <a:pPr lvl="1"/>
            <a:r>
              <a:rPr lang="en-US" dirty="0"/>
              <a:t>Trace the computation(s) of a nondeterministic finite</a:t>
            </a:r>
          </a:p>
          <a:p>
            <a:pPr lvl="1"/>
            <a:r>
              <a:rPr lang="en-US" dirty="0"/>
              <a:t>automaton</a:t>
            </a:r>
          </a:p>
          <a:p>
            <a:endParaRPr lang="en-US" altLang="zh-CN" dirty="0">
              <a:ea typeface="华文新魏"/>
              <a:cs typeface="Arial"/>
            </a:endParaRPr>
          </a:p>
          <a:p>
            <a:r>
              <a:rPr lang="en-US" altLang="zh-CN" dirty="0">
                <a:ea typeface="华文新魏"/>
                <a:cs typeface="Arial"/>
              </a:rPr>
              <a:t>Today’s textbook sections</a:t>
            </a:r>
          </a:p>
          <a:p>
            <a:pPr lvl="1"/>
            <a:r>
              <a:rPr lang="en-US" dirty="0"/>
              <a:t>Section 1.1 Theorem 1.25 (pages 45-47)</a:t>
            </a:r>
          </a:p>
        </p:txBody>
      </p:sp>
    </p:spTree>
    <p:extLst>
      <p:ext uri="{BB962C8B-B14F-4D97-AF65-F5344CB8AC3E}">
        <p14:creationId xmlns:p14="http://schemas.microsoft.com/office/powerpoint/2010/main" val="366499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70EF-C523-6E4F-AA77-56930D3930AF}"/>
              </a:ext>
            </a:extLst>
          </p:cNvPr>
          <p:cNvSpPr>
            <a:spLocks noGrp="1"/>
          </p:cNvSpPr>
          <p:nvPr>
            <p:ph type="title"/>
          </p:nvPr>
        </p:nvSpPr>
        <p:spPr/>
        <p:txBody>
          <a:bodyPr>
            <a:normAutofit/>
          </a:bodyPr>
          <a:lstStyle/>
          <a:p>
            <a:r>
              <a:rPr lang="en-US" sz="2500">
                <a:hlinkClick r:id="rId2"/>
              </a:rPr>
              <a:t>021.CSE105.RegularLanguagesClosureProofsIntro.mp4</a:t>
            </a:r>
            <a:endParaRPr lang="en-US" sz="2500"/>
          </a:p>
        </p:txBody>
      </p:sp>
      <p:sp>
        <p:nvSpPr>
          <p:cNvPr id="3" name="TextBox 2">
            <a:extLst>
              <a:ext uri="{FF2B5EF4-FFF2-40B4-BE49-F238E27FC236}">
                <a16:creationId xmlns:a16="http://schemas.microsoft.com/office/drawing/2014/main" id="{1C858E42-770C-EB43-B395-FDD39E225B05}"/>
              </a:ext>
            </a:extLst>
          </p:cNvPr>
          <p:cNvSpPr txBox="1"/>
          <p:nvPr/>
        </p:nvSpPr>
        <p:spPr>
          <a:xfrm>
            <a:off x="457201" y="1143000"/>
            <a:ext cx="6986588" cy="3231654"/>
          </a:xfrm>
          <a:prstGeom prst="rect">
            <a:avLst/>
          </a:prstGeom>
          <a:noFill/>
        </p:spPr>
        <p:txBody>
          <a:bodyPr wrap="square" rtlCol="0">
            <a:spAutoFit/>
          </a:bodyPr>
          <a:lstStyle/>
          <a:p>
            <a:r>
              <a:rPr lang="en-US" i="1" dirty="0"/>
              <a:t>Remember:</a:t>
            </a:r>
          </a:p>
          <a:p>
            <a:endParaRPr lang="en-US" i="1" dirty="0"/>
          </a:p>
          <a:p>
            <a:r>
              <a:rPr lang="en-US" sz="2400" dirty="0"/>
              <a:t>The</a:t>
            </a:r>
            <a:r>
              <a:rPr lang="en-US" sz="2400" b="1" dirty="0"/>
              <a:t> </a:t>
            </a:r>
            <a:r>
              <a:rPr lang="en-US" sz="2400" b="1" dirty="0">
                <a:highlight>
                  <a:srgbClr val="FFFF00"/>
                </a:highlight>
              </a:rPr>
              <a:t>union</a:t>
            </a:r>
            <a:r>
              <a:rPr lang="en-US" sz="2400" dirty="0"/>
              <a:t> (∪) of a collection of sets is the set of all elements in the collection</a:t>
            </a:r>
          </a:p>
          <a:p>
            <a:endParaRPr lang="en-US" sz="2400" i="1" dirty="0"/>
          </a:p>
          <a:p>
            <a:endParaRPr lang="en-US" sz="2400" i="1" dirty="0"/>
          </a:p>
          <a:p>
            <a:r>
              <a:rPr lang="en-US" sz="2400" dirty="0"/>
              <a:t>The </a:t>
            </a:r>
            <a:r>
              <a:rPr lang="en-US" sz="2400" b="1" dirty="0">
                <a:highlight>
                  <a:srgbClr val="FFFF00"/>
                </a:highlight>
              </a:rPr>
              <a:t>intersection</a:t>
            </a:r>
            <a:r>
              <a:rPr lang="en-US" sz="2400" dirty="0"/>
              <a:t> of two sets </a:t>
            </a:r>
            <a:r>
              <a:rPr lang="en-US" sz="2400" dirty="0">
                <a:latin typeface="Courier New" panose="02070309020205020404" pitchFamily="49" charset="0"/>
                <a:cs typeface="Courier New" panose="02070309020205020404" pitchFamily="49" charset="0"/>
              </a:rPr>
              <a:t>A</a:t>
            </a:r>
            <a:r>
              <a:rPr lang="en-US" sz="2400" dirty="0"/>
              <a:t> and </a:t>
            </a:r>
            <a:r>
              <a:rPr lang="en-US" sz="2400" dirty="0">
                <a:latin typeface="Courier New" panose="02070309020205020404" pitchFamily="49" charset="0"/>
                <a:cs typeface="Courier New" panose="02070309020205020404" pitchFamily="49" charset="0"/>
              </a:rPr>
              <a:t>B</a:t>
            </a:r>
            <a:r>
              <a:rPr lang="en-US" sz="2400"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(A∩B)</a:t>
            </a:r>
            <a:r>
              <a:rPr lang="en-US" sz="2400" dirty="0"/>
              <a:t>, is the set containing all elements of </a:t>
            </a:r>
            <a:r>
              <a:rPr lang="en-US" sz="2400" dirty="0">
                <a:latin typeface="Courier New" panose="02070309020205020404" pitchFamily="49" charset="0"/>
                <a:cs typeface="Courier New" panose="02070309020205020404" pitchFamily="49" charset="0"/>
              </a:rPr>
              <a:t>A</a:t>
            </a:r>
            <a:r>
              <a:rPr lang="en-US" sz="2400" dirty="0"/>
              <a:t> that also belong to </a:t>
            </a:r>
            <a:r>
              <a:rPr lang="en-US" sz="2400" dirty="0">
                <a:latin typeface="Courier New" panose="02070309020205020404" pitchFamily="49" charset="0"/>
                <a:cs typeface="Courier New" panose="02070309020205020404" pitchFamily="49" charset="0"/>
              </a:rPr>
              <a:t>B</a:t>
            </a:r>
            <a:endParaRPr lang="en-US" sz="2400" i="1" dirty="0"/>
          </a:p>
        </p:txBody>
      </p:sp>
      <p:pic>
        <p:nvPicPr>
          <p:cNvPr id="4" name="Picture 3">
            <a:extLst>
              <a:ext uri="{FF2B5EF4-FFF2-40B4-BE49-F238E27FC236}">
                <a16:creationId xmlns:a16="http://schemas.microsoft.com/office/drawing/2014/main" id="{E3178911-1700-3F4A-A3E0-D6D2582C6F4C}"/>
              </a:ext>
            </a:extLst>
          </p:cNvPr>
          <p:cNvPicPr>
            <a:picLocks noChangeAspect="1"/>
          </p:cNvPicPr>
          <p:nvPr/>
        </p:nvPicPr>
        <p:blipFill>
          <a:blip r:embed="rId3"/>
          <a:stretch>
            <a:fillRect/>
          </a:stretch>
        </p:blipFill>
        <p:spPr>
          <a:xfrm>
            <a:off x="7294671" y="3093244"/>
            <a:ext cx="1670736" cy="1215081"/>
          </a:xfrm>
          <a:prstGeom prst="rect">
            <a:avLst/>
          </a:prstGeom>
        </p:spPr>
      </p:pic>
      <p:pic>
        <p:nvPicPr>
          <p:cNvPr id="5" name="Picture 4">
            <a:extLst>
              <a:ext uri="{FF2B5EF4-FFF2-40B4-BE49-F238E27FC236}">
                <a16:creationId xmlns:a16="http://schemas.microsoft.com/office/drawing/2014/main" id="{728A5428-FF92-9F43-9C3C-500F3E1DD090}"/>
              </a:ext>
            </a:extLst>
          </p:cNvPr>
          <p:cNvPicPr>
            <a:picLocks noChangeAspect="1"/>
          </p:cNvPicPr>
          <p:nvPr/>
        </p:nvPicPr>
        <p:blipFill>
          <a:blip r:embed="rId4"/>
          <a:stretch>
            <a:fillRect/>
          </a:stretch>
        </p:blipFill>
        <p:spPr>
          <a:xfrm>
            <a:off x="7294671" y="1446913"/>
            <a:ext cx="1664494" cy="1215081"/>
          </a:xfrm>
          <a:prstGeom prst="rect">
            <a:avLst/>
          </a:prstGeom>
        </p:spPr>
      </p:pic>
    </p:spTree>
    <p:extLst>
      <p:ext uri="{BB962C8B-B14F-4D97-AF65-F5344CB8AC3E}">
        <p14:creationId xmlns:p14="http://schemas.microsoft.com/office/powerpoint/2010/main" val="2820979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closure proofs?</a:t>
            </a:r>
          </a:p>
        </p:txBody>
      </p:sp>
      <p:sp>
        <p:nvSpPr>
          <p:cNvPr id="3" name="Content Placeholder 2"/>
          <p:cNvSpPr>
            <a:spLocks noGrp="1"/>
          </p:cNvSpPr>
          <p:nvPr>
            <p:ph idx="1"/>
          </p:nvPr>
        </p:nvSpPr>
        <p:spPr/>
        <p:txBody>
          <a:bodyPr/>
          <a:lstStyle/>
          <a:p>
            <a:r>
              <a:rPr lang="en-US"/>
              <a:t>General technique of proving a new language is regular</a:t>
            </a:r>
          </a:p>
          <a:p>
            <a:endParaRPr lang="en-US"/>
          </a:p>
          <a:p>
            <a:r>
              <a:rPr lang="en-US"/>
              <a:t>Stretch the power of the model</a:t>
            </a:r>
          </a:p>
          <a:p>
            <a:endParaRPr lang="en-US"/>
          </a:p>
          <a:p>
            <a:r>
              <a:rPr lang="en-US"/>
              <a:t>Puzzle!</a:t>
            </a:r>
          </a:p>
        </p:txBody>
      </p:sp>
    </p:spTree>
    <p:extLst>
      <p:ext uri="{BB962C8B-B14F-4D97-AF65-F5344CB8AC3E}">
        <p14:creationId xmlns:p14="http://schemas.microsoft.com/office/powerpoint/2010/main" val="104059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 operations</a:t>
            </a:r>
          </a:p>
        </p:txBody>
      </p:sp>
      <p:sp>
        <p:nvSpPr>
          <p:cNvPr id="3" name="Content Placeholder 2"/>
          <p:cNvSpPr>
            <a:spLocks noGrp="1"/>
          </p:cNvSpPr>
          <p:nvPr>
            <p:ph idx="1"/>
          </p:nvPr>
        </p:nvSpPr>
        <p:spPr/>
        <p:txBody>
          <a:bodyPr/>
          <a:lstStyle/>
          <a:p>
            <a:pPr marL="0" indent="0" algn="ctr">
              <a:buNone/>
            </a:pPr>
            <a:r>
              <a:rPr lang="en-US" dirty="0"/>
              <a:t>Input set(s) </a:t>
            </a:r>
            <a:r>
              <a:rPr lang="en-US" dirty="0">
                <a:sym typeface="Wingdings"/>
              </a:rPr>
              <a:t> OPERATION  Output set</a:t>
            </a:r>
          </a:p>
          <a:p>
            <a:pPr marL="0" indent="0">
              <a:buNone/>
            </a:pPr>
            <a:endParaRPr lang="en-US" dirty="0">
              <a:sym typeface="Wingdings"/>
            </a:endParaRPr>
          </a:p>
          <a:p>
            <a:pPr marL="0" indent="0">
              <a:buNone/>
            </a:pPr>
            <a:r>
              <a:rPr lang="en-US" dirty="0">
                <a:sym typeface="Wingdings"/>
              </a:rPr>
              <a:t>Complementation</a:t>
            </a:r>
          </a:p>
          <a:p>
            <a:pPr marL="0" indent="0">
              <a:buNone/>
            </a:pPr>
            <a:r>
              <a:rPr lang="en-US" dirty="0">
                <a:sym typeface="Wingdings"/>
              </a:rPr>
              <a:t>Kleene star</a:t>
            </a:r>
          </a:p>
          <a:p>
            <a:pPr marL="0" indent="0">
              <a:buNone/>
            </a:pPr>
            <a:r>
              <a:rPr lang="en-US" dirty="0">
                <a:sym typeface="Wingdings"/>
              </a:rPr>
              <a:t>Concatenation</a:t>
            </a:r>
          </a:p>
          <a:p>
            <a:pPr marL="0" indent="0">
              <a:buNone/>
            </a:pPr>
            <a:r>
              <a:rPr lang="en-US" b="1" dirty="0">
                <a:sym typeface="Wingdings"/>
              </a:rPr>
              <a:t>Union</a:t>
            </a:r>
          </a:p>
          <a:p>
            <a:pPr marL="0" indent="0">
              <a:buNone/>
            </a:pPr>
            <a:r>
              <a:rPr lang="en-US" b="1" dirty="0">
                <a:sym typeface="Wingdings"/>
              </a:rPr>
              <a:t>Intersection</a:t>
            </a:r>
          </a:p>
          <a:p>
            <a:pPr marL="0" indent="0">
              <a:buNone/>
            </a:pPr>
            <a:r>
              <a:rPr lang="en-US" dirty="0"/>
              <a:t>Set difference</a:t>
            </a:r>
          </a:p>
        </p:txBody>
      </p:sp>
      <p:sp>
        <p:nvSpPr>
          <p:cNvPr id="4" name="Rectangle 3"/>
          <p:cNvSpPr/>
          <p:nvPr/>
        </p:nvSpPr>
        <p:spPr>
          <a:xfrm>
            <a:off x="3184464" y="2079700"/>
            <a:ext cx="389850" cy="369332"/>
          </a:xfrm>
          <a:prstGeom prst="rect">
            <a:avLst/>
          </a:prstGeom>
        </p:spPr>
        <p:txBody>
          <a:bodyPr wrap="none">
            <a:spAutoFit/>
          </a:bodyPr>
          <a:lstStyle/>
          <a:p>
            <a:r>
              <a:rPr lang="en-US">
                <a:latin typeface="Zapf Dingbats"/>
                <a:ea typeface="Zapf Dingbats"/>
                <a:cs typeface="Zapf Dingbats"/>
              </a:rPr>
              <a:t>✔</a:t>
            </a:r>
            <a:endParaRPr lang="en-US"/>
          </a:p>
        </p:txBody>
      </p:sp>
    </p:spTree>
    <p:extLst>
      <p:ext uri="{BB962C8B-B14F-4D97-AF65-F5344CB8AC3E}">
        <p14:creationId xmlns:p14="http://schemas.microsoft.com/office/powerpoint/2010/main" val="1633409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Through closure proofs, we want to show that these set operations </a:t>
            </a:r>
            <a:r>
              <a:rPr lang="en-US" b="1" dirty="0"/>
              <a:t>preserve regularity.</a:t>
            </a:r>
          </a:p>
          <a:p>
            <a:endParaRPr lang="en-US" dirty="0"/>
          </a:p>
        </p:txBody>
      </p:sp>
    </p:spTree>
    <p:extLst>
      <p:ext uri="{BB962C8B-B14F-4D97-AF65-F5344CB8AC3E}">
        <p14:creationId xmlns:p14="http://schemas.microsoft.com/office/powerpoint/2010/main" val="440697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70EF-C523-6E4F-AA77-56930D3930AF}"/>
              </a:ext>
            </a:extLst>
          </p:cNvPr>
          <p:cNvSpPr>
            <a:spLocks noGrp="1"/>
          </p:cNvSpPr>
          <p:nvPr>
            <p:ph type="title"/>
          </p:nvPr>
        </p:nvSpPr>
        <p:spPr/>
        <p:txBody>
          <a:bodyPr>
            <a:normAutofit/>
          </a:bodyPr>
          <a:lstStyle/>
          <a:p>
            <a:r>
              <a:rPr lang="en-US" sz="2500">
                <a:hlinkClick r:id="rId2"/>
              </a:rPr>
              <a:t>022.CSE105.RegularLanguagesUnion.mp4</a:t>
            </a:r>
            <a:endParaRPr lang="en-US"/>
          </a:p>
        </p:txBody>
      </p:sp>
      <p:sp>
        <p:nvSpPr>
          <p:cNvPr id="3" name="TextBox 2">
            <a:extLst>
              <a:ext uri="{FF2B5EF4-FFF2-40B4-BE49-F238E27FC236}">
                <a16:creationId xmlns:a16="http://schemas.microsoft.com/office/drawing/2014/main" id="{37B45418-571A-5B43-87AB-0D6C08737219}"/>
              </a:ext>
            </a:extLst>
          </p:cNvPr>
          <p:cNvSpPr txBox="1"/>
          <p:nvPr/>
        </p:nvSpPr>
        <p:spPr>
          <a:xfrm>
            <a:off x="457200" y="1143000"/>
            <a:ext cx="8229600" cy="1754326"/>
          </a:xfrm>
          <a:prstGeom prst="rect">
            <a:avLst/>
          </a:prstGeom>
          <a:noFill/>
        </p:spPr>
        <p:txBody>
          <a:bodyPr wrap="square" rtlCol="0">
            <a:spAutoFit/>
          </a:bodyPr>
          <a:lstStyle/>
          <a:p>
            <a:r>
              <a:rPr lang="en-US" i="1" dirty="0"/>
              <a:t>Remember:</a:t>
            </a:r>
          </a:p>
          <a:p>
            <a:endParaRPr lang="en-US" i="1" dirty="0"/>
          </a:p>
          <a:p>
            <a:r>
              <a:rPr lang="en-US" sz="2400" dirty="0"/>
              <a:t>The </a:t>
            </a:r>
            <a:r>
              <a:rPr lang="en-US" sz="2400" b="1" dirty="0">
                <a:highlight>
                  <a:srgbClr val="FFFF00"/>
                </a:highlight>
              </a:rPr>
              <a:t>Cartesian product</a:t>
            </a:r>
            <a:r>
              <a:rPr lang="en-US" sz="2400" dirty="0"/>
              <a:t> of two sets </a:t>
            </a:r>
            <a:r>
              <a:rPr lang="en-US" sz="2400" i="1" dirty="0"/>
              <a:t>A</a:t>
            </a:r>
            <a:r>
              <a:rPr lang="en-US" sz="2400" dirty="0"/>
              <a:t> and </a:t>
            </a:r>
            <a:r>
              <a:rPr lang="en-US" sz="2400" i="1" dirty="0"/>
              <a:t>B</a:t>
            </a:r>
            <a:r>
              <a:rPr lang="en-US" sz="2400" dirty="0"/>
              <a:t>, denoted </a:t>
            </a:r>
            <a:r>
              <a:rPr lang="en-US" sz="2400" b="1" i="1" dirty="0"/>
              <a:t>A</a:t>
            </a:r>
            <a:r>
              <a:rPr lang="en-US" sz="2400" b="1" dirty="0"/>
              <a:t> × </a:t>
            </a:r>
            <a:r>
              <a:rPr lang="en-US" sz="2400" b="1" i="1" dirty="0"/>
              <a:t>B</a:t>
            </a:r>
            <a:r>
              <a:rPr lang="en-US" sz="2400" dirty="0"/>
              <a:t>, is the set of all ordered pairs (</a:t>
            </a:r>
            <a:r>
              <a:rPr lang="en-US" sz="2400" i="1" dirty="0"/>
              <a:t>a</a:t>
            </a:r>
            <a:r>
              <a:rPr lang="en-US" sz="2400" dirty="0"/>
              <a:t>, </a:t>
            </a:r>
            <a:r>
              <a:rPr lang="en-US" sz="2400" i="1" dirty="0"/>
              <a:t>b</a:t>
            </a:r>
            <a:r>
              <a:rPr lang="en-US" sz="2400" dirty="0"/>
              <a:t>) where </a:t>
            </a:r>
            <a:r>
              <a:rPr lang="en-US" sz="2400" i="1" dirty="0"/>
              <a:t>a</a:t>
            </a:r>
            <a:r>
              <a:rPr lang="en-US" sz="2400" dirty="0"/>
              <a:t> is in </a:t>
            </a:r>
            <a:r>
              <a:rPr lang="en-US" sz="2400" i="1" dirty="0"/>
              <a:t>A</a:t>
            </a:r>
            <a:r>
              <a:rPr lang="en-US" sz="2400" dirty="0"/>
              <a:t> and </a:t>
            </a:r>
            <a:r>
              <a:rPr lang="en-US" sz="2400" i="1" dirty="0"/>
              <a:t>b</a:t>
            </a:r>
            <a:r>
              <a:rPr lang="en-US" sz="2400" dirty="0"/>
              <a:t> is in </a:t>
            </a:r>
            <a:r>
              <a:rPr lang="en-US" sz="2400" i="1" dirty="0"/>
              <a:t>B</a:t>
            </a:r>
            <a:r>
              <a:rPr lang="en-US" sz="2400" dirty="0"/>
              <a:t>.</a:t>
            </a:r>
            <a:endParaRPr lang="en-US" sz="2400" i="1" dirty="0"/>
          </a:p>
        </p:txBody>
      </p:sp>
    </p:spTree>
    <p:extLst>
      <p:ext uri="{BB962C8B-B14F-4D97-AF65-F5344CB8AC3E}">
        <p14:creationId xmlns:p14="http://schemas.microsoft.com/office/powerpoint/2010/main" val="137138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regular operations	</a:t>
            </a:r>
            <a:r>
              <a:rPr lang="en-US" sz="2000"/>
              <a:t>Sipser Def 1.23 p. 44</a:t>
            </a:r>
          </a:p>
        </p:txBody>
      </p:sp>
      <p:sp>
        <p:nvSpPr>
          <p:cNvPr id="3" name="Content Placeholder 2"/>
          <p:cNvSpPr>
            <a:spLocks noGrp="1"/>
          </p:cNvSpPr>
          <p:nvPr>
            <p:ph idx="1"/>
          </p:nvPr>
        </p:nvSpPr>
        <p:spPr/>
        <p:txBody>
          <a:bodyPr/>
          <a:lstStyle/>
          <a:p>
            <a:pPr marL="0" indent="0">
              <a:buNone/>
            </a:pPr>
            <a:r>
              <a:rPr lang="en-US"/>
              <a:t>For A, B languages over same alphabet, define:</a:t>
            </a:r>
          </a:p>
          <a:p>
            <a:pPr marL="0" indent="0">
              <a:buNone/>
            </a:pPr>
            <a:endParaRPr lang="en-US"/>
          </a:p>
          <a:p>
            <a:pPr marL="0" indent="0">
              <a:buNone/>
            </a:pPr>
            <a:endParaRPr lang="en-US"/>
          </a:p>
          <a:p>
            <a:pPr marL="0" indent="0">
              <a:buNone/>
            </a:pPr>
            <a:r>
              <a:rPr lang="en-US"/>
              <a:t>		</a:t>
            </a:r>
          </a:p>
          <a:p>
            <a:pPr marL="0" indent="0">
              <a:buNone/>
            </a:pPr>
            <a:endParaRPr lang="en-US"/>
          </a:p>
        </p:txBody>
      </p:sp>
      <p:sp>
        <p:nvSpPr>
          <p:cNvPr id="9" name="Cloud Callout 8"/>
          <p:cNvSpPr/>
          <p:nvPr/>
        </p:nvSpPr>
        <p:spPr>
          <a:xfrm>
            <a:off x="2240254" y="3638085"/>
            <a:ext cx="6866819" cy="1332919"/>
          </a:xfrm>
          <a:prstGeom prst="cloudCallout">
            <a:avLst>
              <a:gd name="adj1" fmla="val -33847"/>
              <a:gd name="adj2" fmla="val -83382"/>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These are operations on sets!</a:t>
            </a:r>
          </a:p>
        </p:txBody>
      </p:sp>
      <p:pic>
        <p:nvPicPr>
          <p:cNvPr id="12" name="Picture 11"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254" y="1738700"/>
            <a:ext cx="3797300" cy="317500"/>
          </a:xfrm>
          <a:prstGeom prst="rect">
            <a:avLst/>
          </a:prstGeom>
        </p:spPr>
      </p:pic>
      <p:pic>
        <p:nvPicPr>
          <p:cNvPr id="13" name="Picture 12" descr="latex-ima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254" y="2244377"/>
            <a:ext cx="4305300" cy="317500"/>
          </a:xfrm>
          <a:prstGeom prst="rect">
            <a:avLst/>
          </a:prstGeom>
        </p:spPr>
      </p:pic>
      <p:pic>
        <p:nvPicPr>
          <p:cNvPr id="14" name="Picture 13" descr="latex-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840" y="2679583"/>
            <a:ext cx="5511800" cy="317500"/>
          </a:xfrm>
          <a:prstGeom prst="rect">
            <a:avLst/>
          </a:prstGeom>
        </p:spPr>
      </p:pic>
    </p:spTree>
    <p:extLst>
      <p:ext uri="{BB962C8B-B14F-4D97-AF65-F5344CB8AC3E}">
        <p14:creationId xmlns:p14="http://schemas.microsoft.com/office/powerpoint/2010/main" val="40524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lstStyle/>
          <a:p>
            <a:pPr marL="0" indent="0">
              <a:buNone/>
            </a:pPr>
            <a:r>
              <a:rPr lang="en-US" b="1"/>
              <a:t>Theorem:</a:t>
            </a:r>
            <a:r>
              <a:rPr lang="en-US"/>
              <a:t> The class of regular languages </a:t>
            </a:r>
            <a:r>
              <a:rPr lang="en-US">
                <a:solidFill>
                  <a:schemeClr val="accent5"/>
                </a:solidFill>
              </a:rPr>
              <a:t>over fixed alphabet Σ</a:t>
            </a:r>
            <a:r>
              <a:rPr lang="en-US"/>
              <a:t> is closed under the </a:t>
            </a:r>
            <a:r>
              <a:rPr lang="en-US" b="1"/>
              <a:t>union operation</a:t>
            </a:r>
            <a:r>
              <a:rPr lang="en-US"/>
              <a:t>.</a:t>
            </a:r>
          </a:p>
          <a:p>
            <a:pPr marL="0" indent="0">
              <a:buNone/>
            </a:pPr>
            <a:endParaRPr lang="en-US" b="1"/>
          </a:p>
          <a:p>
            <a:pPr marL="0" indent="0">
              <a:buNone/>
            </a:pPr>
            <a:r>
              <a:rPr lang="en-US"/>
              <a:t>Proof:</a:t>
            </a:r>
          </a:p>
        </p:txBody>
      </p:sp>
      <p:sp>
        <p:nvSpPr>
          <p:cNvPr id="4" name="TextBox 3"/>
          <p:cNvSpPr txBox="1"/>
          <p:nvPr/>
        </p:nvSpPr>
        <p:spPr>
          <a:xfrm>
            <a:off x="3119856" y="2681520"/>
            <a:ext cx="5977110" cy="2031325"/>
          </a:xfrm>
          <a:prstGeom prst="rect">
            <a:avLst/>
          </a:prstGeom>
          <a:solidFill>
            <a:schemeClr val="bg1"/>
          </a:solidFill>
          <a:ln>
            <a:solidFill>
              <a:schemeClr val="tx2"/>
            </a:solidFill>
          </a:ln>
        </p:spPr>
        <p:txBody>
          <a:bodyPr wrap="square" rtlCol="0">
            <a:spAutoFit/>
          </a:bodyPr>
          <a:lstStyle/>
          <a:p>
            <a:r>
              <a:rPr lang="en-US"/>
              <a:t>What are we proving here?</a:t>
            </a:r>
          </a:p>
          <a:p>
            <a:endParaRPr lang="en-US"/>
          </a:p>
          <a:p>
            <a:pPr marL="342900" indent="-342900">
              <a:buAutoNum type="alphaUcPeriod"/>
            </a:pPr>
            <a:r>
              <a:rPr lang="en-US"/>
              <a:t>For any set A, if A is regular then so is A U A.</a:t>
            </a:r>
          </a:p>
          <a:p>
            <a:pPr marL="342900" indent="-342900">
              <a:buAutoNum type="alphaUcPeriod"/>
            </a:pPr>
            <a:r>
              <a:rPr lang="en-US"/>
              <a:t>For any sets A and B, if A U B is regular, then so is A.</a:t>
            </a:r>
          </a:p>
          <a:p>
            <a:pPr marL="342900" indent="-342900">
              <a:buAutoNum type="alphaUcPeriod"/>
            </a:pPr>
            <a:r>
              <a:rPr lang="en-US"/>
              <a:t>For two DFAs M1 and M2, M1 U M2 is regular.</a:t>
            </a:r>
          </a:p>
          <a:p>
            <a:pPr marL="342900" indent="-342900">
              <a:buAutoNum type="alphaUcPeriod"/>
            </a:pPr>
            <a:r>
              <a:rPr lang="en-US"/>
              <a:t>None of the above.</a:t>
            </a:r>
          </a:p>
          <a:p>
            <a:pPr marL="342900" indent="-342900">
              <a:buAutoNum type="alphaUcPeriod"/>
            </a:pPr>
            <a:r>
              <a:rPr lang="en-US"/>
              <a:t>I don't know.</a:t>
            </a:r>
          </a:p>
        </p:txBody>
      </p:sp>
    </p:spTree>
    <p:extLst>
      <p:ext uri="{BB962C8B-B14F-4D97-AF65-F5344CB8AC3E}">
        <p14:creationId xmlns:p14="http://schemas.microsoft.com/office/powerpoint/2010/main" val="319302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err="1"/>
              <a:t>Sipser</a:t>
            </a:r>
            <a:r>
              <a:rPr lang="en-US" sz="2200"/>
              <a:t> Theorem 1.25 p. 45	</a:t>
            </a:r>
          </a:p>
        </p:txBody>
      </p:sp>
      <p:sp>
        <p:nvSpPr>
          <p:cNvPr id="3" name="Content Placeholder 2"/>
          <p:cNvSpPr>
            <a:spLocks noGrp="1"/>
          </p:cNvSpPr>
          <p:nvPr>
            <p:ph idx="1"/>
          </p:nvPr>
        </p:nvSpPr>
        <p:spPr/>
        <p:txBody>
          <a:bodyPr/>
          <a:lstStyle/>
          <a:p>
            <a:pPr marL="0" indent="0">
              <a:buNone/>
            </a:pPr>
            <a:r>
              <a:rPr lang="en-US" b="1"/>
              <a:t>Theorem:</a:t>
            </a:r>
            <a:r>
              <a:rPr lang="en-US"/>
              <a:t> The class of regular languages </a:t>
            </a:r>
            <a:r>
              <a:rPr lang="en-US">
                <a:solidFill>
                  <a:schemeClr val="accent5"/>
                </a:solidFill>
              </a:rPr>
              <a:t>over fixed alphabet </a:t>
            </a:r>
            <a:r>
              <a:rPr lang="en-US" err="1">
                <a:solidFill>
                  <a:schemeClr val="accent5"/>
                </a:solidFill>
              </a:rPr>
              <a:t>Σ</a:t>
            </a:r>
            <a:r>
              <a:rPr lang="en-US"/>
              <a:t> is closed under the </a:t>
            </a:r>
            <a:r>
              <a:rPr lang="en-US" b="1"/>
              <a:t>union operation</a:t>
            </a:r>
            <a:r>
              <a:rPr lang="en-US"/>
              <a:t>.</a:t>
            </a:r>
          </a:p>
          <a:p>
            <a:pPr marL="0" indent="0">
              <a:buNone/>
            </a:pPr>
            <a:endParaRPr lang="en-US" b="1"/>
          </a:p>
          <a:p>
            <a:pPr marL="0" indent="0">
              <a:buNone/>
            </a:pPr>
            <a:r>
              <a:rPr lang="en-US"/>
              <a:t>Proof:</a:t>
            </a:r>
          </a:p>
        </p:txBody>
      </p:sp>
      <p:sp>
        <p:nvSpPr>
          <p:cNvPr id="4" name="TextBox 3"/>
          <p:cNvSpPr txBox="1"/>
          <p:nvPr/>
        </p:nvSpPr>
        <p:spPr>
          <a:xfrm>
            <a:off x="3119856" y="2681520"/>
            <a:ext cx="5977110" cy="2031325"/>
          </a:xfrm>
          <a:prstGeom prst="rect">
            <a:avLst/>
          </a:prstGeom>
          <a:solidFill>
            <a:schemeClr val="bg1"/>
          </a:solidFill>
          <a:ln>
            <a:solidFill>
              <a:schemeClr val="tx2"/>
            </a:solidFill>
          </a:ln>
        </p:spPr>
        <p:txBody>
          <a:bodyPr wrap="square" rtlCol="0">
            <a:spAutoFit/>
          </a:bodyPr>
          <a:lstStyle/>
          <a:p>
            <a:r>
              <a:rPr lang="en-US"/>
              <a:t>What are we proving here?</a:t>
            </a:r>
          </a:p>
          <a:p>
            <a:endParaRPr lang="en-US"/>
          </a:p>
          <a:p>
            <a:pPr marL="342900" indent="-342900">
              <a:buAutoNum type="alphaUcPeriod"/>
            </a:pPr>
            <a:r>
              <a:rPr lang="en-US"/>
              <a:t>For any set A, if A is regular then so is A U A.</a:t>
            </a:r>
          </a:p>
          <a:p>
            <a:pPr marL="342900" indent="-342900">
              <a:buAutoNum type="alphaUcPeriod"/>
            </a:pPr>
            <a:r>
              <a:rPr lang="en-US"/>
              <a:t>For any sets A and B, if A U B is regular, then so is A.</a:t>
            </a:r>
          </a:p>
          <a:p>
            <a:pPr marL="342900" indent="-342900">
              <a:buAutoNum type="alphaUcPeriod"/>
            </a:pPr>
            <a:r>
              <a:rPr lang="en-US"/>
              <a:t>For two DFAs M1 and M2, M1 U M2 is regular.</a:t>
            </a:r>
          </a:p>
          <a:p>
            <a:pPr marL="342900" indent="-342900">
              <a:buAutoNum type="alphaUcPeriod"/>
            </a:pPr>
            <a:r>
              <a:rPr lang="en-US"/>
              <a:t>None of the above.</a:t>
            </a:r>
          </a:p>
          <a:p>
            <a:pPr marL="342900" indent="-342900">
              <a:buAutoNum type="alphaUcPeriod"/>
            </a:pPr>
            <a:r>
              <a:rPr lang="en-US"/>
              <a:t>I don't know.</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9179C6E-049F-944E-A0D1-60DA6088E8FF}"/>
                  </a:ext>
                </a:extLst>
              </p14:cNvPr>
              <p14:cNvContentPartPr/>
              <p14:nvPr/>
            </p14:nvContentPartPr>
            <p14:xfrm>
              <a:off x="4966580" y="4085280"/>
              <a:ext cx="285840" cy="3240"/>
            </p14:xfrm>
          </p:contentPart>
        </mc:Choice>
        <mc:Fallback xmlns="">
          <p:pic>
            <p:nvPicPr>
              <p:cNvPr id="5" name="Ink 4">
                <a:extLst>
                  <a:ext uri="{FF2B5EF4-FFF2-40B4-BE49-F238E27FC236}">
                    <a16:creationId xmlns:a16="http://schemas.microsoft.com/office/drawing/2014/main" id="{19179C6E-049F-944E-A0D1-60DA6088E8FF}"/>
                  </a:ext>
                </a:extLst>
              </p:cNvPr>
              <p:cNvPicPr/>
              <p:nvPr/>
            </p:nvPicPr>
            <p:blipFill>
              <a:blip r:embed="rId3"/>
              <a:stretch>
                <a:fillRect/>
              </a:stretch>
            </p:blipFill>
            <p:spPr>
              <a:xfrm>
                <a:off x="4957580" y="4076280"/>
                <a:ext cx="303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10FDF66-8681-C341-86EB-B7DFBB009CED}"/>
                  </a:ext>
                </a:extLst>
              </p14:cNvPr>
              <p14:cNvContentPartPr/>
              <p14:nvPr/>
            </p14:nvContentPartPr>
            <p14:xfrm>
              <a:off x="5772260" y="4107240"/>
              <a:ext cx="356760" cy="15480"/>
            </p14:xfrm>
          </p:contentPart>
        </mc:Choice>
        <mc:Fallback xmlns="">
          <p:pic>
            <p:nvPicPr>
              <p:cNvPr id="6" name="Ink 5">
                <a:extLst>
                  <a:ext uri="{FF2B5EF4-FFF2-40B4-BE49-F238E27FC236}">
                    <a16:creationId xmlns:a16="http://schemas.microsoft.com/office/drawing/2014/main" id="{F10FDF66-8681-C341-86EB-B7DFBB009CED}"/>
                  </a:ext>
                </a:extLst>
              </p:cNvPr>
              <p:cNvPicPr/>
              <p:nvPr/>
            </p:nvPicPr>
            <p:blipFill>
              <a:blip r:embed="rId5"/>
              <a:stretch>
                <a:fillRect/>
              </a:stretch>
            </p:blipFill>
            <p:spPr>
              <a:xfrm>
                <a:off x="5763260" y="4098240"/>
                <a:ext cx="374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BCEF975-DE3F-A24D-9D0E-BD1C8341B674}"/>
                  </a:ext>
                </a:extLst>
              </p14:cNvPr>
              <p14:cNvContentPartPr/>
              <p14:nvPr/>
            </p14:nvContentPartPr>
            <p14:xfrm>
              <a:off x="6566060" y="4123440"/>
              <a:ext cx="288360" cy="19080"/>
            </p14:xfrm>
          </p:contentPart>
        </mc:Choice>
        <mc:Fallback xmlns="">
          <p:pic>
            <p:nvPicPr>
              <p:cNvPr id="7" name="Ink 6">
                <a:extLst>
                  <a:ext uri="{FF2B5EF4-FFF2-40B4-BE49-F238E27FC236}">
                    <a16:creationId xmlns:a16="http://schemas.microsoft.com/office/drawing/2014/main" id="{BBCEF975-DE3F-A24D-9D0E-BD1C8341B674}"/>
                  </a:ext>
                </a:extLst>
              </p:cNvPr>
              <p:cNvPicPr/>
              <p:nvPr/>
            </p:nvPicPr>
            <p:blipFill>
              <a:blip r:embed="rId7"/>
              <a:stretch>
                <a:fillRect/>
              </a:stretch>
            </p:blipFill>
            <p:spPr>
              <a:xfrm>
                <a:off x="6557060" y="4114440"/>
                <a:ext cx="30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7">
                <a:extLst>
                  <a:ext uri="{FF2B5EF4-FFF2-40B4-BE49-F238E27FC236}">
                    <a16:creationId xmlns:a16="http://schemas.microsoft.com/office/drawing/2014/main" id="{8D82FB13-F7F1-8540-9134-24498DE2AA15}"/>
                  </a:ext>
                </a:extLst>
              </p14:cNvPr>
              <p14:cNvContentPartPr/>
              <p14:nvPr/>
            </p14:nvContentPartPr>
            <p14:xfrm>
              <a:off x="7077477" y="2020320"/>
              <a:ext cx="1445040" cy="327960"/>
            </p14:xfrm>
          </p:contentPart>
        </mc:Choice>
        <mc:Fallback xmlns="">
          <p:pic>
            <p:nvPicPr>
              <p:cNvPr id="17" name="Ink 17">
                <a:extLst>
                  <a:ext uri="{FF2B5EF4-FFF2-40B4-BE49-F238E27FC236}">
                    <a16:creationId xmlns:a16="http://schemas.microsoft.com/office/drawing/2014/main" id="{8D82FB13-F7F1-8540-9134-24498DE2AA15}"/>
                  </a:ext>
                </a:extLst>
              </p:cNvPr>
              <p:cNvPicPr/>
              <p:nvPr/>
            </p:nvPicPr>
            <p:blipFill>
              <a:blip r:embed="rId9"/>
              <a:stretch>
                <a:fillRect/>
              </a:stretch>
            </p:blipFill>
            <p:spPr>
              <a:xfrm>
                <a:off x="7068475" y="2011330"/>
                <a:ext cx="1462684" cy="34558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8A9DD72-19B6-4741-ACE8-66306B1E1627}"/>
                  </a:ext>
                </a:extLst>
              </p14:cNvPr>
              <p14:cNvContentPartPr/>
              <p14:nvPr/>
            </p14:nvContentPartPr>
            <p14:xfrm>
              <a:off x="6458277" y="2512800"/>
              <a:ext cx="846000" cy="1356120"/>
            </p14:xfrm>
          </p:contentPart>
        </mc:Choice>
        <mc:Fallback xmlns="">
          <p:pic>
            <p:nvPicPr>
              <p:cNvPr id="19" name="Ink 18">
                <a:extLst>
                  <a:ext uri="{FF2B5EF4-FFF2-40B4-BE49-F238E27FC236}">
                    <a16:creationId xmlns:a16="http://schemas.microsoft.com/office/drawing/2014/main" id="{38A9DD72-19B6-4741-ACE8-66306B1E1627}"/>
                  </a:ext>
                </a:extLst>
              </p:cNvPr>
              <p:cNvPicPr/>
              <p:nvPr/>
            </p:nvPicPr>
            <p:blipFill>
              <a:blip r:embed="rId11"/>
              <a:stretch>
                <a:fillRect/>
              </a:stretch>
            </p:blipFill>
            <p:spPr>
              <a:xfrm>
                <a:off x="6449277" y="2503802"/>
                <a:ext cx="863640" cy="13737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92C2A58E-9351-9640-93C6-7EC2C783DF5D}"/>
                  </a:ext>
                </a:extLst>
              </p14:cNvPr>
              <p14:cNvContentPartPr/>
              <p14:nvPr/>
            </p14:nvContentPartPr>
            <p14:xfrm>
              <a:off x="7060557" y="2558520"/>
              <a:ext cx="538200" cy="1303200"/>
            </p14:xfrm>
          </p:contentPart>
        </mc:Choice>
        <mc:Fallback xmlns="">
          <p:pic>
            <p:nvPicPr>
              <p:cNvPr id="20" name="Ink 19">
                <a:extLst>
                  <a:ext uri="{FF2B5EF4-FFF2-40B4-BE49-F238E27FC236}">
                    <a16:creationId xmlns:a16="http://schemas.microsoft.com/office/drawing/2014/main" id="{92C2A58E-9351-9640-93C6-7EC2C783DF5D}"/>
                  </a:ext>
                </a:extLst>
              </p:cNvPr>
              <p:cNvPicPr/>
              <p:nvPr/>
            </p:nvPicPr>
            <p:blipFill>
              <a:blip r:embed="rId13"/>
              <a:stretch>
                <a:fillRect/>
              </a:stretch>
            </p:blipFill>
            <p:spPr>
              <a:xfrm>
                <a:off x="7051557" y="2549520"/>
                <a:ext cx="555840" cy="132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6">
                <a:extLst>
                  <a:ext uri="{FF2B5EF4-FFF2-40B4-BE49-F238E27FC236}">
                    <a16:creationId xmlns:a16="http://schemas.microsoft.com/office/drawing/2014/main" id="{FD0E7E9D-CF96-7449-9F13-F6FC7C46B060}"/>
                  </a:ext>
                </a:extLst>
              </p14:cNvPr>
              <p14:cNvContentPartPr/>
              <p14:nvPr/>
            </p14:nvContentPartPr>
            <p14:xfrm>
              <a:off x="5577174" y="4206484"/>
              <a:ext cx="240480" cy="169200"/>
            </p14:xfrm>
          </p:contentPart>
        </mc:Choice>
        <mc:Fallback xmlns="">
          <p:pic>
            <p:nvPicPr>
              <p:cNvPr id="26" name="Ink 26">
                <a:extLst>
                  <a:ext uri="{FF2B5EF4-FFF2-40B4-BE49-F238E27FC236}">
                    <a16:creationId xmlns:a16="http://schemas.microsoft.com/office/drawing/2014/main" id="{FD0E7E9D-CF96-7449-9F13-F6FC7C46B060}"/>
                  </a:ext>
                </a:extLst>
              </p:cNvPr>
              <p:cNvPicPr/>
              <p:nvPr/>
            </p:nvPicPr>
            <p:blipFill>
              <a:blip r:embed="rId15"/>
              <a:stretch>
                <a:fillRect/>
              </a:stretch>
            </p:blipFill>
            <p:spPr>
              <a:xfrm>
                <a:off x="5568174" y="4197484"/>
                <a:ext cx="258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3">
                <a:extLst>
                  <a:ext uri="{FF2B5EF4-FFF2-40B4-BE49-F238E27FC236}">
                    <a16:creationId xmlns:a16="http://schemas.microsoft.com/office/drawing/2014/main" id="{C3D8502A-A7D9-E248-9D26-35AB3DE721EB}"/>
                  </a:ext>
                </a:extLst>
              </p14:cNvPr>
              <p14:cNvContentPartPr/>
              <p14:nvPr/>
            </p14:nvContentPartPr>
            <p14:xfrm>
              <a:off x="5946174" y="4199284"/>
              <a:ext cx="432360" cy="194760"/>
            </p14:xfrm>
          </p:contentPart>
        </mc:Choice>
        <mc:Fallback xmlns="">
          <p:pic>
            <p:nvPicPr>
              <p:cNvPr id="33" name="Ink 33">
                <a:extLst>
                  <a:ext uri="{FF2B5EF4-FFF2-40B4-BE49-F238E27FC236}">
                    <a16:creationId xmlns:a16="http://schemas.microsoft.com/office/drawing/2014/main" id="{C3D8502A-A7D9-E248-9D26-35AB3DE721EB}"/>
                  </a:ext>
                </a:extLst>
              </p:cNvPr>
              <p:cNvPicPr/>
              <p:nvPr/>
            </p:nvPicPr>
            <p:blipFill>
              <a:blip r:embed="rId17"/>
              <a:stretch>
                <a:fillRect/>
              </a:stretch>
            </p:blipFill>
            <p:spPr>
              <a:xfrm>
                <a:off x="5937174" y="4190301"/>
                <a:ext cx="450000" cy="2123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40">
                <a:extLst>
                  <a:ext uri="{FF2B5EF4-FFF2-40B4-BE49-F238E27FC236}">
                    <a16:creationId xmlns:a16="http://schemas.microsoft.com/office/drawing/2014/main" id="{03DE2B64-5DD7-3345-9B29-BEC139805B21}"/>
                  </a:ext>
                </a:extLst>
              </p14:cNvPr>
              <p14:cNvContentPartPr/>
              <p14:nvPr/>
            </p14:nvContentPartPr>
            <p14:xfrm>
              <a:off x="6501294" y="4250404"/>
              <a:ext cx="506880" cy="149760"/>
            </p14:xfrm>
          </p:contentPart>
        </mc:Choice>
        <mc:Fallback xmlns="">
          <p:pic>
            <p:nvPicPr>
              <p:cNvPr id="40" name="Ink 40">
                <a:extLst>
                  <a:ext uri="{FF2B5EF4-FFF2-40B4-BE49-F238E27FC236}">
                    <a16:creationId xmlns:a16="http://schemas.microsoft.com/office/drawing/2014/main" id="{03DE2B64-5DD7-3345-9B29-BEC139805B21}"/>
                  </a:ext>
                </a:extLst>
              </p:cNvPr>
              <p:cNvPicPr/>
              <p:nvPr/>
            </p:nvPicPr>
            <p:blipFill>
              <a:blip r:embed="rId19"/>
              <a:stretch>
                <a:fillRect/>
              </a:stretch>
            </p:blipFill>
            <p:spPr>
              <a:xfrm>
                <a:off x="6492294" y="4241404"/>
                <a:ext cx="524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BD8DE166-619D-424F-B883-DABA9694FC76}"/>
                  </a:ext>
                </a:extLst>
              </p14:cNvPr>
              <p14:cNvContentPartPr/>
              <p14:nvPr/>
            </p14:nvContentPartPr>
            <p14:xfrm>
              <a:off x="7217334" y="4190284"/>
              <a:ext cx="178920" cy="181800"/>
            </p14:xfrm>
          </p:contentPart>
        </mc:Choice>
        <mc:Fallback xmlns="">
          <p:pic>
            <p:nvPicPr>
              <p:cNvPr id="41" name="Ink 40">
                <a:extLst>
                  <a:ext uri="{FF2B5EF4-FFF2-40B4-BE49-F238E27FC236}">
                    <a16:creationId xmlns:a16="http://schemas.microsoft.com/office/drawing/2014/main" id="{BD8DE166-619D-424F-B883-DABA9694FC76}"/>
                  </a:ext>
                </a:extLst>
              </p:cNvPr>
              <p:cNvPicPr/>
              <p:nvPr/>
            </p:nvPicPr>
            <p:blipFill>
              <a:blip r:embed="rId21"/>
              <a:stretch>
                <a:fillRect/>
              </a:stretch>
            </p:blipFill>
            <p:spPr>
              <a:xfrm>
                <a:off x="7208334" y="4181266"/>
                <a:ext cx="196560" cy="19947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663B7F83-8685-EB46-BC26-3885AB8AC201}"/>
                  </a:ext>
                </a:extLst>
              </p14:cNvPr>
              <p14:cNvContentPartPr/>
              <p14:nvPr/>
            </p14:nvContentPartPr>
            <p14:xfrm>
              <a:off x="7614054" y="4233124"/>
              <a:ext cx="163080" cy="119520"/>
            </p14:xfrm>
          </p:contentPart>
        </mc:Choice>
        <mc:Fallback xmlns="">
          <p:pic>
            <p:nvPicPr>
              <p:cNvPr id="42" name="Ink 41">
                <a:extLst>
                  <a:ext uri="{FF2B5EF4-FFF2-40B4-BE49-F238E27FC236}">
                    <a16:creationId xmlns:a16="http://schemas.microsoft.com/office/drawing/2014/main" id="{663B7F83-8685-EB46-BC26-3885AB8AC201}"/>
                  </a:ext>
                </a:extLst>
              </p:cNvPr>
              <p:cNvPicPr/>
              <p:nvPr/>
            </p:nvPicPr>
            <p:blipFill>
              <a:blip r:embed="rId23"/>
              <a:stretch>
                <a:fillRect/>
              </a:stretch>
            </p:blipFill>
            <p:spPr>
              <a:xfrm>
                <a:off x="7605034" y="4224124"/>
                <a:ext cx="180759"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50">
                <a:extLst>
                  <a:ext uri="{FF2B5EF4-FFF2-40B4-BE49-F238E27FC236}">
                    <a16:creationId xmlns:a16="http://schemas.microsoft.com/office/drawing/2014/main" id="{75F07F84-0AD5-D14B-9112-78236AFA9BDC}"/>
                  </a:ext>
                </a:extLst>
              </p14:cNvPr>
              <p14:cNvContentPartPr/>
              <p14:nvPr/>
            </p14:nvContentPartPr>
            <p14:xfrm>
              <a:off x="7820694" y="4154284"/>
              <a:ext cx="393120" cy="219600"/>
            </p14:xfrm>
          </p:contentPart>
        </mc:Choice>
        <mc:Fallback xmlns="">
          <p:pic>
            <p:nvPicPr>
              <p:cNvPr id="50" name="Ink 50">
                <a:extLst>
                  <a:ext uri="{FF2B5EF4-FFF2-40B4-BE49-F238E27FC236}">
                    <a16:creationId xmlns:a16="http://schemas.microsoft.com/office/drawing/2014/main" id="{75F07F84-0AD5-D14B-9112-78236AFA9BDC}"/>
                  </a:ext>
                </a:extLst>
              </p:cNvPr>
              <p:cNvPicPr/>
              <p:nvPr/>
            </p:nvPicPr>
            <p:blipFill>
              <a:blip r:embed="rId25"/>
              <a:stretch>
                <a:fillRect/>
              </a:stretch>
            </p:blipFill>
            <p:spPr>
              <a:xfrm>
                <a:off x="7811702" y="4145299"/>
                <a:ext cx="410744" cy="23721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5">
                <a:extLst>
                  <a:ext uri="{FF2B5EF4-FFF2-40B4-BE49-F238E27FC236}">
                    <a16:creationId xmlns:a16="http://schemas.microsoft.com/office/drawing/2014/main" id="{C30CC4AD-E3B3-A54B-B7DB-E7D71FDCC998}"/>
                  </a:ext>
                </a:extLst>
              </p14:cNvPr>
              <p14:cNvContentPartPr/>
              <p14:nvPr/>
            </p14:nvContentPartPr>
            <p14:xfrm>
              <a:off x="8295174" y="4226644"/>
              <a:ext cx="399240" cy="129600"/>
            </p14:xfrm>
          </p:contentPart>
        </mc:Choice>
        <mc:Fallback xmlns="">
          <p:pic>
            <p:nvPicPr>
              <p:cNvPr id="55" name="Ink 55">
                <a:extLst>
                  <a:ext uri="{FF2B5EF4-FFF2-40B4-BE49-F238E27FC236}">
                    <a16:creationId xmlns:a16="http://schemas.microsoft.com/office/drawing/2014/main" id="{C30CC4AD-E3B3-A54B-B7DB-E7D71FDCC998}"/>
                  </a:ext>
                </a:extLst>
              </p:cNvPr>
              <p:cNvPicPr/>
              <p:nvPr/>
            </p:nvPicPr>
            <p:blipFill>
              <a:blip r:embed="rId27"/>
              <a:stretch>
                <a:fillRect/>
              </a:stretch>
            </p:blipFill>
            <p:spPr>
              <a:xfrm>
                <a:off x="8286174" y="4217644"/>
                <a:ext cx="416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58">
                <a:extLst>
                  <a:ext uri="{FF2B5EF4-FFF2-40B4-BE49-F238E27FC236}">
                    <a16:creationId xmlns:a16="http://schemas.microsoft.com/office/drawing/2014/main" id="{7F151C4C-A141-C644-AD7D-B3999A049106}"/>
                  </a:ext>
                </a:extLst>
              </p14:cNvPr>
              <p14:cNvContentPartPr/>
              <p14:nvPr/>
            </p14:nvContentPartPr>
            <p14:xfrm>
              <a:off x="5002403" y="4464311"/>
              <a:ext cx="244080" cy="218160"/>
            </p14:xfrm>
          </p:contentPart>
        </mc:Choice>
        <mc:Fallback xmlns="">
          <p:pic>
            <p:nvPicPr>
              <p:cNvPr id="58" name="Ink 58">
                <a:extLst>
                  <a:ext uri="{FF2B5EF4-FFF2-40B4-BE49-F238E27FC236}">
                    <a16:creationId xmlns:a16="http://schemas.microsoft.com/office/drawing/2014/main" id="{7F151C4C-A141-C644-AD7D-B3999A049106}"/>
                  </a:ext>
                </a:extLst>
              </p:cNvPr>
              <p:cNvPicPr/>
              <p:nvPr/>
            </p:nvPicPr>
            <p:blipFill>
              <a:blip r:embed="rId29"/>
              <a:stretch>
                <a:fillRect/>
              </a:stretch>
            </p:blipFill>
            <p:spPr>
              <a:xfrm>
                <a:off x="4993403" y="4455311"/>
                <a:ext cx="261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4">
                <a:extLst>
                  <a:ext uri="{FF2B5EF4-FFF2-40B4-BE49-F238E27FC236}">
                    <a16:creationId xmlns:a16="http://schemas.microsoft.com/office/drawing/2014/main" id="{6676B332-7B9F-9B4D-9AE9-A14CDABFFB74}"/>
                  </a:ext>
                </a:extLst>
              </p14:cNvPr>
              <p14:cNvContentPartPr/>
              <p14:nvPr/>
            </p14:nvContentPartPr>
            <p14:xfrm>
              <a:off x="5331083" y="4487351"/>
              <a:ext cx="425520" cy="191880"/>
            </p14:xfrm>
          </p:contentPart>
        </mc:Choice>
        <mc:Fallback xmlns="">
          <p:pic>
            <p:nvPicPr>
              <p:cNvPr id="64" name="Ink 64">
                <a:extLst>
                  <a:ext uri="{FF2B5EF4-FFF2-40B4-BE49-F238E27FC236}">
                    <a16:creationId xmlns:a16="http://schemas.microsoft.com/office/drawing/2014/main" id="{6676B332-7B9F-9B4D-9AE9-A14CDABFFB74}"/>
                  </a:ext>
                </a:extLst>
              </p:cNvPr>
              <p:cNvPicPr/>
              <p:nvPr/>
            </p:nvPicPr>
            <p:blipFill>
              <a:blip r:embed="rId31"/>
              <a:stretch>
                <a:fillRect/>
              </a:stretch>
            </p:blipFill>
            <p:spPr>
              <a:xfrm>
                <a:off x="5322083" y="4478334"/>
                <a:ext cx="443160" cy="20955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8">
                <a:extLst>
                  <a:ext uri="{FF2B5EF4-FFF2-40B4-BE49-F238E27FC236}">
                    <a16:creationId xmlns:a16="http://schemas.microsoft.com/office/drawing/2014/main" id="{C153C462-43B8-564F-B43B-7D400811B3F8}"/>
                  </a:ext>
                </a:extLst>
              </p14:cNvPr>
              <p14:cNvContentPartPr/>
              <p14:nvPr/>
            </p14:nvContentPartPr>
            <p14:xfrm>
              <a:off x="5866043" y="4495271"/>
              <a:ext cx="169560" cy="209160"/>
            </p14:xfrm>
          </p:contentPart>
        </mc:Choice>
        <mc:Fallback xmlns="">
          <p:pic>
            <p:nvPicPr>
              <p:cNvPr id="68" name="Ink 68">
                <a:extLst>
                  <a:ext uri="{FF2B5EF4-FFF2-40B4-BE49-F238E27FC236}">
                    <a16:creationId xmlns:a16="http://schemas.microsoft.com/office/drawing/2014/main" id="{C153C462-43B8-564F-B43B-7D400811B3F8}"/>
                  </a:ext>
                </a:extLst>
              </p:cNvPr>
              <p:cNvPicPr/>
              <p:nvPr/>
            </p:nvPicPr>
            <p:blipFill>
              <a:blip r:embed="rId33"/>
              <a:stretch>
                <a:fillRect/>
              </a:stretch>
            </p:blipFill>
            <p:spPr>
              <a:xfrm>
                <a:off x="5857062" y="4486286"/>
                <a:ext cx="187163" cy="2267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5" name="Ink 75">
                <a:extLst>
                  <a:ext uri="{FF2B5EF4-FFF2-40B4-BE49-F238E27FC236}">
                    <a16:creationId xmlns:a16="http://schemas.microsoft.com/office/drawing/2014/main" id="{9F9EA567-795D-7D4D-887C-A6092EA4AC73}"/>
                  </a:ext>
                </a:extLst>
              </p14:cNvPr>
              <p14:cNvContentPartPr/>
              <p14:nvPr/>
            </p14:nvContentPartPr>
            <p14:xfrm>
              <a:off x="6180323" y="4547111"/>
              <a:ext cx="468360" cy="135720"/>
            </p14:xfrm>
          </p:contentPart>
        </mc:Choice>
        <mc:Fallback xmlns="">
          <p:pic>
            <p:nvPicPr>
              <p:cNvPr id="75" name="Ink 75">
                <a:extLst>
                  <a:ext uri="{FF2B5EF4-FFF2-40B4-BE49-F238E27FC236}">
                    <a16:creationId xmlns:a16="http://schemas.microsoft.com/office/drawing/2014/main" id="{9F9EA567-795D-7D4D-887C-A6092EA4AC73}"/>
                  </a:ext>
                </a:extLst>
              </p:cNvPr>
              <p:cNvPicPr/>
              <p:nvPr/>
            </p:nvPicPr>
            <p:blipFill>
              <a:blip r:embed="rId35"/>
              <a:stretch>
                <a:fillRect/>
              </a:stretch>
            </p:blipFill>
            <p:spPr>
              <a:xfrm>
                <a:off x="6171323" y="4538111"/>
                <a:ext cx="486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0" name="Ink 80">
                <a:extLst>
                  <a:ext uri="{FF2B5EF4-FFF2-40B4-BE49-F238E27FC236}">
                    <a16:creationId xmlns:a16="http://schemas.microsoft.com/office/drawing/2014/main" id="{1F396812-E630-AF44-8C39-3E6B2A8B8365}"/>
                  </a:ext>
                </a:extLst>
              </p14:cNvPr>
              <p14:cNvContentPartPr/>
              <p14:nvPr/>
            </p14:nvContentPartPr>
            <p14:xfrm>
              <a:off x="6774683" y="4516151"/>
              <a:ext cx="348840" cy="174960"/>
            </p14:xfrm>
          </p:contentPart>
        </mc:Choice>
        <mc:Fallback xmlns="">
          <p:pic>
            <p:nvPicPr>
              <p:cNvPr id="80" name="Ink 80">
                <a:extLst>
                  <a:ext uri="{FF2B5EF4-FFF2-40B4-BE49-F238E27FC236}">
                    <a16:creationId xmlns:a16="http://schemas.microsoft.com/office/drawing/2014/main" id="{1F396812-E630-AF44-8C39-3E6B2A8B8365}"/>
                  </a:ext>
                </a:extLst>
              </p:cNvPr>
              <p:cNvPicPr/>
              <p:nvPr/>
            </p:nvPicPr>
            <p:blipFill>
              <a:blip r:embed="rId37"/>
              <a:stretch>
                <a:fillRect/>
              </a:stretch>
            </p:blipFill>
            <p:spPr>
              <a:xfrm>
                <a:off x="6765692" y="4507151"/>
                <a:ext cx="366462"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0">
                <a:extLst>
                  <a:ext uri="{FF2B5EF4-FFF2-40B4-BE49-F238E27FC236}">
                    <a16:creationId xmlns:a16="http://schemas.microsoft.com/office/drawing/2014/main" id="{185515BE-DBD5-AA4F-BB02-03009B0E810E}"/>
                  </a:ext>
                </a:extLst>
              </p14:cNvPr>
              <p14:cNvContentPartPr/>
              <p14:nvPr/>
            </p14:nvContentPartPr>
            <p14:xfrm>
              <a:off x="7316843" y="4480511"/>
              <a:ext cx="976320" cy="290520"/>
            </p14:xfrm>
          </p:contentPart>
        </mc:Choice>
        <mc:Fallback xmlns="">
          <p:pic>
            <p:nvPicPr>
              <p:cNvPr id="90" name="Ink 90">
                <a:extLst>
                  <a:ext uri="{FF2B5EF4-FFF2-40B4-BE49-F238E27FC236}">
                    <a16:creationId xmlns:a16="http://schemas.microsoft.com/office/drawing/2014/main" id="{185515BE-DBD5-AA4F-BB02-03009B0E810E}"/>
                  </a:ext>
                </a:extLst>
              </p:cNvPr>
              <p:cNvPicPr/>
              <p:nvPr/>
            </p:nvPicPr>
            <p:blipFill>
              <a:blip r:embed="rId39"/>
              <a:stretch>
                <a:fillRect/>
              </a:stretch>
            </p:blipFill>
            <p:spPr>
              <a:xfrm>
                <a:off x="7307840" y="4471522"/>
                <a:ext cx="993967" cy="30813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 name="Ink 91">
                <a:extLst>
                  <a:ext uri="{FF2B5EF4-FFF2-40B4-BE49-F238E27FC236}">
                    <a16:creationId xmlns:a16="http://schemas.microsoft.com/office/drawing/2014/main" id="{E6E31269-8C74-EB48-87C2-21F13C462826}"/>
                  </a:ext>
                </a:extLst>
              </p14:cNvPr>
              <p14:cNvContentPartPr/>
              <p14:nvPr/>
            </p14:nvContentPartPr>
            <p14:xfrm>
              <a:off x="7366523" y="4717391"/>
              <a:ext cx="888840" cy="42480"/>
            </p14:xfrm>
          </p:contentPart>
        </mc:Choice>
        <mc:Fallback xmlns="">
          <p:pic>
            <p:nvPicPr>
              <p:cNvPr id="92" name="Ink 91">
                <a:extLst>
                  <a:ext uri="{FF2B5EF4-FFF2-40B4-BE49-F238E27FC236}">
                    <a16:creationId xmlns:a16="http://schemas.microsoft.com/office/drawing/2014/main" id="{E6E31269-8C74-EB48-87C2-21F13C462826}"/>
                  </a:ext>
                </a:extLst>
              </p:cNvPr>
              <p:cNvPicPr/>
              <p:nvPr/>
            </p:nvPicPr>
            <p:blipFill>
              <a:blip r:embed="rId41"/>
              <a:stretch>
                <a:fillRect/>
              </a:stretch>
            </p:blipFill>
            <p:spPr>
              <a:xfrm>
                <a:off x="7357523" y="4708391"/>
                <a:ext cx="906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0" name="Ink 100">
                <a:extLst>
                  <a:ext uri="{FF2B5EF4-FFF2-40B4-BE49-F238E27FC236}">
                    <a16:creationId xmlns:a16="http://schemas.microsoft.com/office/drawing/2014/main" id="{EBDFCA15-FE81-254C-B2A2-D2FB119B9161}"/>
                  </a:ext>
                </a:extLst>
              </p14:cNvPr>
              <p14:cNvContentPartPr/>
              <p14:nvPr/>
            </p14:nvContentPartPr>
            <p14:xfrm>
              <a:off x="8499083" y="4526231"/>
              <a:ext cx="176040" cy="184680"/>
            </p14:xfrm>
          </p:contentPart>
        </mc:Choice>
        <mc:Fallback xmlns="">
          <p:pic>
            <p:nvPicPr>
              <p:cNvPr id="100" name="Ink 100">
                <a:extLst>
                  <a:ext uri="{FF2B5EF4-FFF2-40B4-BE49-F238E27FC236}">
                    <a16:creationId xmlns:a16="http://schemas.microsoft.com/office/drawing/2014/main" id="{EBDFCA15-FE81-254C-B2A2-D2FB119B9161}"/>
                  </a:ext>
                </a:extLst>
              </p:cNvPr>
              <p:cNvPicPr/>
              <p:nvPr/>
            </p:nvPicPr>
            <p:blipFill>
              <a:blip r:embed="rId43"/>
              <a:stretch>
                <a:fillRect/>
              </a:stretch>
            </p:blipFill>
            <p:spPr>
              <a:xfrm>
                <a:off x="8490101" y="4517231"/>
                <a:ext cx="193644"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 name="Ink 106">
                <a:extLst>
                  <a:ext uri="{FF2B5EF4-FFF2-40B4-BE49-F238E27FC236}">
                    <a16:creationId xmlns:a16="http://schemas.microsoft.com/office/drawing/2014/main" id="{DD7E44FE-7C23-A94A-BDC1-FDAA4F23B90B}"/>
                  </a:ext>
                </a:extLst>
              </p14:cNvPr>
              <p14:cNvContentPartPr/>
              <p14:nvPr/>
            </p14:nvContentPartPr>
            <p14:xfrm>
              <a:off x="5859237" y="4800449"/>
              <a:ext cx="307800" cy="179640"/>
            </p14:xfrm>
          </p:contentPart>
        </mc:Choice>
        <mc:Fallback xmlns="">
          <p:pic>
            <p:nvPicPr>
              <p:cNvPr id="106" name="Ink 106">
                <a:extLst>
                  <a:ext uri="{FF2B5EF4-FFF2-40B4-BE49-F238E27FC236}">
                    <a16:creationId xmlns:a16="http://schemas.microsoft.com/office/drawing/2014/main" id="{DD7E44FE-7C23-A94A-BDC1-FDAA4F23B90B}"/>
                  </a:ext>
                </a:extLst>
              </p:cNvPr>
              <p:cNvPicPr/>
              <p:nvPr/>
            </p:nvPicPr>
            <p:blipFill>
              <a:blip r:embed="rId45"/>
              <a:stretch>
                <a:fillRect/>
              </a:stretch>
            </p:blipFill>
            <p:spPr>
              <a:xfrm>
                <a:off x="5850237" y="4791449"/>
                <a:ext cx="3254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 name="Ink 112">
                <a:extLst>
                  <a:ext uri="{FF2B5EF4-FFF2-40B4-BE49-F238E27FC236}">
                    <a16:creationId xmlns:a16="http://schemas.microsoft.com/office/drawing/2014/main" id="{A7F50985-D569-F04D-993E-E01FA4DD3545}"/>
                  </a:ext>
                </a:extLst>
              </p14:cNvPr>
              <p14:cNvContentPartPr/>
              <p14:nvPr/>
            </p14:nvContentPartPr>
            <p14:xfrm>
              <a:off x="6318237" y="4834289"/>
              <a:ext cx="627120" cy="151920"/>
            </p14:xfrm>
          </p:contentPart>
        </mc:Choice>
        <mc:Fallback xmlns="">
          <p:pic>
            <p:nvPicPr>
              <p:cNvPr id="112" name="Ink 112">
                <a:extLst>
                  <a:ext uri="{FF2B5EF4-FFF2-40B4-BE49-F238E27FC236}">
                    <a16:creationId xmlns:a16="http://schemas.microsoft.com/office/drawing/2014/main" id="{A7F50985-D569-F04D-993E-E01FA4DD3545}"/>
                  </a:ext>
                </a:extLst>
              </p:cNvPr>
              <p:cNvPicPr/>
              <p:nvPr/>
            </p:nvPicPr>
            <p:blipFill>
              <a:blip r:embed="rId47"/>
              <a:stretch>
                <a:fillRect/>
              </a:stretch>
            </p:blipFill>
            <p:spPr>
              <a:xfrm>
                <a:off x="6309242" y="4825289"/>
                <a:ext cx="64475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9">
                <a:extLst>
                  <a:ext uri="{FF2B5EF4-FFF2-40B4-BE49-F238E27FC236}">
                    <a16:creationId xmlns:a16="http://schemas.microsoft.com/office/drawing/2014/main" id="{09DA44A8-3B60-5B4C-8AD7-136C4FE966E9}"/>
                  </a:ext>
                </a:extLst>
              </p14:cNvPr>
              <p14:cNvContentPartPr/>
              <p14:nvPr/>
            </p14:nvContentPartPr>
            <p14:xfrm>
              <a:off x="6989637" y="4772009"/>
              <a:ext cx="511560" cy="214920"/>
            </p14:xfrm>
          </p:contentPart>
        </mc:Choice>
        <mc:Fallback xmlns="">
          <p:pic>
            <p:nvPicPr>
              <p:cNvPr id="119" name="Ink 119">
                <a:extLst>
                  <a:ext uri="{FF2B5EF4-FFF2-40B4-BE49-F238E27FC236}">
                    <a16:creationId xmlns:a16="http://schemas.microsoft.com/office/drawing/2014/main" id="{09DA44A8-3B60-5B4C-8AD7-136C4FE966E9}"/>
                  </a:ext>
                </a:extLst>
              </p:cNvPr>
              <p:cNvPicPr/>
              <p:nvPr/>
            </p:nvPicPr>
            <p:blipFill>
              <a:blip r:embed="rId49"/>
              <a:stretch>
                <a:fillRect/>
              </a:stretch>
            </p:blipFill>
            <p:spPr>
              <a:xfrm>
                <a:off x="6980637" y="4763009"/>
                <a:ext cx="529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9" name="Ink 129">
                <a:extLst>
                  <a:ext uri="{FF2B5EF4-FFF2-40B4-BE49-F238E27FC236}">
                    <a16:creationId xmlns:a16="http://schemas.microsoft.com/office/drawing/2014/main" id="{DD9FE13F-A2FB-CB48-83AE-69FE22D15EC1}"/>
                  </a:ext>
                </a:extLst>
              </p14:cNvPr>
              <p14:cNvContentPartPr/>
              <p14:nvPr/>
            </p14:nvContentPartPr>
            <p14:xfrm>
              <a:off x="7665357" y="4783889"/>
              <a:ext cx="718560" cy="248040"/>
            </p14:xfrm>
          </p:contentPart>
        </mc:Choice>
        <mc:Fallback xmlns="">
          <p:pic>
            <p:nvPicPr>
              <p:cNvPr id="129" name="Ink 129">
                <a:extLst>
                  <a:ext uri="{FF2B5EF4-FFF2-40B4-BE49-F238E27FC236}">
                    <a16:creationId xmlns:a16="http://schemas.microsoft.com/office/drawing/2014/main" id="{DD9FE13F-A2FB-CB48-83AE-69FE22D15EC1}"/>
                  </a:ext>
                </a:extLst>
              </p:cNvPr>
              <p:cNvPicPr/>
              <p:nvPr/>
            </p:nvPicPr>
            <p:blipFill>
              <a:blip r:embed="rId51"/>
              <a:stretch>
                <a:fillRect/>
              </a:stretch>
            </p:blipFill>
            <p:spPr>
              <a:xfrm>
                <a:off x="7656357" y="4774889"/>
                <a:ext cx="736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0" name="Ink 129">
                <a:extLst>
                  <a:ext uri="{FF2B5EF4-FFF2-40B4-BE49-F238E27FC236}">
                    <a16:creationId xmlns:a16="http://schemas.microsoft.com/office/drawing/2014/main" id="{09B21432-B3E8-CD4F-9D49-B7B66C1E88AA}"/>
                  </a:ext>
                </a:extLst>
              </p14:cNvPr>
              <p14:cNvContentPartPr/>
              <p14:nvPr/>
            </p14:nvContentPartPr>
            <p14:xfrm>
              <a:off x="8441157" y="4969289"/>
              <a:ext cx="9720" cy="1080"/>
            </p14:xfrm>
          </p:contentPart>
        </mc:Choice>
        <mc:Fallback xmlns="">
          <p:pic>
            <p:nvPicPr>
              <p:cNvPr id="130" name="Ink 129">
                <a:extLst>
                  <a:ext uri="{FF2B5EF4-FFF2-40B4-BE49-F238E27FC236}">
                    <a16:creationId xmlns:a16="http://schemas.microsoft.com/office/drawing/2014/main" id="{09B21432-B3E8-CD4F-9D49-B7B66C1E88AA}"/>
                  </a:ext>
                </a:extLst>
              </p:cNvPr>
              <p:cNvPicPr/>
              <p:nvPr/>
            </p:nvPicPr>
            <p:blipFill>
              <a:blip r:embed="rId53"/>
              <a:stretch>
                <a:fillRect/>
              </a:stretch>
            </p:blipFill>
            <p:spPr>
              <a:xfrm>
                <a:off x="8432157" y="4960289"/>
                <a:ext cx="27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3" name="Ink 132">
                <a:extLst>
                  <a:ext uri="{FF2B5EF4-FFF2-40B4-BE49-F238E27FC236}">
                    <a16:creationId xmlns:a16="http://schemas.microsoft.com/office/drawing/2014/main" id="{FC13D297-CE2A-9041-8B74-114C448B8EE2}"/>
                  </a:ext>
                </a:extLst>
              </p14:cNvPr>
              <p14:cNvContentPartPr/>
              <p14:nvPr/>
            </p14:nvContentPartPr>
            <p14:xfrm>
              <a:off x="3109993" y="4086720"/>
              <a:ext cx="355320" cy="340560"/>
            </p14:xfrm>
          </p:contentPart>
        </mc:Choice>
        <mc:Fallback xmlns="">
          <p:pic>
            <p:nvPicPr>
              <p:cNvPr id="133" name="Ink 132">
                <a:extLst>
                  <a:ext uri="{FF2B5EF4-FFF2-40B4-BE49-F238E27FC236}">
                    <a16:creationId xmlns:a16="http://schemas.microsoft.com/office/drawing/2014/main" id="{FC13D297-CE2A-9041-8B74-114C448B8EE2}"/>
                  </a:ext>
                </a:extLst>
              </p:cNvPr>
              <p:cNvPicPr/>
              <p:nvPr/>
            </p:nvPicPr>
            <p:blipFill>
              <a:blip r:embed="rId55"/>
              <a:stretch>
                <a:fillRect/>
              </a:stretch>
            </p:blipFill>
            <p:spPr>
              <a:xfrm>
                <a:off x="3100993" y="4077710"/>
                <a:ext cx="372960" cy="358219"/>
              </a:xfrm>
              <a:prstGeom prst="rect">
                <a:avLst/>
              </a:prstGeom>
            </p:spPr>
          </p:pic>
        </mc:Fallback>
      </mc:AlternateContent>
    </p:spTree>
    <p:extLst>
      <p:ext uri="{BB962C8B-B14F-4D97-AF65-F5344CB8AC3E}">
        <p14:creationId xmlns:p14="http://schemas.microsoft.com/office/powerpoint/2010/main" val="960741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200">
                <a:hlinkClick r:id="rId2"/>
              </a:rPr>
              <a:t>015.CSE105.DFADesignExample1</a:t>
            </a:r>
            <a:endParaRPr lang="en-US" sz="3200">
              <a:cs typeface="Arial"/>
            </a:endParaRPr>
          </a:p>
        </p:txBody>
      </p:sp>
      <p:sp>
        <p:nvSpPr>
          <p:cNvPr id="3" name="TextBox 2">
            <a:extLst>
              <a:ext uri="{FF2B5EF4-FFF2-40B4-BE49-F238E27FC236}">
                <a16:creationId xmlns:a16="http://schemas.microsoft.com/office/drawing/2014/main" id="{331EC712-690C-DF48-8418-444582139046}"/>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sp>
        <p:nvSpPr>
          <p:cNvPr id="5" name="TextBox 4">
            <a:extLst>
              <a:ext uri="{FF2B5EF4-FFF2-40B4-BE49-F238E27FC236}">
                <a16:creationId xmlns:a16="http://schemas.microsoft.com/office/drawing/2014/main" id="{FC3D287C-C082-1147-9098-95229EBCAC02}"/>
              </a:ext>
            </a:extLst>
          </p:cNvPr>
          <p:cNvSpPr txBox="1"/>
          <p:nvPr/>
        </p:nvSpPr>
        <p:spPr>
          <a:xfrm>
            <a:off x="6621057" y="4558784"/>
            <a:ext cx="2351926" cy="369332"/>
          </a:xfrm>
          <a:prstGeom prst="rect">
            <a:avLst/>
          </a:prstGeom>
          <a:noFill/>
        </p:spPr>
        <p:txBody>
          <a:bodyPr wrap="none" rtlCol="0">
            <a:spAutoFit/>
          </a:bodyPr>
          <a:lstStyle/>
          <a:p>
            <a:r>
              <a:rPr lang="en-US" dirty="0" err="1"/>
              <a:t>Sipser</a:t>
            </a:r>
            <a:r>
              <a:rPr lang="en-US" dirty="0"/>
              <a:t> Def.1.5, pg.35</a:t>
            </a:r>
          </a:p>
        </p:txBody>
      </p:sp>
      <p:pic>
        <p:nvPicPr>
          <p:cNvPr id="7" name="Picture 6" descr="A picture containing table&#10;&#10;Description automatically generated">
            <a:extLst>
              <a:ext uri="{FF2B5EF4-FFF2-40B4-BE49-F238E27FC236}">
                <a16:creationId xmlns:a16="http://schemas.microsoft.com/office/drawing/2014/main" id="{5E9DEB3F-CCB8-0E41-BA63-DCD173159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2019"/>
            <a:ext cx="6614088" cy="256241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6D4EAC6-E093-F040-B011-6261325DAB5F}"/>
                  </a:ext>
                </a:extLst>
              </p14:cNvPr>
              <p14:cNvContentPartPr/>
              <p14:nvPr/>
            </p14:nvContentPartPr>
            <p14:xfrm>
              <a:off x="891899" y="3984572"/>
              <a:ext cx="4272120" cy="12240"/>
            </p14:xfrm>
          </p:contentPart>
        </mc:Choice>
        <mc:Fallback xmlns="">
          <p:pic>
            <p:nvPicPr>
              <p:cNvPr id="12" name="Ink 11">
                <a:extLst>
                  <a:ext uri="{FF2B5EF4-FFF2-40B4-BE49-F238E27FC236}">
                    <a16:creationId xmlns:a16="http://schemas.microsoft.com/office/drawing/2014/main" id="{B6D4EAC6-E093-F040-B011-6261325DAB5F}"/>
                  </a:ext>
                </a:extLst>
              </p:cNvPr>
              <p:cNvPicPr/>
              <p:nvPr/>
            </p:nvPicPr>
            <p:blipFill>
              <a:blip r:embed="rId5"/>
              <a:stretch>
                <a:fillRect/>
              </a:stretch>
            </p:blipFill>
            <p:spPr>
              <a:xfrm>
                <a:off x="837899" y="3876572"/>
                <a:ext cx="4379760" cy="227880"/>
              </a:xfrm>
              <a:prstGeom prst="rect">
                <a:avLst/>
              </a:prstGeom>
            </p:spPr>
          </p:pic>
        </mc:Fallback>
      </mc:AlternateContent>
    </p:spTree>
    <p:extLst>
      <p:ext uri="{BB962C8B-B14F-4D97-AF65-F5344CB8AC3E}">
        <p14:creationId xmlns:p14="http://schemas.microsoft.com/office/powerpoint/2010/main" val="399419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lstStyle/>
          <a:p>
            <a:pPr marL="0" indent="0">
              <a:buNone/>
            </a:pPr>
            <a:r>
              <a:rPr lang="en-US" b="1" dirty="0"/>
              <a:t>Theorem:</a:t>
            </a:r>
            <a:r>
              <a:rPr lang="en-US" dirty="0"/>
              <a:t> The class of regular languages </a:t>
            </a:r>
            <a:r>
              <a:rPr lang="en-US" dirty="0">
                <a:solidFill>
                  <a:schemeClr val="accent5"/>
                </a:solidFill>
              </a:rPr>
              <a:t>over fixed alphabet </a:t>
            </a:r>
            <a:r>
              <a:rPr lang="en-US" dirty="0" err="1">
                <a:solidFill>
                  <a:schemeClr val="accent5"/>
                </a:solidFill>
              </a:rPr>
              <a:t>Σ</a:t>
            </a:r>
            <a:r>
              <a:rPr lang="en-US" dirty="0"/>
              <a:t> is closed under the union operation.</a:t>
            </a:r>
          </a:p>
          <a:p>
            <a:pPr marL="0" indent="0">
              <a:buNone/>
            </a:pPr>
            <a:endParaRPr lang="en-US" b="1" dirty="0"/>
          </a:p>
          <a:p>
            <a:pPr marL="0" indent="0">
              <a:buNone/>
            </a:pPr>
            <a:r>
              <a:rPr lang="en-US" dirty="0"/>
              <a:t>Proof: Let A1, A2 be any two regular languages over </a:t>
            </a:r>
            <a:r>
              <a:rPr lang="en-US" dirty="0" err="1"/>
              <a:t>Σ</a:t>
            </a:r>
            <a:r>
              <a:rPr lang="en-US" dirty="0"/>
              <a:t>.</a:t>
            </a:r>
          </a:p>
          <a:p>
            <a:pPr marL="0" indent="0">
              <a:buNone/>
            </a:pPr>
            <a:r>
              <a:rPr lang="en-US" b="1" dirty="0"/>
              <a:t>WTS</a:t>
            </a:r>
            <a:r>
              <a:rPr lang="en-US" dirty="0"/>
              <a:t> that A1 U A2 is regular.</a:t>
            </a:r>
          </a:p>
          <a:p>
            <a:pPr marL="0" indent="0">
              <a:buNone/>
            </a:pPr>
            <a:endParaRPr lang="en-US" b="1" dirty="0"/>
          </a:p>
          <a:p>
            <a:pPr marL="0" indent="0">
              <a:buNone/>
            </a:pPr>
            <a:r>
              <a:rPr lang="en-US" b="1" dirty="0">
                <a:solidFill>
                  <a:schemeClr val="accent1"/>
                </a:solidFill>
              </a:rPr>
              <a:t>Goa</a:t>
            </a:r>
            <a:r>
              <a:rPr lang="en-US" b="1" dirty="0">
                <a:solidFill>
                  <a:srgbClr val="F2AF0D"/>
                </a:solidFill>
              </a:rPr>
              <a:t>l: </a:t>
            </a:r>
            <a:r>
              <a:rPr lang="en-US" b="1" dirty="0">
                <a:solidFill>
                  <a:schemeClr val="tx2"/>
                </a:solidFill>
              </a:rPr>
              <a:t>build a machine that recognizes A1 U A2.</a:t>
            </a:r>
          </a:p>
        </p:txBody>
      </p:sp>
    </p:spTree>
    <p:extLst>
      <p:ext uri="{BB962C8B-B14F-4D97-AF65-F5344CB8AC3E}">
        <p14:creationId xmlns:p14="http://schemas.microsoft.com/office/powerpoint/2010/main" val="1987504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lstStyle/>
          <a:p>
            <a:pPr marL="0" indent="0">
              <a:buNone/>
            </a:pPr>
            <a:r>
              <a:rPr lang="en-US" b="1"/>
              <a:t>Theorem:</a:t>
            </a:r>
            <a:r>
              <a:rPr lang="en-US"/>
              <a:t> The class of regular languages </a:t>
            </a:r>
            <a:r>
              <a:rPr lang="en-US">
                <a:solidFill>
                  <a:schemeClr val="accent5"/>
                </a:solidFill>
              </a:rPr>
              <a:t>over fixed alphabet Σ</a:t>
            </a:r>
            <a:r>
              <a:rPr lang="en-US"/>
              <a:t> is closed under the union operation.</a:t>
            </a:r>
          </a:p>
          <a:p>
            <a:pPr marL="0" indent="0">
              <a:buNone/>
            </a:pPr>
            <a:endParaRPr lang="en-US" b="1"/>
          </a:p>
          <a:p>
            <a:pPr marL="0" indent="0">
              <a:buNone/>
            </a:pPr>
            <a:r>
              <a:rPr lang="en-US"/>
              <a:t>Proof: Let A1, A2 be any two regular languages over Σ.</a:t>
            </a:r>
          </a:p>
          <a:p>
            <a:pPr marL="0" indent="0">
              <a:buNone/>
            </a:pPr>
            <a:r>
              <a:rPr lang="en-US" b="1"/>
              <a:t>WTS</a:t>
            </a:r>
            <a:r>
              <a:rPr lang="en-US"/>
              <a:t> that A1 U A2 is regular.</a:t>
            </a:r>
          </a:p>
          <a:p>
            <a:pPr marL="0" indent="0">
              <a:buNone/>
            </a:pPr>
            <a:endParaRPr lang="en-US" b="1"/>
          </a:p>
          <a:p>
            <a:pPr marL="0" indent="0">
              <a:buNone/>
            </a:pPr>
            <a:r>
              <a:rPr lang="en-US" b="1">
                <a:solidFill>
                  <a:schemeClr val="accent1"/>
                </a:solidFill>
              </a:rPr>
              <a:t>Goa</a:t>
            </a:r>
            <a:r>
              <a:rPr lang="en-US" b="1">
                <a:solidFill>
                  <a:srgbClr val="F2AF0D"/>
                </a:solidFill>
              </a:rPr>
              <a:t>l: </a:t>
            </a:r>
            <a:r>
              <a:rPr lang="en-US" b="1">
                <a:solidFill>
                  <a:schemeClr val="tx2"/>
                </a:solidFill>
              </a:rPr>
              <a:t>build a machine that recognizes A1 U A2.</a:t>
            </a:r>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982A81AB-162C-E341-AF05-63123E91F058}"/>
                  </a:ext>
                </a:extLst>
              </p14:cNvPr>
              <p14:cNvContentPartPr/>
              <p14:nvPr/>
            </p14:nvContentPartPr>
            <p14:xfrm>
              <a:off x="2169116" y="2154520"/>
              <a:ext cx="266400" cy="126000"/>
            </p14:xfrm>
          </p:contentPart>
        </mc:Choice>
        <mc:Fallback xmlns="">
          <p:pic>
            <p:nvPicPr>
              <p:cNvPr id="9" name="Ink 9">
                <a:extLst>
                  <a:ext uri="{FF2B5EF4-FFF2-40B4-BE49-F238E27FC236}">
                    <a16:creationId xmlns:a16="http://schemas.microsoft.com/office/drawing/2014/main" id="{982A81AB-162C-E341-AF05-63123E91F058}"/>
                  </a:ext>
                </a:extLst>
              </p:cNvPr>
              <p:cNvPicPr/>
              <p:nvPr/>
            </p:nvPicPr>
            <p:blipFill>
              <a:blip r:embed="rId3"/>
              <a:stretch>
                <a:fillRect/>
              </a:stretch>
            </p:blipFill>
            <p:spPr>
              <a:xfrm>
                <a:off x="2160128" y="2145520"/>
                <a:ext cx="284016"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4">
                <a:extLst>
                  <a:ext uri="{FF2B5EF4-FFF2-40B4-BE49-F238E27FC236}">
                    <a16:creationId xmlns:a16="http://schemas.microsoft.com/office/drawing/2014/main" id="{2612F59E-FC44-DC45-9DC3-DA6E7FAA7D88}"/>
                  </a:ext>
                </a:extLst>
              </p14:cNvPr>
              <p14:cNvContentPartPr/>
              <p14:nvPr/>
            </p14:nvContentPartPr>
            <p14:xfrm>
              <a:off x="2618036" y="2100880"/>
              <a:ext cx="282600" cy="162360"/>
            </p14:xfrm>
          </p:contentPart>
        </mc:Choice>
        <mc:Fallback xmlns="">
          <p:pic>
            <p:nvPicPr>
              <p:cNvPr id="14" name="Ink 14">
                <a:extLst>
                  <a:ext uri="{FF2B5EF4-FFF2-40B4-BE49-F238E27FC236}">
                    <a16:creationId xmlns:a16="http://schemas.microsoft.com/office/drawing/2014/main" id="{2612F59E-FC44-DC45-9DC3-DA6E7FAA7D88}"/>
                  </a:ext>
                </a:extLst>
              </p:cNvPr>
              <p:cNvPicPr/>
              <p:nvPr/>
            </p:nvPicPr>
            <p:blipFill>
              <a:blip r:embed="rId5"/>
              <a:stretch>
                <a:fillRect/>
              </a:stretch>
            </p:blipFill>
            <p:spPr>
              <a:xfrm>
                <a:off x="2609036" y="2091900"/>
                <a:ext cx="300240" cy="1799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7">
                <a:extLst>
                  <a:ext uri="{FF2B5EF4-FFF2-40B4-BE49-F238E27FC236}">
                    <a16:creationId xmlns:a16="http://schemas.microsoft.com/office/drawing/2014/main" id="{DF0C5F39-1D2C-B840-8900-5A245EF91417}"/>
                  </a:ext>
                </a:extLst>
              </p14:cNvPr>
              <p14:cNvContentPartPr/>
              <p14:nvPr/>
            </p14:nvContentPartPr>
            <p14:xfrm>
              <a:off x="3064076" y="2103760"/>
              <a:ext cx="135360" cy="177840"/>
            </p14:xfrm>
          </p:contentPart>
        </mc:Choice>
        <mc:Fallback xmlns="">
          <p:pic>
            <p:nvPicPr>
              <p:cNvPr id="17" name="Ink 17">
                <a:extLst>
                  <a:ext uri="{FF2B5EF4-FFF2-40B4-BE49-F238E27FC236}">
                    <a16:creationId xmlns:a16="http://schemas.microsoft.com/office/drawing/2014/main" id="{DF0C5F39-1D2C-B840-8900-5A245EF91417}"/>
                  </a:ext>
                </a:extLst>
              </p:cNvPr>
              <p:cNvPicPr/>
              <p:nvPr/>
            </p:nvPicPr>
            <p:blipFill>
              <a:blip r:embed="rId7"/>
              <a:stretch>
                <a:fillRect/>
              </a:stretch>
            </p:blipFill>
            <p:spPr>
              <a:xfrm>
                <a:off x="3055076" y="2094742"/>
                <a:ext cx="153000" cy="1955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B0C97C74-C9E1-3E47-8DBC-49C0E17D5446}"/>
                  </a:ext>
                </a:extLst>
              </p14:cNvPr>
              <p14:cNvContentPartPr/>
              <p14:nvPr/>
            </p14:nvContentPartPr>
            <p14:xfrm>
              <a:off x="3265676" y="2230120"/>
              <a:ext cx="5040" cy="71640"/>
            </p14:xfrm>
          </p:contentPart>
        </mc:Choice>
        <mc:Fallback xmlns="">
          <p:pic>
            <p:nvPicPr>
              <p:cNvPr id="18" name="Ink 17">
                <a:extLst>
                  <a:ext uri="{FF2B5EF4-FFF2-40B4-BE49-F238E27FC236}">
                    <a16:creationId xmlns:a16="http://schemas.microsoft.com/office/drawing/2014/main" id="{B0C97C74-C9E1-3E47-8DBC-49C0E17D5446}"/>
                  </a:ext>
                </a:extLst>
              </p:cNvPr>
              <p:cNvPicPr/>
              <p:nvPr/>
            </p:nvPicPr>
            <p:blipFill>
              <a:blip r:embed="rId9"/>
              <a:stretch>
                <a:fillRect/>
              </a:stretch>
            </p:blipFill>
            <p:spPr>
              <a:xfrm>
                <a:off x="3255984" y="2221120"/>
                <a:ext cx="24037"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D92544F4-1EBD-0140-ABD9-EDAF8A02B35C}"/>
                  </a:ext>
                </a:extLst>
              </p14:cNvPr>
              <p14:cNvContentPartPr/>
              <p14:nvPr/>
            </p14:nvContentPartPr>
            <p14:xfrm>
              <a:off x="3399596" y="2251000"/>
              <a:ext cx="38520" cy="76320"/>
            </p14:xfrm>
          </p:contentPart>
        </mc:Choice>
        <mc:Fallback xmlns="">
          <p:pic>
            <p:nvPicPr>
              <p:cNvPr id="19" name="Ink 18">
                <a:extLst>
                  <a:ext uri="{FF2B5EF4-FFF2-40B4-BE49-F238E27FC236}">
                    <a16:creationId xmlns:a16="http://schemas.microsoft.com/office/drawing/2014/main" id="{D92544F4-1EBD-0140-ABD9-EDAF8A02B35C}"/>
                  </a:ext>
                </a:extLst>
              </p:cNvPr>
              <p:cNvPicPr/>
              <p:nvPr/>
            </p:nvPicPr>
            <p:blipFill>
              <a:blip r:embed="rId11"/>
              <a:stretch>
                <a:fillRect/>
              </a:stretch>
            </p:blipFill>
            <p:spPr>
              <a:xfrm>
                <a:off x="3390596" y="2242042"/>
                <a:ext cx="56160" cy="938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3">
                <a:extLst>
                  <a:ext uri="{FF2B5EF4-FFF2-40B4-BE49-F238E27FC236}">
                    <a16:creationId xmlns:a16="http://schemas.microsoft.com/office/drawing/2014/main" id="{E711ED76-8ABC-FD43-AF5C-AE0572844B66}"/>
                  </a:ext>
                </a:extLst>
              </p14:cNvPr>
              <p14:cNvContentPartPr/>
              <p14:nvPr/>
            </p14:nvContentPartPr>
            <p14:xfrm>
              <a:off x="3596516" y="2090800"/>
              <a:ext cx="234720" cy="210600"/>
            </p14:xfrm>
          </p:contentPart>
        </mc:Choice>
        <mc:Fallback xmlns="">
          <p:pic>
            <p:nvPicPr>
              <p:cNvPr id="23" name="Ink 23">
                <a:extLst>
                  <a:ext uri="{FF2B5EF4-FFF2-40B4-BE49-F238E27FC236}">
                    <a16:creationId xmlns:a16="http://schemas.microsoft.com/office/drawing/2014/main" id="{E711ED76-8ABC-FD43-AF5C-AE0572844B66}"/>
                  </a:ext>
                </a:extLst>
              </p:cNvPr>
              <p:cNvPicPr/>
              <p:nvPr/>
            </p:nvPicPr>
            <p:blipFill>
              <a:blip r:embed="rId13"/>
              <a:stretch>
                <a:fillRect/>
              </a:stretch>
            </p:blipFill>
            <p:spPr>
              <a:xfrm>
                <a:off x="3587530" y="2081800"/>
                <a:ext cx="252333"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6">
                <a:extLst>
                  <a:ext uri="{FF2B5EF4-FFF2-40B4-BE49-F238E27FC236}">
                    <a16:creationId xmlns:a16="http://schemas.microsoft.com/office/drawing/2014/main" id="{EB598251-1709-DF40-B1CA-8CF084DFCB29}"/>
                  </a:ext>
                </a:extLst>
              </p14:cNvPr>
              <p14:cNvContentPartPr/>
              <p14:nvPr/>
            </p14:nvContentPartPr>
            <p14:xfrm>
              <a:off x="4015556" y="2106280"/>
              <a:ext cx="192600" cy="199080"/>
            </p14:xfrm>
          </p:contentPart>
        </mc:Choice>
        <mc:Fallback xmlns="">
          <p:pic>
            <p:nvPicPr>
              <p:cNvPr id="26" name="Ink 26">
                <a:extLst>
                  <a:ext uri="{FF2B5EF4-FFF2-40B4-BE49-F238E27FC236}">
                    <a16:creationId xmlns:a16="http://schemas.microsoft.com/office/drawing/2014/main" id="{EB598251-1709-DF40-B1CA-8CF084DFCB29}"/>
                  </a:ext>
                </a:extLst>
              </p:cNvPr>
              <p:cNvPicPr/>
              <p:nvPr/>
            </p:nvPicPr>
            <p:blipFill>
              <a:blip r:embed="rId15"/>
              <a:stretch>
                <a:fillRect/>
              </a:stretch>
            </p:blipFill>
            <p:spPr>
              <a:xfrm>
                <a:off x="4006539" y="2097296"/>
                <a:ext cx="210273" cy="21668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5">
                <a:extLst>
                  <a:ext uri="{FF2B5EF4-FFF2-40B4-BE49-F238E27FC236}">
                    <a16:creationId xmlns:a16="http://schemas.microsoft.com/office/drawing/2014/main" id="{DF7E6A7A-2254-B24F-9DD9-0F948A8EE92A}"/>
                  </a:ext>
                </a:extLst>
              </p14:cNvPr>
              <p14:cNvContentPartPr/>
              <p14:nvPr/>
            </p14:nvContentPartPr>
            <p14:xfrm>
              <a:off x="4404716" y="2084320"/>
              <a:ext cx="530640" cy="234720"/>
            </p14:xfrm>
          </p:contentPart>
        </mc:Choice>
        <mc:Fallback xmlns="">
          <p:pic>
            <p:nvPicPr>
              <p:cNvPr id="35" name="Ink 35">
                <a:extLst>
                  <a:ext uri="{FF2B5EF4-FFF2-40B4-BE49-F238E27FC236}">
                    <a16:creationId xmlns:a16="http://schemas.microsoft.com/office/drawing/2014/main" id="{DF7E6A7A-2254-B24F-9DD9-0F948A8EE92A}"/>
                  </a:ext>
                </a:extLst>
              </p:cNvPr>
              <p:cNvPicPr/>
              <p:nvPr/>
            </p:nvPicPr>
            <p:blipFill>
              <a:blip r:embed="rId17"/>
              <a:stretch>
                <a:fillRect/>
              </a:stretch>
            </p:blipFill>
            <p:spPr>
              <a:xfrm>
                <a:off x="4395716" y="2075320"/>
                <a:ext cx="548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40">
                <a:extLst>
                  <a:ext uri="{FF2B5EF4-FFF2-40B4-BE49-F238E27FC236}">
                    <a16:creationId xmlns:a16="http://schemas.microsoft.com/office/drawing/2014/main" id="{1458C9A2-7253-9842-BB51-8813FE32E408}"/>
                  </a:ext>
                </a:extLst>
              </p14:cNvPr>
              <p14:cNvContentPartPr/>
              <p14:nvPr/>
            </p14:nvContentPartPr>
            <p14:xfrm>
              <a:off x="5125373" y="2094191"/>
              <a:ext cx="352440" cy="189000"/>
            </p14:xfrm>
          </p:contentPart>
        </mc:Choice>
        <mc:Fallback xmlns="">
          <p:pic>
            <p:nvPicPr>
              <p:cNvPr id="40" name="Ink 40">
                <a:extLst>
                  <a:ext uri="{FF2B5EF4-FFF2-40B4-BE49-F238E27FC236}">
                    <a16:creationId xmlns:a16="http://schemas.microsoft.com/office/drawing/2014/main" id="{1458C9A2-7253-9842-BB51-8813FE32E408}"/>
                  </a:ext>
                </a:extLst>
              </p:cNvPr>
              <p:cNvPicPr/>
              <p:nvPr/>
            </p:nvPicPr>
            <p:blipFill>
              <a:blip r:embed="rId19"/>
              <a:stretch>
                <a:fillRect/>
              </a:stretch>
            </p:blipFill>
            <p:spPr>
              <a:xfrm>
                <a:off x="5116373" y="2085174"/>
                <a:ext cx="370080" cy="2066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5">
                <a:extLst>
                  <a:ext uri="{FF2B5EF4-FFF2-40B4-BE49-F238E27FC236}">
                    <a16:creationId xmlns:a16="http://schemas.microsoft.com/office/drawing/2014/main" id="{3F1E1BFB-6171-A04F-B301-06BBC7889DD3}"/>
                  </a:ext>
                </a:extLst>
              </p14:cNvPr>
              <p14:cNvContentPartPr/>
              <p14:nvPr/>
            </p14:nvContentPartPr>
            <p14:xfrm>
              <a:off x="5675813" y="2100311"/>
              <a:ext cx="525600" cy="199440"/>
            </p14:xfrm>
          </p:contentPart>
        </mc:Choice>
        <mc:Fallback xmlns="">
          <p:pic>
            <p:nvPicPr>
              <p:cNvPr id="45" name="Ink 45">
                <a:extLst>
                  <a:ext uri="{FF2B5EF4-FFF2-40B4-BE49-F238E27FC236}">
                    <a16:creationId xmlns:a16="http://schemas.microsoft.com/office/drawing/2014/main" id="{3F1E1BFB-6171-A04F-B301-06BBC7889DD3}"/>
                  </a:ext>
                </a:extLst>
              </p:cNvPr>
              <p:cNvPicPr/>
              <p:nvPr/>
            </p:nvPicPr>
            <p:blipFill>
              <a:blip r:embed="rId21"/>
              <a:stretch>
                <a:fillRect/>
              </a:stretch>
            </p:blipFill>
            <p:spPr>
              <a:xfrm>
                <a:off x="5666819" y="2091327"/>
                <a:ext cx="543228" cy="2170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1">
                <a:extLst>
                  <a:ext uri="{FF2B5EF4-FFF2-40B4-BE49-F238E27FC236}">
                    <a16:creationId xmlns:a16="http://schemas.microsoft.com/office/drawing/2014/main" id="{0ABB87D4-8AFA-E748-8332-6445E5DE5FAB}"/>
                  </a:ext>
                </a:extLst>
              </p14:cNvPr>
              <p14:cNvContentPartPr/>
              <p14:nvPr/>
            </p14:nvContentPartPr>
            <p14:xfrm>
              <a:off x="6436133" y="2084111"/>
              <a:ext cx="576360" cy="243360"/>
            </p14:xfrm>
          </p:contentPart>
        </mc:Choice>
        <mc:Fallback xmlns="">
          <p:pic>
            <p:nvPicPr>
              <p:cNvPr id="51" name="Ink 51">
                <a:extLst>
                  <a:ext uri="{FF2B5EF4-FFF2-40B4-BE49-F238E27FC236}">
                    <a16:creationId xmlns:a16="http://schemas.microsoft.com/office/drawing/2014/main" id="{0ABB87D4-8AFA-E748-8332-6445E5DE5FAB}"/>
                  </a:ext>
                </a:extLst>
              </p:cNvPr>
              <p:cNvPicPr/>
              <p:nvPr/>
            </p:nvPicPr>
            <p:blipFill>
              <a:blip r:embed="rId23"/>
              <a:stretch>
                <a:fillRect/>
              </a:stretch>
            </p:blipFill>
            <p:spPr>
              <a:xfrm>
                <a:off x="6427139" y="2075111"/>
                <a:ext cx="593989"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6C2AD235-2416-5844-9EED-1E9F512887EA}"/>
                  </a:ext>
                </a:extLst>
              </p14:cNvPr>
              <p14:cNvContentPartPr/>
              <p14:nvPr/>
            </p14:nvContentPartPr>
            <p14:xfrm>
              <a:off x="7166213" y="2130551"/>
              <a:ext cx="113400" cy="147600"/>
            </p14:xfrm>
          </p:contentPart>
        </mc:Choice>
        <mc:Fallback xmlns="">
          <p:pic>
            <p:nvPicPr>
              <p:cNvPr id="52" name="Ink 51">
                <a:extLst>
                  <a:ext uri="{FF2B5EF4-FFF2-40B4-BE49-F238E27FC236}">
                    <a16:creationId xmlns:a16="http://schemas.microsoft.com/office/drawing/2014/main" id="{6C2AD235-2416-5844-9EED-1E9F512887EA}"/>
                  </a:ext>
                </a:extLst>
              </p:cNvPr>
              <p:cNvPicPr/>
              <p:nvPr/>
            </p:nvPicPr>
            <p:blipFill>
              <a:blip r:embed="rId25"/>
              <a:stretch>
                <a:fillRect/>
              </a:stretch>
            </p:blipFill>
            <p:spPr>
              <a:xfrm>
                <a:off x="7157241" y="2121551"/>
                <a:ext cx="130984"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9">
                <a:extLst>
                  <a:ext uri="{FF2B5EF4-FFF2-40B4-BE49-F238E27FC236}">
                    <a16:creationId xmlns:a16="http://schemas.microsoft.com/office/drawing/2014/main" id="{AE1CCD95-1A65-DD40-95E3-3C61617E1E48}"/>
                  </a:ext>
                </a:extLst>
              </p14:cNvPr>
              <p14:cNvContentPartPr/>
              <p14:nvPr/>
            </p14:nvContentPartPr>
            <p14:xfrm>
              <a:off x="7508213" y="2030111"/>
              <a:ext cx="605160" cy="317880"/>
            </p14:xfrm>
          </p:contentPart>
        </mc:Choice>
        <mc:Fallback xmlns="">
          <p:pic>
            <p:nvPicPr>
              <p:cNvPr id="59" name="Ink 59">
                <a:extLst>
                  <a:ext uri="{FF2B5EF4-FFF2-40B4-BE49-F238E27FC236}">
                    <a16:creationId xmlns:a16="http://schemas.microsoft.com/office/drawing/2014/main" id="{AE1CCD95-1A65-DD40-95E3-3C61617E1E48}"/>
                  </a:ext>
                </a:extLst>
              </p:cNvPr>
              <p:cNvPicPr/>
              <p:nvPr/>
            </p:nvPicPr>
            <p:blipFill>
              <a:blip r:embed="rId27"/>
              <a:stretch>
                <a:fillRect/>
              </a:stretch>
            </p:blipFill>
            <p:spPr>
              <a:xfrm>
                <a:off x="7499208" y="2021111"/>
                <a:ext cx="622811"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 name="Ink 105">
                <a:extLst>
                  <a:ext uri="{FF2B5EF4-FFF2-40B4-BE49-F238E27FC236}">
                    <a16:creationId xmlns:a16="http://schemas.microsoft.com/office/drawing/2014/main" id="{90CB91FF-F397-5E41-AE6A-157C7FFF6EA3}"/>
                  </a:ext>
                </a:extLst>
              </p14:cNvPr>
              <p14:cNvContentPartPr/>
              <p14:nvPr/>
            </p14:nvContentPartPr>
            <p14:xfrm>
              <a:off x="8402708" y="2113560"/>
              <a:ext cx="171720" cy="197280"/>
            </p14:xfrm>
          </p:contentPart>
        </mc:Choice>
        <mc:Fallback xmlns="">
          <p:pic>
            <p:nvPicPr>
              <p:cNvPr id="105" name="Ink 105">
                <a:extLst>
                  <a:ext uri="{FF2B5EF4-FFF2-40B4-BE49-F238E27FC236}">
                    <a16:creationId xmlns:a16="http://schemas.microsoft.com/office/drawing/2014/main" id="{90CB91FF-F397-5E41-AE6A-157C7FFF6EA3}"/>
                  </a:ext>
                </a:extLst>
              </p:cNvPr>
              <p:cNvPicPr/>
              <p:nvPr/>
            </p:nvPicPr>
            <p:blipFill>
              <a:blip r:embed="rId29"/>
              <a:stretch>
                <a:fillRect/>
              </a:stretch>
            </p:blipFill>
            <p:spPr>
              <a:xfrm>
                <a:off x="8393708" y="2104560"/>
                <a:ext cx="189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4" name="Ink 114">
                <a:extLst>
                  <a:ext uri="{FF2B5EF4-FFF2-40B4-BE49-F238E27FC236}">
                    <a16:creationId xmlns:a16="http://schemas.microsoft.com/office/drawing/2014/main" id="{0503EFB8-B5DA-A54B-9FA5-DA1E3BC1CB10}"/>
                  </a:ext>
                </a:extLst>
              </p14:cNvPr>
              <p14:cNvContentPartPr/>
              <p14:nvPr/>
            </p14:nvContentPartPr>
            <p14:xfrm>
              <a:off x="8119220" y="2404800"/>
              <a:ext cx="783763" cy="255408"/>
            </p14:xfrm>
          </p:contentPart>
        </mc:Choice>
        <mc:Fallback xmlns="">
          <p:pic>
            <p:nvPicPr>
              <p:cNvPr id="114" name="Ink 114">
                <a:extLst>
                  <a:ext uri="{FF2B5EF4-FFF2-40B4-BE49-F238E27FC236}">
                    <a16:creationId xmlns:a16="http://schemas.microsoft.com/office/drawing/2014/main" id="{0503EFB8-B5DA-A54B-9FA5-DA1E3BC1CB10}"/>
                  </a:ext>
                </a:extLst>
              </p:cNvPr>
              <p:cNvPicPr/>
              <p:nvPr/>
            </p:nvPicPr>
            <p:blipFill>
              <a:blip r:embed="rId31"/>
              <a:stretch>
                <a:fillRect/>
              </a:stretch>
            </p:blipFill>
            <p:spPr>
              <a:xfrm>
                <a:off x="8110220" y="2395807"/>
                <a:ext cx="801404" cy="27303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5" name="Ink 114">
                <a:extLst>
                  <a:ext uri="{FF2B5EF4-FFF2-40B4-BE49-F238E27FC236}">
                    <a16:creationId xmlns:a16="http://schemas.microsoft.com/office/drawing/2014/main" id="{E9546007-695B-8045-95C0-D89A1C54EB34}"/>
                  </a:ext>
                </a:extLst>
              </p14:cNvPr>
              <p14:cNvContentPartPr/>
              <p14:nvPr/>
            </p14:nvContentPartPr>
            <p14:xfrm>
              <a:off x="1629720" y="2250000"/>
              <a:ext cx="360720" cy="234000"/>
            </p14:xfrm>
          </p:contentPart>
        </mc:Choice>
        <mc:Fallback xmlns="">
          <p:pic>
            <p:nvPicPr>
              <p:cNvPr id="115" name="Ink 114">
                <a:extLst>
                  <a:ext uri="{FF2B5EF4-FFF2-40B4-BE49-F238E27FC236}">
                    <a16:creationId xmlns:a16="http://schemas.microsoft.com/office/drawing/2014/main" id="{E9546007-695B-8045-95C0-D89A1C54EB34}"/>
                  </a:ext>
                </a:extLst>
              </p:cNvPr>
              <p:cNvPicPr/>
              <p:nvPr/>
            </p:nvPicPr>
            <p:blipFill>
              <a:blip r:embed="rId33"/>
              <a:stretch>
                <a:fillRect/>
              </a:stretch>
            </p:blipFill>
            <p:spPr>
              <a:xfrm>
                <a:off x="1620720" y="2240986"/>
                <a:ext cx="378360" cy="25166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6" name="Ink 115">
                <a:extLst>
                  <a:ext uri="{FF2B5EF4-FFF2-40B4-BE49-F238E27FC236}">
                    <a16:creationId xmlns:a16="http://schemas.microsoft.com/office/drawing/2014/main" id="{26529591-4523-0349-BE6D-E2245B584492}"/>
                  </a:ext>
                </a:extLst>
              </p14:cNvPr>
              <p14:cNvContentPartPr/>
              <p14:nvPr/>
            </p14:nvContentPartPr>
            <p14:xfrm>
              <a:off x="2319840" y="3271680"/>
              <a:ext cx="225720" cy="74520"/>
            </p14:xfrm>
          </p:contentPart>
        </mc:Choice>
        <mc:Fallback xmlns="">
          <p:pic>
            <p:nvPicPr>
              <p:cNvPr id="116" name="Ink 115">
                <a:extLst>
                  <a:ext uri="{FF2B5EF4-FFF2-40B4-BE49-F238E27FC236}">
                    <a16:creationId xmlns:a16="http://schemas.microsoft.com/office/drawing/2014/main" id="{26529591-4523-0349-BE6D-E2245B584492}"/>
                  </a:ext>
                </a:extLst>
              </p:cNvPr>
              <p:cNvPicPr/>
              <p:nvPr/>
            </p:nvPicPr>
            <p:blipFill>
              <a:blip r:embed="rId35"/>
              <a:stretch>
                <a:fillRect/>
              </a:stretch>
            </p:blipFill>
            <p:spPr>
              <a:xfrm>
                <a:off x="2310840" y="3262636"/>
                <a:ext cx="243360" cy="92246"/>
              </a:xfrm>
              <a:prstGeom prst="rect">
                <a:avLst/>
              </a:prstGeom>
            </p:spPr>
          </p:pic>
        </mc:Fallback>
      </mc:AlternateContent>
    </p:spTree>
    <p:extLst>
      <p:ext uri="{BB962C8B-B14F-4D97-AF65-F5344CB8AC3E}">
        <p14:creationId xmlns:p14="http://schemas.microsoft.com/office/powerpoint/2010/main" val="619147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lstStyle/>
          <a:p>
            <a:pPr marL="0" indent="0">
              <a:buNone/>
            </a:pPr>
            <a:r>
              <a:rPr lang="en-US" b="1">
                <a:solidFill>
                  <a:srgbClr val="F2AF0D"/>
                </a:solidFill>
              </a:rPr>
              <a:t>Goal: </a:t>
            </a:r>
            <a:r>
              <a:rPr lang="en-US" b="1">
                <a:solidFill>
                  <a:schemeClr val="tx2"/>
                </a:solidFill>
              </a:rPr>
              <a:t>build a machine that recognizes A1 U A2.</a:t>
            </a:r>
          </a:p>
          <a:p>
            <a:pPr marL="0" indent="0">
              <a:buNone/>
            </a:pPr>
            <a:endParaRPr lang="en-US" b="1">
              <a:solidFill>
                <a:schemeClr val="tx2"/>
              </a:solidFill>
            </a:endParaRPr>
          </a:p>
          <a:p>
            <a:pPr marL="0" indent="0">
              <a:buNone/>
            </a:pPr>
            <a:r>
              <a:rPr lang="en-US" b="1">
                <a:solidFill>
                  <a:srgbClr val="F2AF0D"/>
                </a:solidFill>
              </a:rPr>
              <a:t>Strategy: </a:t>
            </a:r>
            <a:r>
              <a:rPr lang="en-US" b="1">
                <a:solidFill>
                  <a:schemeClr val="tx2"/>
                </a:solidFill>
              </a:rPr>
              <a:t>use machines that recognize each of A1, A2.</a:t>
            </a:r>
          </a:p>
        </p:txBody>
      </p:sp>
      <p:sp>
        <p:nvSpPr>
          <p:cNvPr id="4" name="Cloud 3"/>
          <p:cNvSpPr/>
          <p:nvPr/>
        </p:nvSpPr>
        <p:spPr>
          <a:xfrm>
            <a:off x="3010113" y="2838334"/>
            <a:ext cx="2947401" cy="105065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5" name="Cloud 4"/>
          <p:cNvSpPr/>
          <p:nvPr/>
        </p:nvSpPr>
        <p:spPr>
          <a:xfrm>
            <a:off x="3010113" y="4041388"/>
            <a:ext cx="2947401" cy="105065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sp>
        <p:nvSpPr>
          <p:cNvPr id="6" name="Rectangle 5"/>
          <p:cNvSpPr/>
          <p:nvPr/>
        </p:nvSpPr>
        <p:spPr>
          <a:xfrm>
            <a:off x="2571138" y="2681520"/>
            <a:ext cx="3684252" cy="246198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255389" y="3900255"/>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97437" y="3312287"/>
            <a:ext cx="748923" cy="369332"/>
          </a:xfrm>
          <a:prstGeom prst="rect">
            <a:avLst/>
          </a:prstGeom>
          <a:noFill/>
        </p:spPr>
        <p:txBody>
          <a:bodyPr wrap="none" rtlCol="0">
            <a:spAutoFit/>
          </a:bodyPr>
          <a:lstStyle/>
          <a:p>
            <a:r>
              <a:rPr lang="en-US" b="1"/>
              <a:t>Input</a:t>
            </a:r>
          </a:p>
        </p:txBody>
      </p:sp>
      <p:cxnSp>
        <p:nvCxnSpPr>
          <p:cNvPr id="10" name="Straight Arrow Connector 9"/>
          <p:cNvCxnSpPr/>
          <p:nvPr/>
        </p:nvCxnSpPr>
        <p:spPr>
          <a:xfrm>
            <a:off x="1093057" y="3900255"/>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54823" y="3233882"/>
            <a:ext cx="2749859" cy="646331"/>
          </a:xfrm>
          <a:prstGeom prst="rect">
            <a:avLst/>
          </a:prstGeom>
          <a:noFill/>
        </p:spPr>
        <p:txBody>
          <a:bodyPr wrap="none" rtlCol="0">
            <a:spAutoFit/>
          </a:bodyPr>
          <a:lstStyle/>
          <a:p>
            <a:r>
              <a:rPr lang="en-US" b="1"/>
              <a:t>Accept if </a:t>
            </a:r>
          </a:p>
          <a:p>
            <a:r>
              <a:rPr lang="en-US" b="1"/>
              <a:t>either (or both) accepts</a:t>
            </a:r>
          </a:p>
        </p:txBody>
      </p:sp>
      <p:sp>
        <p:nvSpPr>
          <p:cNvPr id="13" name="TextBox 12"/>
          <p:cNvSpPr txBox="1"/>
          <p:nvPr/>
        </p:nvSpPr>
        <p:spPr>
          <a:xfrm>
            <a:off x="7007918" y="4077165"/>
            <a:ext cx="1364752" cy="369332"/>
          </a:xfrm>
          <a:prstGeom prst="rect">
            <a:avLst/>
          </a:prstGeom>
          <a:noFill/>
        </p:spPr>
        <p:txBody>
          <a:bodyPr wrap="none" rtlCol="0">
            <a:spAutoFit/>
          </a:bodyPr>
          <a:lstStyle/>
          <a:p>
            <a:r>
              <a:rPr lang="en-US" b="1">
                <a:solidFill>
                  <a:srgbClr val="FF0000"/>
                </a:solidFill>
              </a:rPr>
              <a:t>** HOW? **</a:t>
            </a:r>
          </a:p>
        </p:txBody>
      </p:sp>
    </p:spTree>
    <p:extLst>
      <p:ext uri="{BB962C8B-B14F-4D97-AF65-F5344CB8AC3E}">
        <p14:creationId xmlns:p14="http://schemas.microsoft.com/office/powerpoint/2010/main" val="3060784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lstStyle/>
          <a:p>
            <a:pPr marL="0" indent="0">
              <a:buNone/>
            </a:pPr>
            <a:r>
              <a:rPr lang="en-US" b="1" dirty="0">
                <a:solidFill>
                  <a:srgbClr val="F2AF0D"/>
                </a:solidFill>
              </a:rPr>
              <a:t>Goal: </a:t>
            </a:r>
            <a:r>
              <a:rPr lang="en-US" b="1" dirty="0">
                <a:solidFill>
                  <a:schemeClr val="tx2"/>
                </a:solidFill>
              </a:rPr>
              <a:t>build a machine that recognizes A1 U A2.</a:t>
            </a:r>
          </a:p>
          <a:p>
            <a:pPr marL="0" indent="0">
              <a:buNone/>
            </a:pPr>
            <a:endParaRPr lang="en-US" b="1" dirty="0">
              <a:solidFill>
                <a:schemeClr val="tx2"/>
              </a:solidFill>
            </a:endParaRPr>
          </a:p>
          <a:p>
            <a:pPr marL="0" indent="0">
              <a:buNone/>
            </a:pPr>
            <a:r>
              <a:rPr lang="en-US" b="1" dirty="0">
                <a:solidFill>
                  <a:srgbClr val="F2AF0D"/>
                </a:solidFill>
              </a:rPr>
              <a:t>Strategy: </a:t>
            </a:r>
            <a:r>
              <a:rPr lang="en-US" b="1" dirty="0">
                <a:solidFill>
                  <a:schemeClr val="tx2"/>
                </a:solidFill>
              </a:rPr>
              <a:t>use machines that recognize each of A1, A2.</a:t>
            </a:r>
          </a:p>
        </p:txBody>
      </p:sp>
      <p:sp>
        <p:nvSpPr>
          <p:cNvPr id="4" name="Cloud 3"/>
          <p:cNvSpPr/>
          <p:nvPr/>
        </p:nvSpPr>
        <p:spPr>
          <a:xfrm>
            <a:off x="3010113" y="2838334"/>
            <a:ext cx="2947401" cy="105065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M1</a:t>
            </a:r>
          </a:p>
        </p:txBody>
      </p:sp>
      <p:sp>
        <p:nvSpPr>
          <p:cNvPr id="5" name="Cloud 4"/>
          <p:cNvSpPr/>
          <p:nvPr/>
        </p:nvSpPr>
        <p:spPr>
          <a:xfrm>
            <a:off x="3010113" y="4041388"/>
            <a:ext cx="2947401" cy="105065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M2</a:t>
            </a:r>
          </a:p>
        </p:txBody>
      </p:sp>
      <p:sp>
        <p:nvSpPr>
          <p:cNvPr id="6" name="Rectangle 5"/>
          <p:cNvSpPr/>
          <p:nvPr/>
        </p:nvSpPr>
        <p:spPr>
          <a:xfrm>
            <a:off x="2571138" y="2681520"/>
            <a:ext cx="3684252" cy="246198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255389" y="3900255"/>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97437" y="3312287"/>
            <a:ext cx="748923" cy="369332"/>
          </a:xfrm>
          <a:prstGeom prst="rect">
            <a:avLst/>
          </a:prstGeom>
          <a:noFill/>
        </p:spPr>
        <p:txBody>
          <a:bodyPr wrap="none" rtlCol="0">
            <a:spAutoFit/>
          </a:bodyPr>
          <a:lstStyle/>
          <a:p>
            <a:r>
              <a:rPr lang="en-US" b="1"/>
              <a:t>Input</a:t>
            </a:r>
          </a:p>
        </p:txBody>
      </p:sp>
      <p:cxnSp>
        <p:nvCxnSpPr>
          <p:cNvPr id="10" name="Straight Arrow Connector 9"/>
          <p:cNvCxnSpPr/>
          <p:nvPr/>
        </p:nvCxnSpPr>
        <p:spPr>
          <a:xfrm>
            <a:off x="1093057" y="3900255"/>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54823" y="3233882"/>
            <a:ext cx="2749859" cy="646331"/>
          </a:xfrm>
          <a:prstGeom prst="rect">
            <a:avLst/>
          </a:prstGeom>
          <a:noFill/>
        </p:spPr>
        <p:txBody>
          <a:bodyPr wrap="none" rtlCol="0">
            <a:spAutoFit/>
          </a:bodyPr>
          <a:lstStyle/>
          <a:p>
            <a:r>
              <a:rPr lang="en-US" b="1" dirty="0"/>
              <a:t>Accept if </a:t>
            </a:r>
          </a:p>
          <a:p>
            <a:r>
              <a:rPr lang="en-US" b="1" dirty="0"/>
              <a:t>either (or both) accepts</a:t>
            </a:r>
          </a:p>
        </p:txBody>
      </p:sp>
      <p:sp>
        <p:nvSpPr>
          <p:cNvPr id="13" name="TextBox 12"/>
          <p:cNvSpPr txBox="1"/>
          <p:nvPr/>
        </p:nvSpPr>
        <p:spPr>
          <a:xfrm>
            <a:off x="7007918" y="4077165"/>
            <a:ext cx="1364752" cy="369332"/>
          </a:xfrm>
          <a:prstGeom prst="rect">
            <a:avLst/>
          </a:prstGeom>
          <a:noFill/>
        </p:spPr>
        <p:txBody>
          <a:bodyPr wrap="none" rtlCol="0">
            <a:spAutoFit/>
          </a:bodyPr>
          <a:lstStyle/>
          <a:p>
            <a:r>
              <a:rPr lang="en-US" b="1">
                <a:solidFill>
                  <a:srgbClr val="FF0000"/>
                </a:solidFill>
              </a:rPr>
              <a:t>** HOW? **</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FFA29E8-24CB-CA49-B2A7-A879EE297DF1}"/>
                  </a:ext>
                </a:extLst>
              </p14:cNvPr>
              <p14:cNvContentPartPr/>
              <p14:nvPr/>
            </p14:nvContentPartPr>
            <p14:xfrm>
              <a:off x="3276309" y="2830906"/>
              <a:ext cx="2727000" cy="892800"/>
            </p14:xfrm>
          </p:contentPart>
        </mc:Choice>
        <mc:Fallback xmlns="">
          <p:pic>
            <p:nvPicPr>
              <p:cNvPr id="7" name="Ink 6">
                <a:extLst>
                  <a:ext uri="{FF2B5EF4-FFF2-40B4-BE49-F238E27FC236}">
                    <a16:creationId xmlns:a16="http://schemas.microsoft.com/office/drawing/2014/main" id="{DFFA29E8-24CB-CA49-B2A7-A879EE297DF1}"/>
                  </a:ext>
                </a:extLst>
              </p:cNvPr>
              <p:cNvPicPr/>
              <p:nvPr/>
            </p:nvPicPr>
            <p:blipFill>
              <a:blip r:embed="rId3"/>
              <a:stretch>
                <a:fillRect/>
              </a:stretch>
            </p:blipFill>
            <p:spPr>
              <a:xfrm>
                <a:off x="3267309" y="2821906"/>
                <a:ext cx="274464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1A8A930C-E8DC-BD4B-B848-B1CAEB19ACB7}"/>
                  </a:ext>
                </a:extLst>
              </p14:cNvPr>
              <p14:cNvContentPartPr/>
              <p14:nvPr/>
            </p14:nvContentPartPr>
            <p14:xfrm>
              <a:off x="3428229" y="4274146"/>
              <a:ext cx="2339640" cy="678240"/>
            </p14:xfrm>
          </p:contentPart>
        </mc:Choice>
        <mc:Fallback xmlns="">
          <p:pic>
            <p:nvPicPr>
              <p:cNvPr id="12" name="Ink 11">
                <a:extLst>
                  <a:ext uri="{FF2B5EF4-FFF2-40B4-BE49-F238E27FC236}">
                    <a16:creationId xmlns:a16="http://schemas.microsoft.com/office/drawing/2014/main" id="{1A8A930C-E8DC-BD4B-B848-B1CAEB19ACB7}"/>
                  </a:ext>
                </a:extLst>
              </p:cNvPr>
              <p:cNvPicPr/>
              <p:nvPr/>
            </p:nvPicPr>
            <p:blipFill>
              <a:blip r:embed="rId5"/>
              <a:stretch>
                <a:fillRect/>
              </a:stretch>
            </p:blipFill>
            <p:spPr>
              <a:xfrm>
                <a:off x="3419229" y="4265146"/>
                <a:ext cx="235728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15FD1733-EB17-3642-9F75-7D751214F01E}"/>
                  </a:ext>
                </a:extLst>
              </p14:cNvPr>
              <p14:cNvContentPartPr/>
              <p14:nvPr/>
            </p14:nvContentPartPr>
            <p14:xfrm>
              <a:off x="4039149" y="2240506"/>
              <a:ext cx="266040" cy="3148560"/>
            </p14:xfrm>
          </p:contentPart>
        </mc:Choice>
        <mc:Fallback xmlns="">
          <p:pic>
            <p:nvPicPr>
              <p:cNvPr id="32" name="Ink 31">
                <a:extLst>
                  <a:ext uri="{FF2B5EF4-FFF2-40B4-BE49-F238E27FC236}">
                    <a16:creationId xmlns:a16="http://schemas.microsoft.com/office/drawing/2014/main" id="{15FD1733-EB17-3642-9F75-7D751214F01E}"/>
                  </a:ext>
                </a:extLst>
              </p:cNvPr>
              <p:cNvPicPr/>
              <p:nvPr/>
            </p:nvPicPr>
            <p:blipFill>
              <a:blip r:embed="rId7"/>
              <a:stretch>
                <a:fillRect/>
              </a:stretch>
            </p:blipFill>
            <p:spPr>
              <a:xfrm>
                <a:off x="4030137" y="2231506"/>
                <a:ext cx="283704" cy="316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12BAFA43-7F29-EB49-99C4-53F2071B573E}"/>
                  </a:ext>
                </a:extLst>
              </p14:cNvPr>
              <p14:cNvContentPartPr/>
              <p14:nvPr/>
            </p14:nvContentPartPr>
            <p14:xfrm>
              <a:off x="4662669" y="2329786"/>
              <a:ext cx="223920" cy="2906640"/>
            </p14:xfrm>
          </p:contentPart>
        </mc:Choice>
        <mc:Fallback xmlns="">
          <p:pic>
            <p:nvPicPr>
              <p:cNvPr id="36" name="Ink 35">
                <a:extLst>
                  <a:ext uri="{FF2B5EF4-FFF2-40B4-BE49-F238E27FC236}">
                    <a16:creationId xmlns:a16="http://schemas.microsoft.com/office/drawing/2014/main" id="{12BAFA43-7F29-EB49-99C4-53F2071B573E}"/>
                  </a:ext>
                </a:extLst>
              </p:cNvPr>
              <p:cNvPicPr/>
              <p:nvPr/>
            </p:nvPicPr>
            <p:blipFill>
              <a:blip r:embed="rId9"/>
              <a:stretch>
                <a:fillRect/>
              </a:stretch>
            </p:blipFill>
            <p:spPr>
              <a:xfrm>
                <a:off x="4653669" y="2320786"/>
                <a:ext cx="241560" cy="292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2">
                <a:extLst>
                  <a:ext uri="{FF2B5EF4-FFF2-40B4-BE49-F238E27FC236}">
                    <a16:creationId xmlns:a16="http://schemas.microsoft.com/office/drawing/2014/main" id="{A9AA181E-B753-4047-8A74-A34B21FC1FF4}"/>
                  </a:ext>
                </a:extLst>
              </p14:cNvPr>
              <p14:cNvContentPartPr/>
              <p14:nvPr/>
            </p14:nvContentPartPr>
            <p14:xfrm>
              <a:off x="4344789" y="2220706"/>
              <a:ext cx="351360" cy="745920"/>
            </p14:xfrm>
          </p:contentPart>
        </mc:Choice>
        <mc:Fallback xmlns="">
          <p:pic>
            <p:nvPicPr>
              <p:cNvPr id="42" name="Ink 42">
                <a:extLst>
                  <a:ext uri="{FF2B5EF4-FFF2-40B4-BE49-F238E27FC236}">
                    <a16:creationId xmlns:a16="http://schemas.microsoft.com/office/drawing/2014/main" id="{A9AA181E-B753-4047-8A74-A34B21FC1FF4}"/>
                  </a:ext>
                </a:extLst>
              </p:cNvPr>
              <p:cNvPicPr/>
              <p:nvPr/>
            </p:nvPicPr>
            <p:blipFill>
              <a:blip r:embed="rId11"/>
              <a:stretch>
                <a:fillRect/>
              </a:stretch>
            </p:blipFill>
            <p:spPr>
              <a:xfrm>
                <a:off x="4335789" y="2211706"/>
                <a:ext cx="369000" cy="76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5">
                <a:extLst>
                  <a:ext uri="{FF2B5EF4-FFF2-40B4-BE49-F238E27FC236}">
                    <a16:creationId xmlns:a16="http://schemas.microsoft.com/office/drawing/2014/main" id="{1E959A2D-F270-ED4B-A7E2-5F98D6E1BDAC}"/>
                  </a:ext>
                </a:extLst>
              </p14:cNvPr>
              <p14:cNvContentPartPr/>
              <p14:nvPr/>
            </p14:nvContentPartPr>
            <p14:xfrm>
              <a:off x="4114749" y="4078306"/>
              <a:ext cx="207360" cy="581760"/>
            </p14:xfrm>
          </p:contentPart>
        </mc:Choice>
        <mc:Fallback xmlns="">
          <p:pic>
            <p:nvPicPr>
              <p:cNvPr id="45" name="Ink 45">
                <a:extLst>
                  <a:ext uri="{FF2B5EF4-FFF2-40B4-BE49-F238E27FC236}">
                    <a16:creationId xmlns:a16="http://schemas.microsoft.com/office/drawing/2014/main" id="{1E959A2D-F270-ED4B-A7E2-5F98D6E1BDAC}"/>
                  </a:ext>
                </a:extLst>
              </p:cNvPr>
              <p:cNvPicPr/>
              <p:nvPr/>
            </p:nvPicPr>
            <p:blipFill>
              <a:blip r:embed="rId13"/>
              <a:stretch>
                <a:fillRect/>
              </a:stretch>
            </p:blipFill>
            <p:spPr>
              <a:xfrm>
                <a:off x="4105733" y="4069300"/>
                <a:ext cx="225031" cy="5994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33756853-4634-D34E-A117-A3CE28759693}"/>
                  </a:ext>
                </a:extLst>
              </p14:cNvPr>
              <p14:cNvContentPartPr/>
              <p14:nvPr/>
            </p14:nvContentPartPr>
            <p14:xfrm>
              <a:off x="4311309" y="4082626"/>
              <a:ext cx="39600" cy="122040"/>
            </p14:xfrm>
          </p:contentPart>
        </mc:Choice>
        <mc:Fallback xmlns="">
          <p:pic>
            <p:nvPicPr>
              <p:cNvPr id="46" name="Ink 45">
                <a:extLst>
                  <a:ext uri="{FF2B5EF4-FFF2-40B4-BE49-F238E27FC236}">
                    <a16:creationId xmlns:a16="http://schemas.microsoft.com/office/drawing/2014/main" id="{33756853-4634-D34E-A117-A3CE28759693}"/>
                  </a:ext>
                </a:extLst>
              </p:cNvPr>
              <p:cNvPicPr/>
              <p:nvPr/>
            </p:nvPicPr>
            <p:blipFill>
              <a:blip r:embed="rId15"/>
              <a:stretch>
                <a:fillRect/>
              </a:stretch>
            </p:blipFill>
            <p:spPr>
              <a:xfrm>
                <a:off x="4302309" y="4073626"/>
                <a:ext cx="57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050CF91F-72DD-8C49-8DC1-455E3269D73F}"/>
                  </a:ext>
                </a:extLst>
              </p14:cNvPr>
              <p14:cNvContentPartPr/>
              <p14:nvPr/>
            </p14:nvContentPartPr>
            <p14:xfrm>
              <a:off x="4668429" y="2234026"/>
              <a:ext cx="54720" cy="134280"/>
            </p14:xfrm>
          </p:contentPart>
        </mc:Choice>
        <mc:Fallback xmlns="">
          <p:pic>
            <p:nvPicPr>
              <p:cNvPr id="47" name="Ink 46">
                <a:extLst>
                  <a:ext uri="{FF2B5EF4-FFF2-40B4-BE49-F238E27FC236}">
                    <a16:creationId xmlns:a16="http://schemas.microsoft.com/office/drawing/2014/main" id="{050CF91F-72DD-8C49-8DC1-455E3269D73F}"/>
                  </a:ext>
                </a:extLst>
              </p:cNvPr>
              <p:cNvPicPr/>
              <p:nvPr/>
            </p:nvPicPr>
            <p:blipFill>
              <a:blip r:embed="rId17"/>
              <a:stretch>
                <a:fillRect/>
              </a:stretch>
            </p:blipFill>
            <p:spPr>
              <a:xfrm>
                <a:off x="4659488" y="2225026"/>
                <a:ext cx="72245" cy="151920"/>
              </a:xfrm>
              <a:prstGeom prst="rect">
                <a:avLst/>
              </a:prstGeom>
            </p:spPr>
          </p:pic>
        </mc:Fallback>
      </mc:AlternateContent>
    </p:spTree>
    <p:extLst>
      <p:ext uri="{BB962C8B-B14F-4D97-AF65-F5344CB8AC3E}">
        <p14:creationId xmlns:p14="http://schemas.microsoft.com/office/powerpoint/2010/main" val="44564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 in parallel"</a:t>
            </a:r>
          </a:p>
        </p:txBody>
      </p:sp>
      <p:sp>
        <p:nvSpPr>
          <p:cNvPr id="3" name="Content Placeholder 2"/>
          <p:cNvSpPr>
            <a:spLocks noGrp="1"/>
          </p:cNvSpPr>
          <p:nvPr>
            <p:ph idx="1"/>
          </p:nvPr>
        </p:nvSpPr>
        <p:spPr/>
        <p:txBody>
          <a:bodyPr/>
          <a:lstStyle/>
          <a:p>
            <a:pPr marL="0" indent="0">
              <a:buNone/>
            </a:pPr>
            <a:r>
              <a:rPr lang="en-US"/>
              <a:t>M = (Q1xQ2, Σ, δ, ?, ?)</a:t>
            </a:r>
          </a:p>
          <a:p>
            <a:endParaRPr lang="en-US"/>
          </a:p>
          <a:p>
            <a:pPr marL="0" indent="0">
              <a:buNone/>
            </a:pPr>
            <a:r>
              <a:rPr lang="en-US"/>
              <a:t>Start state: </a:t>
            </a:r>
          </a:p>
          <a:p>
            <a:pPr marL="0" indent="0">
              <a:buNone/>
            </a:pPr>
            <a:r>
              <a:rPr lang="en-US"/>
              <a:t>Accept state(s): </a:t>
            </a:r>
          </a:p>
          <a:p>
            <a:pPr marL="0" indent="0">
              <a:buNone/>
            </a:pPr>
            <a:r>
              <a:rPr lang="en-US"/>
              <a:t>Transition function:</a:t>
            </a:r>
          </a:p>
        </p:txBody>
      </p:sp>
      <p:sp>
        <p:nvSpPr>
          <p:cNvPr id="4" name="TextBox 3"/>
          <p:cNvSpPr txBox="1"/>
          <p:nvPr/>
        </p:nvSpPr>
        <p:spPr>
          <a:xfrm>
            <a:off x="4485184" y="2512797"/>
            <a:ext cx="4658816" cy="2031325"/>
          </a:xfrm>
          <a:prstGeom prst="rect">
            <a:avLst/>
          </a:prstGeom>
          <a:solidFill>
            <a:schemeClr val="bg1"/>
          </a:solidFill>
          <a:ln>
            <a:solidFill>
              <a:schemeClr val="tx2"/>
            </a:solidFill>
          </a:ln>
        </p:spPr>
        <p:txBody>
          <a:bodyPr wrap="square" rtlCol="0">
            <a:spAutoFit/>
          </a:bodyPr>
          <a:lstStyle/>
          <a:p>
            <a:r>
              <a:rPr lang="en-US"/>
              <a:t>The set of accepting states for M is</a:t>
            </a:r>
          </a:p>
          <a:p>
            <a:endParaRPr lang="en-US"/>
          </a:p>
          <a:p>
            <a:pPr marL="342900" indent="-342900">
              <a:buAutoNum type="alphaUcPeriod"/>
            </a:pPr>
            <a:r>
              <a:rPr lang="en-US"/>
              <a:t>F1 x F2</a:t>
            </a:r>
          </a:p>
          <a:p>
            <a:pPr marL="342900" indent="-342900">
              <a:buAutoNum type="alphaUcPeriod"/>
            </a:pPr>
            <a:r>
              <a:rPr lang="en-US"/>
              <a:t>{ (r,s) | r is in F1 and s is in F2 }</a:t>
            </a:r>
          </a:p>
          <a:p>
            <a:pPr marL="342900" indent="-342900">
              <a:buFontTx/>
              <a:buAutoNum type="alphaUcPeriod"/>
            </a:pPr>
            <a:r>
              <a:rPr lang="en-US"/>
              <a:t>{ (r,s) | r is in F1 or s is in F2 }</a:t>
            </a:r>
          </a:p>
          <a:p>
            <a:pPr marL="342900" indent="-342900">
              <a:buFontTx/>
              <a:buAutoNum type="alphaUcPeriod"/>
            </a:pPr>
            <a:r>
              <a:rPr lang="en-US"/>
              <a:t>F1 U F2</a:t>
            </a:r>
          </a:p>
          <a:p>
            <a:pPr marL="342900" indent="-342900">
              <a:buAutoNum type="alphaUcPeriod"/>
            </a:pPr>
            <a:r>
              <a:rPr lang="en-US"/>
              <a:t>I don't know.</a:t>
            </a:r>
          </a:p>
        </p:txBody>
      </p:sp>
      <mc:AlternateContent xmlns:mc="http://schemas.openxmlformats.org/markup-compatibility/2006" xmlns:p14="http://schemas.microsoft.com/office/powerpoint/2010/main">
        <mc:Choice Requires="p14">
          <p:contentPart p14:bwMode="auto" r:id="rId2">
            <p14:nvContentPartPr>
              <p14:cNvPr id="60" name="Ink 59">
                <a:extLst>
                  <a:ext uri="{FF2B5EF4-FFF2-40B4-BE49-F238E27FC236}">
                    <a16:creationId xmlns:a16="http://schemas.microsoft.com/office/drawing/2014/main" id="{0141F315-FD96-3C41-B574-7C8A49C0CEEC}"/>
                  </a:ext>
                </a:extLst>
              </p14:cNvPr>
              <p14:cNvContentPartPr/>
              <p14:nvPr/>
            </p14:nvContentPartPr>
            <p14:xfrm>
              <a:off x="2656137" y="3219480"/>
              <a:ext cx="7560" cy="9000"/>
            </p14:xfrm>
          </p:contentPart>
        </mc:Choice>
        <mc:Fallback xmlns="">
          <p:pic>
            <p:nvPicPr>
              <p:cNvPr id="60" name="Ink 59">
                <a:extLst>
                  <a:ext uri="{FF2B5EF4-FFF2-40B4-BE49-F238E27FC236}">
                    <a16:creationId xmlns:a16="http://schemas.microsoft.com/office/drawing/2014/main" id="{0141F315-FD96-3C41-B574-7C8A49C0CEEC}"/>
                  </a:ext>
                </a:extLst>
              </p:cNvPr>
              <p:cNvPicPr/>
              <p:nvPr/>
            </p:nvPicPr>
            <p:blipFill>
              <a:blip r:embed="rId3"/>
              <a:stretch>
                <a:fillRect/>
              </a:stretch>
            </p:blipFill>
            <p:spPr>
              <a:xfrm>
                <a:off x="2647137" y="3210105"/>
                <a:ext cx="25200" cy="273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1" name="Ink 60">
                <a:extLst>
                  <a:ext uri="{FF2B5EF4-FFF2-40B4-BE49-F238E27FC236}">
                    <a16:creationId xmlns:a16="http://schemas.microsoft.com/office/drawing/2014/main" id="{8E0F563A-1DE5-DA47-83F8-5A755F88C4D2}"/>
                  </a:ext>
                </a:extLst>
              </p14:cNvPr>
              <p14:cNvContentPartPr/>
              <p14:nvPr/>
            </p14:nvContentPartPr>
            <p14:xfrm>
              <a:off x="2731737" y="3261960"/>
              <a:ext cx="360" cy="9000"/>
            </p14:xfrm>
          </p:contentPart>
        </mc:Choice>
        <mc:Fallback xmlns="">
          <p:pic>
            <p:nvPicPr>
              <p:cNvPr id="61" name="Ink 60">
                <a:extLst>
                  <a:ext uri="{FF2B5EF4-FFF2-40B4-BE49-F238E27FC236}">
                    <a16:creationId xmlns:a16="http://schemas.microsoft.com/office/drawing/2014/main" id="{8E0F563A-1DE5-DA47-83F8-5A755F88C4D2}"/>
                  </a:ext>
                </a:extLst>
              </p:cNvPr>
              <p:cNvPicPr/>
              <p:nvPr/>
            </p:nvPicPr>
            <p:blipFill>
              <a:blip r:embed="rId5"/>
              <a:stretch>
                <a:fillRect/>
              </a:stretch>
            </p:blipFill>
            <p:spPr>
              <a:xfrm>
                <a:off x="2722737" y="3252960"/>
                <a:ext cx="18000" cy="26640"/>
              </a:xfrm>
              <a:prstGeom prst="rect">
                <a:avLst/>
              </a:prstGeom>
            </p:spPr>
          </p:pic>
        </mc:Fallback>
      </mc:AlternateContent>
    </p:spTree>
    <p:extLst>
      <p:ext uri="{BB962C8B-B14F-4D97-AF65-F5344CB8AC3E}">
        <p14:creationId xmlns:p14="http://schemas.microsoft.com/office/powerpoint/2010/main" val="221923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 in parallel"</a:t>
            </a:r>
          </a:p>
        </p:txBody>
      </p:sp>
      <p:sp>
        <p:nvSpPr>
          <p:cNvPr id="3" name="Content Placeholder 2"/>
          <p:cNvSpPr>
            <a:spLocks noGrp="1"/>
          </p:cNvSpPr>
          <p:nvPr>
            <p:ph idx="1"/>
          </p:nvPr>
        </p:nvSpPr>
        <p:spPr/>
        <p:txBody>
          <a:bodyPr/>
          <a:lstStyle/>
          <a:p>
            <a:pPr marL="0" indent="0">
              <a:buNone/>
            </a:pPr>
            <a:r>
              <a:rPr lang="en-US" dirty="0"/>
              <a:t>M = (Q1xQ2, </a:t>
            </a:r>
            <a:r>
              <a:rPr lang="en-US" dirty="0" err="1"/>
              <a:t>Σ</a:t>
            </a:r>
            <a:r>
              <a:rPr lang="en-US" dirty="0"/>
              <a:t>, </a:t>
            </a:r>
            <a:r>
              <a:rPr lang="en-US" dirty="0" err="1"/>
              <a:t>δ</a:t>
            </a:r>
            <a:r>
              <a:rPr lang="en-US" dirty="0"/>
              <a:t>, ?, ?)</a:t>
            </a:r>
          </a:p>
          <a:p>
            <a:endParaRPr lang="en-US" dirty="0"/>
          </a:p>
          <a:p>
            <a:pPr marL="0" indent="0">
              <a:buNone/>
            </a:pPr>
            <a:r>
              <a:rPr lang="en-US" dirty="0"/>
              <a:t>Start state: </a:t>
            </a:r>
          </a:p>
          <a:p>
            <a:pPr marL="0" indent="0">
              <a:buNone/>
            </a:pPr>
            <a:r>
              <a:rPr lang="en-US" dirty="0"/>
              <a:t>Accept state(s): </a:t>
            </a:r>
          </a:p>
          <a:p>
            <a:pPr marL="0" indent="0">
              <a:buNone/>
            </a:pPr>
            <a:r>
              <a:rPr lang="en-US" dirty="0"/>
              <a:t>Transition function:</a:t>
            </a:r>
          </a:p>
        </p:txBody>
      </p:sp>
      <p:sp>
        <p:nvSpPr>
          <p:cNvPr id="4" name="TextBox 3"/>
          <p:cNvSpPr txBox="1"/>
          <p:nvPr/>
        </p:nvSpPr>
        <p:spPr>
          <a:xfrm>
            <a:off x="4485184" y="2512797"/>
            <a:ext cx="4658816" cy="2031325"/>
          </a:xfrm>
          <a:prstGeom prst="rect">
            <a:avLst/>
          </a:prstGeom>
          <a:solidFill>
            <a:schemeClr val="bg1"/>
          </a:solidFill>
          <a:ln>
            <a:solidFill>
              <a:schemeClr val="tx2"/>
            </a:solidFill>
          </a:ln>
        </p:spPr>
        <p:txBody>
          <a:bodyPr wrap="square" rtlCol="0">
            <a:spAutoFit/>
          </a:bodyPr>
          <a:lstStyle/>
          <a:p>
            <a:r>
              <a:rPr lang="en-US"/>
              <a:t>The set of accepting states for M is</a:t>
            </a:r>
          </a:p>
          <a:p>
            <a:endParaRPr lang="en-US"/>
          </a:p>
          <a:p>
            <a:pPr marL="342900" indent="-342900">
              <a:buAutoNum type="alphaUcPeriod"/>
            </a:pPr>
            <a:r>
              <a:rPr lang="en-US"/>
              <a:t>F1 x F2</a:t>
            </a:r>
          </a:p>
          <a:p>
            <a:pPr marL="342900" indent="-342900">
              <a:buAutoNum type="alphaUcPeriod"/>
            </a:pPr>
            <a:r>
              <a:rPr lang="en-US"/>
              <a:t>{ (r,s) | r is in F1 and s is in F2 }</a:t>
            </a:r>
          </a:p>
          <a:p>
            <a:pPr marL="342900" indent="-342900">
              <a:buFontTx/>
              <a:buAutoNum type="alphaUcPeriod"/>
            </a:pPr>
            <a:r>
              <a:rPr lang="en-US"/>
              <a:t>{ (r,s) | r is in F1 or s is in F2 }</a:t>
            </a:r>
          </a:p>
          <a:p>
            <a:pPr marL="342900" indent="-342900">
              <a:buFontTx/>
              <a:buAutoNum type="alphaUcPeriod"/>
            </a:pPr>
            <a:r>
              <a:rPr lang="en-US"/>
              <a:t>F1 U F2</a:t>
            </a:r>
          </a:p>
          <a:p>
            <a:pPr marL="342900" indent="-342900">
              <a:buAutoNum type="alphaUcPeriod"/>
            </a:pPr>
            <a:r>
              <a:rPr lang="en-US"/>
              <a:t>I don't know.</a:t>
            </a:r>
          </a:p>
        </p:txBody>
      </p:sp>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EEF1E071-00F9-364E-98B7-EA16A196143E}"/>
                  </a:ext>
                </a:extLst>
              </p14:cNvPr>
              <p14:cNvContentPartPr/>
              <p14:nvPr/>
            </p14:nvContentPartPr>
            <p14:xfrm>
              <a:off x="1168344" y="1603800"/>
              <a:ext cx="1050480" cy="34560"/>
            </p14:xfrm>
          </p:contentPart>
        </mc:Choice>
        <mc:Fallback xmlns="">
          <p:pic>
            <p:nvPicPr>
              <p:cNvPr id="7" name="Ink 7">
                <a:extLst>
                  <a:ext uri="{FF2B5EF4-FFF2-40B4-BE49-F238E27FC236}">
                    <a16:creationId xmlns:a16="http://schemas.microsoft.com/office/drawing/2014/main" id="{EEF1E071-00F9-364E-98B7-EA16A196143E}"/>
                  </a:ext>
                </a:extLst>
              </p:cNvPr>
              <p:cNvPicPr/>
              <p:nvPr/>
            </p:nvPicPr>
            <p:blipFill>
              <a:blip r:embed="rId3"/>
              <a:stretch>
                <a:fillRect/>
              </a:stretch>
            </p:blipFill>
            <p:spPr>
              <a:xfrm>
                <a:off x="1159344" y="1594800"/>
                <a:ext cx="1068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3">
                <a:extLst>
                  <a:ext uri="{FF2B5EF4-FFF2-40B4-BE49-F238E27FC236}">
                    <a16:creationId xmlns:a16="http://schemas.microsoft.com/office/drawing/2014/main" id="{315B435E-ED72-9C4B-8E4B-6E586506F424}"/>
                  </a:ext>
                </a:extLst>
              </p14:cNvPr>
              <p14:cNvContentPartPr/>
              <p14:nvPr/>
            </p14:nvContentPartPr>
            <p14:xfrm>
              <a:off x="4492749" y="691560"/>
              <a:ext cx="790200" cy="359640"/>
            </p14:xfrm>
          </p:contentPart>
        </mc:Choice>
        <mc:Fallback xmlns="">
          <p:pic>
            <p:nvPicPr>
              <p:cNvPr id="33" name="Ink 33">
                <a:extLst>
                  <a:ext uri="{FF2B5EF4-FFF2-40B4-BE49-F238E27FC236}">
                    <a16:creationId xmlns:a16="http://schemas.microsoft.com/office/drawing/2014/main" id="{315B435E-ED72-9C4B-8E4B-6E586506F424}"/>
                  </a:ext>
                </a:extLst>
              </p:cNvPr>
              <p:cNvPicPr/>
              <p:nvPr/>
            </p:nvPicPr>
            <p:blipFill>
              <a:blip r:embed="rId5"/>
              <a:stretch>
                <a:fillRect/>
              </a:stretch>
            </p:blipFill>
            <p:spPr>
              <a:xfrm>
                <a:off x="4483753" y="682560"/>
                <a:ext cx="807832"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CCA59521-31C8-1747-BC58-E004584B66E4}"/>
                  </a:ext>
                </a:extLst>
              </p14:cNvPr>
              <p14:cNvContentPartPr/>
              <p14:nvPr/>
            </p14:nvContentPartPr>
            <p14:xfrm>
              <a:off x="5486709" y="731880"/>
              <a:ext cx="5760" cy="10080"/>
            </p14:xfrm>
          </p:contentPart>
        </mc:Choice>
        <mc:Fallback xmlns="">
          <p:pic>
            <p:nvPicPr>
              <p:cNvPr id="34" name="Ink 33">
                <a:extLst>
                  <a:ext uri="{FF2B5EF4-FFF2-40B4-BE49-F238E27FC236}">
                    <a16:creationId xmlns:a16="http://schemas.microsoft.com/office/drawing/2014/main" id="{CCA59521-31C8-1747-BC58-E004584B66E4}"/>
                  </a:ext>
                </a:extLst>
              </p:cNvPr>
              <p:cNvPicPr/>
              <p:nvPr/>
            </p:nvPicPr>
            <p:blipFill>
              <a:blip r:embed="rId7"/>
              <a:stretch>
                <a:fillRect/>
              </a:stretch>
            </p:blipFill>
            <p:spPr>
              <a:xfrm>
                <a:off x="5477709" y="722880"/>
                <a:ext cx="23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E419A4D7-FEBA-194C-869F-05C185D02050}"/>
                  </a:ext>
                </a:extLst>
              </p14:cNvPr>
              <p14:cNvContentPartPr/>
              <p14:nvPr/>
            </p14:nvContentPartPr>
            <p14:xfrm>
              <a:off x="5473389" y="861840"/>
              <a:ext cx="18720" cy="140040"/>
            </p14:xfrm>
          </p:contentPart>
        </mc:Choice>
        <mc:Fallback xmlns="">
          <p:pic>
            <p:nvPicPr>
              <p:cNvPr id="35" name="Ink 34">
                <a:extLst>
                  <a:ext uri="{FF2B5EF4-FFF2-40B4-BE49-F238E27FC236}">
                    <a16:creationId xmlns:a16="http://schemas.microsoft.com/office/drawing/2014/main" id="{E419A4D7-FEBA-194C-869F-05C185D02050}"/>
                  </a:ext>
                </a:extLst>
              </p:cNvPr>
              <p:cNvPicPr/>
              <p:nvPr/>
            </p:nvPicPr>
            <p:blipFill>
              <a:blip r:embed="rId9"/>
              <a:stretch>
                <a:fillRect/>
              </a:stretch>
            </p:blipFill>
            <p:spPr>
              <a:xfrm>
                <a:off x="5464389" y="852863"/>
                <a:ext cx="36360" cy="15763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EA638EF5-8DDE-9041-9F45-20968571FA8D}"/>
                  </a:ext>
                </a:extLst>
              </p14:cNvPr>
              <p14:cNvContentPartPr/>
              <p14:nvPr/>
            </p14:nvContentPartPr>
            <p14:xfrm>
              <a:off x="5588229" y="827640"/>
              <a:ext cx="113760" cy="169920"/>
            </p14:xfrm>
          </p:contentPart>
        </mc:Choice>
        <mc:Fallback xmlns="">
          <p:pic>
            <p:nvPicPr>
              <p:cNvPr id="36" name="Ink 35">
                <a:extLst>
                  <a:ext uri="{FF2B5EF4-FFF2-40B4-BE49-F238E27FC236}">
                    <a16:creationId xmlns:a16="http://schemas.microsoft.com/office/drawing/2014/main" id="{EA638EF5-8DDE-9041-9F45-20968571FA8D}"/>
                  </a:ext>
                </a:extLst>
              </p:cNvPr>
              <p:cNvPicPr/>
              <p:nvPr/>
            </p:nvPicPr>
            <p:blipFill>
              <a:blip r:embed="rId11"/>
              <a:stretch>
                <a:fillRect/>
              </a:stretch>
            </p:blipFill>
            <p:spPr>
              <a:xfrm>
                <a:off x="5579229" y="818621"/>
                <a:ext cx="1314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40">
                <a:extLst>
                  <a:ext uri="{FF2B5EF4-FFF2-40B4-BE49-F238E27FC236}">
                    <a16:creationId xmlns:a16="http://schemas.microsoft.com/office/drawing/2014/main" id="{C136DBC8-578D-534D-9E8D-393A2C55837C}"/>
                  </a:ext>
                </a:extLst>
              </p14:cNvPr>
              <p14:cNvContentPartPr/>
              <p14:nvPr/>
            </p14:nvContentPartPr>
            <p14:xfrm>
              <a:off x="5991789" y="818640"/>
              <a:ext cx="576720" cy="206280"/>
            </p14:xfrm>
          </p:contentPart>
        </mc:Choice>
        <mc:Fallback xmlns="">
          <p:pic>
            <p:nvPicPr>
              <p:cNvPr id="40" name="Ink 40">
                <a:extLst>
                  <a:ext uri="{FF2B5EF4-FFF2-40B4-BE49-F238E27FC236}">
                    <a16:creationId xmlns:a16="http://schemas.microsoft.com/office/drawing/2014/main" id="{C136DBC8-578D-534D-9E8D-393A2C55837C}"/>
                  </a:ext>
                </a:extLst>
              </p:cNvPr>
              <p:cNvPicPr/>
              <p:nvPr/>
            </p:nvPicPr>
            <p:blipFill>
              <a:blip r:embed="rId13"/>
              <a:stretch>
                <a:fillRect/>
              </a:stretch>
            </p:blipFill>
            <p:spPr>
              <a:xfrm>
                <a:off x="5982789" y="809640"/>
                <a:ext cx="594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9">
                <a:extLst>
                  <a:ext uri="{FF2B5EF4-FFF2-40B4-BE49-F238E27FC236}">
                    <a16:creationId xmlns:a16="http://schemas.microsoft.com/office/drawing/2014/main" id="{0463BB9F-8FC1-AE48-8F23-D8CD9C8AB8DD}"/>
                  </a:ext>
                </a:extLst>
              </p14:cNvPr>
              <p14:cNvContentPartPr/>
              <p14:nvPr/>
            </p14:nvContentPartPr>
            <p14:xfrm>
              <a:off x="6871989" y="717120"/>
              <a:ext cx="1319760" cy="335520"/>
            </p14:xfrm>
          </p:contentPart>
        </mc:Choice>
        <mc:Fallback xmlns="">
          <p:pic>
            <p:nvPicPr>
              <p:cNvPr id="49" name="Ink 49">
                <a:extLst>
                  <a:ext uri="{FF2B5EF4-FFF2-40B4-BE49-F238E27FC236}">
                    <a16:creationId xmlns:a16="http://schemas.microsoft.com/office/drawing/2014/main" id="{0463BB9F-8FC1-AE48-8F23-D8CD9C8AB8DD}"/>
                  </a:ext>
                </a:extLst>
              </p:cNvPr>
              <p:cNvPicPr/>
              <p:nvPr/>
            </p:nvPicPr>
            <p:blipFill>
              <a:blip r:embed="rId15"/>
              <a:stretch>
                <a:fillRect/>
              </a:stretch>
            </p:blipFill>
            <p:spPr>
              <a:xfrm>
                <a:off x="6862987" y="708110"/>
                <a:ext cx="1337405" cy="35317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ABC02BD3-FAC3-BB4F-B42A-DF988CC68DC6}"/>
                  </a:ext>
                </a:extLst>
              </p14:cNvPr>
              <p14:cNvContentPartPr/>
              <p14:nvPr/>
            </p14:nvContentPartPr>
            <p14:xfrm>
              <a:off x="6211389" y="1690920"/>
              <a:ext cx="49320" cy="223560"/>
            </p14:xfrm>
          </p:contentPart>
        </mc:Choice>
        <mc:Fallback xmlns="">
          <p:pic>
            <p:nvPicPr>
              <p:cNvPr id="52" name="Ink 51">
                <a:extLst>
                  <a:ext uri="{FF2B5EF4-FFF2-40B4-BE49-F238E27FC236}">
                    <a16:creationId xmlns:a16="http://schemas.microsoft.com/office/drawing/2014/main" id="{ABC02BD3-FAC3-BB4F-B42A-DF988CC68DC6}"/>
                  </a:ext>
                </a:extLst>
              </p:cNvPr>
              <p:cNvPicPr/>
              <p:nvPr/>
            </p:nvPicPr>
            <p:blipFill>
              <a:blip r:embed="rId17"/>
              <a:stretch>
                <a:fillRect/>
              </a:stretch>
            </p:blipFill>
            <p:spPr>
              <a:xfrm>
                <a:off x="6202454" y="1681920"/>
                <a:ext cx="66832"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3">
                <a:extLst>
                  <a:ext uri="{FF2B5EF4-FFF2-40B4-BE49-F238E27FC236}">
                    <a16:creationId xmlns:a16="http://schemas.microsoft.com/office/drawing/2014/main" id="{985A7A83-690B-7F4D-AE3F-70FEDA130E5C}"/>
                  </a:ext>
                </a:extLst>
              </p14:cNvPr>
              <p14:cNvContentPartPr/>
              <p14:nvPr/>
            </p14:nvContentPartPr>
            <p14:xfrm>
              <a:off x="5316429" y="1246680"/>
              <a:ext cx="698760" cy="821880"/>
            </p14:xfrm>
          </p:contentPart>
        </mc:Choice>
        <mc:Fallback xmlns="">
          <p:pic>
            <p:nvPicPr>
              <p:cNvPr id="53" name="Ink 53">
                <a:extLst>
                  <a:ext uri="{FF2B5EF4-FFF2-40B4-BE49-F238E27FC236}">
                    <a16:creationId xmlns:a16="http://schemas.microsoft.com/office/drawing/2014/main" id="{985A7A83-690B-7F4D-AE3F-70FEDA130E5C}"/>
                  </a:ext>
                </a:extLst>
              </p:cNvPr>
              <p:cNvPicPr/>
              <p:nvPr/>
            </p:nvPicPr>
            <p:blipFill>
              <a:blip r:embed="rId19"/>
              <a:stretch>
                <a:fillRect/>
              </a:stretch>
            </p:blipFill>
            <p:spPr>
              <a:xfrm>
                <a:off x="5307429" y="1237684"/>
                <a:ext cx="716400" cy="8395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5">
                <a:extLst>
                  <a:ext uri="{FF2B5EF4-FFF2-40B4-BE49-F238E27FC236}">
                    <a16:creationId xmlns:a16="http://schemas.microsoft.com/office/drawing/2014/main" id="{0CDAA8AF-761E-B94C-9460-4F9495E36094}"/>
                  </a:ext>
                </a:extLst>
              </p14:cNvPr>
              <p14:cNvContentPartPr/>
              <p14:nvPr/>
            </p14:nvContentPartPr>
            <p14:xfrm>
              <a:off x="7122549" y="1142280"/>
              <a:ext cx="158760" cy="842400"/>
            </p14:xfrm>
          </p:contentPart>
        </mc:Choice>
        <mc:Fallback xmlns="">
          <p:pic>
            <p:nvPicPr>
              <p:cNvPr id="56" name="Ink 55">
                <a:extLst>
                  <a:ext uri="{FF2B5EF4-FFF2-40B4-BE49-F238E27FC236}">
                    <a16:creationId xmlns:a16="http://schemas.microsoft.com/office/drawing/2014/main" id="{0CDAA8AF-761E-B94C-9460-4F9495E36094}"/>
                  </a:ext>
                </a:extLst>
              </p:cNvPr>
              <p:cNvPicPr/>
              <p:nvPr/>
            </p:nvPicPr>
            <p:blipFill>
              <a:blip r:embed="rId21"/>
              <a:stretch>
                <a:fillRect/>
              </a:stretch>
            </p:blipFill>
            <p:spPr>
              <a:xfrm>
                <a:off x="7113549" y="1133280"/>
                <a:ext cx="17640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7">
                <a:extLst>
                  <a:ext uri="{FF2B5EF4-FFF2-40B4-BE49-F238E27FC236}">
                    <a16:creationId xmlns:a16="http://schemas.microsoft.com/office/drawing/2014/main" id="{BBE0CBC4-6ADD-2543-8869-241F6F58730C}"/>
                  </a:ext>
                </a:extLst>
              </p14:cNvPr>
              <p14:cNvContentPartPr/>
              <p14:nvPr/>
            </p14:nvContentPartPr>
            <p14:xfrm>
              <a:off x="6462669" y="1335960"/>
              <a:ext cx="443880" cy="710280"/>
            </p14:xfrm>
          </p:contentPart>
        </mc:Choice>
        <mc:Fallback xmlns="">
          <p:pic>
            <p:nvPicPr>
              <p:cNvPr id="57" name="Ink 57">
                <a:extLst>
                  <a:ext uri="{FF2B5EF4-FFF2-40B4-BE49-F238E27FC236}">
                    <a16:creationId xmlns:a16="http://schemas.microsoft.com/office/drawing/2014/main" id="{BBE0CBC4-6ADD-2543-8869-241F6F58730C}"/>
                  </a:ext>
                </a:extLst>
              </p:cNvPr>
              <p:cNvPicPr/>
              <p:nvPr/>
            </p:nvPicPr>
            <p:blipFill>
              <a:blip r:embed="rId23"/>
              <a:stretch>
                <a:fillRect/>
              </a:stretch>
            </p:blipFill>
            <p:spPr>
              <a:xfrm>
                <a:off x="6453676" y="1326965"/>
                <a:ext cx="461506" cy="72791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0141F315-FD96-3C41-B574-7C8A49C0CEEC}"/>
                  </a:ext>
                </a:extLst>
              </p14:cNvPr>
              <p14:cNvContentPartPr/>
              <p14:nvPr/>
            </p14:nvContentPartPr>
            <p14:xfrm>
              <a:off x="2656137" y="3219480"/>
              <a:ext cx="7560" cy="9000"/>
            </p14:xfrm>
          </p:contentPart>
        </mc:Choice>
        <mc:Fallback xmlns="">
          <p:pic>
            <p:nvPicPr>
              <p:cNvPr id="60" name="Ink 59">
                <a:extLst>
                  <a:ext uri="{FF2B5EF4-FFF2-40B4-BE49-F238E27FC236}">
                    <a16:creationId xmlns:a16="http://schemas.microsoft.com/office/drawing/2014/main" id="{0141F315-FD96-3C41-B574-7C8A49C0CEEC}"/>
                  </a:ext>
                </a:extLst>
              </p:cNvPr>
              <p:cNvPicPr/>
              <p:nvPr/>
            </p:nvPicPr>
            <p:blipFill>
              <a:blip r:embed="rId7"/>
              <a:stretch>
                <a:fillRect/>
              </a:stretch>
            </p:blipFill>
            <p:spPr>
              <a:xfrm>
                <a:off x="2647137" y="3210105"/>
                <a:ext cx="25200" cy="2737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1" name="Ink 60">
                <a:extLst>
                  <a:ext uri="{FF2B5EF4-FFF2-40B4-BE49-F238E27FC236}">
                    <a16:creationId xmlns:a16="http://schemas.microsoft.com/office/drawing/2014/main" id="{8E0F563A-1DE5-DA47-83F8-5A755F88C4D2}"/>
                  </a:ext>
                </a:extLst>
              </p14:cNvPr>
              <p14:cNvContentPartPr/>
              <p14:nvPr/>
            </p14:nvContentPartPr>
            <p14:xfrm>
              <a:off x="2731737" y="3261960"/>
              <a:ext cx="360" cy="9000"/>
            </p14:xfrm>
          </p:contentPart>
        </mc:Choice>
        <mc:Fallback xmlns="">
          <p:pic>
            <p:nvPicPr>
              <p:cNvPr id="61" name="Ink 60">
                <a:extLst>
                  <a:ext uri="{FF2B5EF4-FFF2-40B4-BE49-F238E27FC236}">
                    <a16:creationId xmlns:a16="http://schemas.microsoft.com/office/drawing/2014/main" id="{8E0F563A-1DE5-DA47-83F8-5A755F88C4D2}"/>
                  </a:ext>
                </a:extLst>
              </p:cNvPr>
              <p:cNvPicPr/>
              <p:nvPr/>
            </p:nvPicPr>
            <p:blipFill>
              <a:blip r:embed="rId26"/>
              <a:stretch>
                <a:fillRect/>
              </a:stretch>
            </p:blipFill>
            <p:spPr>
              <a:xfrm>
                <a:off x="2722737" y="3252960"/>
                <a:ext cx="18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5">
                <a:extLst>
                  <a:ext uri="{FF2B5EF4-FFF2-40B4-BE49-F238E27FC236}">
                    <a16:creationId xmlns:a16="http://schemas.microsoft.com/office/drawing/2014/main" id="{547F59F1-99A1-A54D-8B6E-B8C362BAF182}"/>
                  </a:ext>
                </a:extLst>
              </p14:cNvPr>
              <p14:cNvContentPartPr/>
              <p14:nvPr/>
            </p14:nvContentPartPr>
            <p14:xfrm>
              <a:off x="2282097" y="2099160"/>
              <a:ext cx="444960" cy="433080"/>
            </p14:xfrm>
          </p:contentPart>
        </mc:Choice>
        <mc:Fallback xmlns="">
          <p:pic>
            <p:nvPicPr>
              <p:cNvPr id="65" name="Ink 65">
                <a:extLst>
                  <a:ext uri="{FF2B5EF4-FFF2-40B4-BE49-F238E27FC236}">
                    <a16:creationId xmlns:a16="http://schemas.microsoft.com/office/drawing/2014/main" id="{547F59F1-99A1-A54D-8B6E-B8C362BAF182}"/>
                  </a:ext>
                </a:extLst>
              </p:cNvPr>
              <p:cNvPicPr/>
              <p:nvPr/>
            </p:nvPicPr>
            <p:blipFill>
              <a:blip r:embed="rId28"/>
              <a:stretch>
                <a:fillRect/>
              </a:stretch>
            </p:blipFill>
            <p:spPr>
              <a:xfrm>
                <a:off x="2273097" y="2090160"/>
                <a:ext cx="4626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B3D15973-147C-074D-90B7-3EE83ED9EAEE}"/>
                  </a:ext>
                </a:extLst>
              </p14:cNvPr>
              <p14:cNvContentPartPr/>
              <p14:nvPr/>
            </p14:nvContentPartPr>
            <p14:xfrm>
              <a:off x="2875017" y="2335320"/>
              <a:ext cx="36720" cy="118080"/>
            </p14:xfrm>
          </p:contentPart>
        </mc:Choice>
        <mc:Fallback xmlns="">
          <p:pic>
            <p:nvPicPr>
              <p:cNvPr id="66" name="Ink 65">
                <a:extLst>
                  <a:ext uri="{FF2B5EF4-FFF2-40B4-BE49-F238E27FC236}">
                    <a16:creationId xmlns:a16="http://schemas.microsoft.com/office/drawing/2014/main" id="{B3D15973-147C-074D-90B7-3EE83ED9EAEE}"/>
                  </a:ext>
                </a:extLst>
              </p:cNvPr>
              <p:cNvPicPr/>
              <p:nvPr/>
            </p:nvPicPr>
            <p:blipFill>
              <a:blip r:embed="rId30"/>
              <a:stretch>
                <a:fillRect/>
              </a:stretch>
            </p:blipFill>
            <p:spPr>
              <a:xfrm>
                <a:off x="2866017" y="2326320"/>
                <a:ext cx="54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2" name="Ink 72">
                <a:extLst>
                  <a:ext uri="{FF2B5EF4-FFF2-40B4-BE49-F238E27FC236}">
                    <a16:creationId xmlns:a16="http://schemas.microsoft.com/office/drawing/2014/main" id="{A54D7793-7353-9941-8732-DE5247782B0B}"/>
                  </a:ext>
                </a:extLst>
              </p14:cNvPr>
              <p14:cNvContentPartPr/>
              <p14:nvPr/>
            </p14:nvContentPartPr>
            <p14:xfrm>
              <a:off x="3122697" y="2229120"/>
              <a:ext cx="246960" cy="289800"/>
            </p14:xfrm>
          </p:contentPart>
        </mc:Choice>
        <mc:Fallback xmlns="">
          <p:pic>
            <p:nvPicPr>
              <p:cNvPr id="72" name="Ink 72">
                <a:extLst>
                  <a:ext uri="{FF2B5EF4-FFF2-40B4-BE49-F238E27FC236}">
                    <a16:creationId xmlns:a16="http://schemas.microsoft.com/office/drawing/2014/main" id="{A54D7793-7353-9941-8732-DE5247782B0B}"/>
                  </a:ext>
                </a:extLst>
              </p:cNvPr>
              <p:cNvPicPr/>
              <p:nvPr/>
            </p:nvPicPr>
            <p:blipFill>
              <a:blip r:embed="rId32"/>
              <a:stretch>
                <a:fillRect/>
              </a:stretch>
            </p:blipFill>
            <p:spPr>
              <a:xfrm>
                <a:off x="3113697" y="2220131"/>
                <a:ext cx="264600" cy="30741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3" name="Ink 72">
                <a:extLst>
                  <a:ext uri="{FF2B5EF4-FFF2-40B4-BE49-F238E27FC236}">
                    <a16:creationId xmlns:a16="http://schemas.microsoft.com/office/drawing/2014/main" id="{2504F884-19D7-5F4B-9B88-0D0B6DB412A3}"/>
                  </a:ext>
                </a:extLst>
              </p14:cNvPr>
              <p14:cNvContentPartPr/>
              <p14:nvPr/>
            </p14:nvContentPartPr>
            <p14:xfrm>
              <a:off x="3448497" y="2150280"/>
              <a:ext cx="33120" cy="113040"/>
            </p14:xfrm>
          </p:contentPart>
        </mc:Choice>
        <mc:Fallback xmlns="">
          <p:pic>
            <p:nvPicPr>
              <p:cNvPr id="73" name="Ink 72">
                <a:extLst>
                  <a:ext uri="{FF2B5EF4-FFF2-40B4-BE49-F238E27FC236}">
                    <a16:creationId xmlns:a16="http://schemas.microsoft.com/office/drawing/2014/main" id="{2504F884-19D7-5F4B-9B88-0D0B6DB412A3}"/>
                  </a:ext>
                </a:extLst>
              </p:cNvPr>
              <p:cNvPicPr/>
              <p:nvPr/>
            </p:nvPicPr>
            <p:blipFill>
              <a:blip r:embed="rId34"/>
              <a:stretch>
                <a:fillRect/>
              </a:stretch>
            </p:blipFill>
            <p:spPr>
              <a:xfrm>
                <a:off x="3439497" y="2141280"/>
                <a:ext cx="50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7" name="Ink 76">
                <a:extLst>
                  <a:ext uri="{FF2B5EF4-FFF2-40B4-BE49-F238E27FC236}">
                    <a16:creationId xmlns:a16="http://schemas.microsoft.com/office/drawing/2014/main" id="{93A3679A-2F23-C545-A9B3-EE78BDE69E52}"/>
                  </a:ext>
                </a:extLst>
              </p14:cNvPr>
              <p14:cNvContentPartPr/>
              <p14:nvPr/>
            </p14:nvContentPartPr>
            <p14:xfrm>
              <a:off x="3610137" y="2097720"/>
              <a:ext cx="72000" cy="402840"/>
            </p14:xfrm>
          </p:contentPart>
        </mc:Choice>
        <mc:Fallback xmlns="">
          <p:pic>
            <p:nvPicPr>
              <p:cNvPr id="77" name="Ink 76">
                <a:extLst>
                  <a:ext uri="{FF2B5EF4-FFF2-40B4-BE49-F238E27FC236}">
                    <a16:creationId xmlns:a16="http://schemas.microsoft.com/office/drawing/2014/main" id="{93A3679A-2F23-C545-A9B3-EE78BDE69E52}"/>
                  </a:ext>
                </a:extLst>
              </p:cNvPr>
              <p:cNvPicPr/>
              <p:nvPr/>
            </p:nvPicPr>
            <p:blipFill>
              <a:blip r:embed="rId36"/>
              <a:stretch>
                <a:fillRect/>
              </a:stretch>
            </p:blipFill>
            <p:spPr>
              <a:xfrm>
                <a:off x="3601137" y="2088720"/>
                <a:ext cx="89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8" name="Ink 77">
                <a:extLst>
                  <a:ext uri="{FF2B5EF4-FFF2-40B4-BE49-F238E27FC236}">
                    <a16:creationId xmlns:a16="http://schemas.microsoft.com/office/drawing/2014/main" id="{24FAFA7E-3F57-404A-9374-7E3CAD9C3718}"/>
                  </a:ext>
                </a:extLst>
              </p14:cNvPr>
              <p14:cNvContentPartPr/>
              <p14:nvPr/>
            </p14:nvContentPartPr>
            <p14:xfrm>
              <a:off x="651657" y="3649680"/>
              <a:ext cx="273600" cy="434520"/>
            </p14:xfrm>
          </p:contentPart>
        </mc:Choice>
        <mc:Fallback xmlns="">
          <p:pic>
            <p:nvPicPr>
              <p:cNvPr id="78" name="Ink 77">
                <a:extLst>
                  <a:ext uri="{FF2B5EF4-FFF2-40B4-BE49-F238E27FC236}">
                    <a16:creationId xmlns:a16="http://schemas.microsoft.com/office/drawing/2014/main" id="{24FAFA7E-3F57-404A-9374-7E3CAD9C3718}"/>
                  </a:ext>
                </a:extLst>
              </p:cNvPr>
              <p:cNvPicPr/>
              <p:nvPr/>
            </p:nvPicPr>
            <p:blipFill>
              <a:blip r:embed="rId38"/>
              <a:stretch>
                <a:fillRect/>
              </a:stretch>
            </p:blipFill>
            <p:spPr>
              <a:xfrm>
                <a:off x="642657" y="3640680"/>
                <a:ext cx="29124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9" name="Ink 78">
                <a:extLst>
                  <a:ext uri="{FF2B5EF4-FFF2-40B4-BE49-F238E27FC236}">
                    <a16:creationId xmlns:a16="http://schemas.microsoft.com/office/drawing/2014/main" id="{27BC2C31-BA55-0C48-B75F-400238A8F249}"/>
                  </a:ext>
                </a:extLst>
              </p14:cNvPr>
              <p14:cNvContentPartPr/>
              <p14:nvPr/>
            </p14:nvContentPartPr>
            <p14:xfrm>
              <a:off x="1069977" y="3903480"/>
              <a:ext cx="8640" cy="126720"/>
            </p14:xfrm>
          </p:contentPart>
        </mc:Choice>
        <mc:Fallback xmlns="">
          <p:pic>
            <p:nvPicPr>
              <p:cNvPr id="79" name="Ink 78">
                <a:extLst>
                  <a:ext uri="{FF2B5EF4-FFF2-40B4-BE49-F238E27FC236}">
                    <a16:creationId xmlns:a16="http://schemas.microsoft.com/office/drawing/2014/main" id="{27BC2C31-BA55-0C48-B75F-400238A8F249}"/>
                  </a:ext>
                </a:extLst>
              </p:cNvPr>
              <p:cNvPicPr/>
              <p:nvPr/>
            </p:nvPicPr>
            <p:blipFill>
              <a:blip r:embed="rId40"/>
              <a:stretch>
                <a:fillRect/>
              </a:stretch>
            </p:blipFill>
            <p:spPr>
              <a:xfrm>
                <a:off x="1060977" y="3894480"/>
                <a:ext cx="26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2" name="Ink 82">
                <a:extLst>
                  <a:ext uri="{FF2B5EF4-FFF2-40B4-BE49-F238E27FC236}">
                    <a16:creationId xmlns:a16="http://schemas.microsoft.com/office/drawing/2014/main" id="{85F7F661-6BA8-BE40-A1B2-805F5CCC6E5E}"/>
                  </a:ext>
                </a:extLst>
              </p14:cNvPr>
              <p14:cNvContentPartPr/>
              <p14:nvPr/>
            </p14:nvContentPartPr>
            <p14:xfrm>
              <a:off x="1266177" y="3792960"/>
              <a:ext cx="164880" cy="85680"/>
            </p14:xfrm>
          </p:contentPart>
        </mc:Choice>
        <mc:Fallback xmlns="">
          <p:pic>
            <p:nvPicPr>
              <p:cNvPr id="82" name="Ink 82">
                <a:extLst>
                  <a:ext uri="{FF2B5EF4-FFF2-40B4-BE49-F238E27FC236}">
                    <a16:creationId xmlns:a16="http://schemas.microsoft.com/office/drawing/2014/main" id="{85F7F661-6BA8-BE40-A1B2-805F5CCC6E5E}"/>
                  </a:ext>
                </a:extLst>
              </p:cNvPr>
              <p:cNvPicPr/>
              <p:nvPr/>
            </p:nvPicPr>
            <p:blipFill>
              <a:blip r:embed="rId42"/>
              <a:stretch>
                <a:fillRect/>
              </a:stretch>
            </p:blipFill>
            <p:spPr>
              <a:xfrm>
                <a:off x="1257177" y="3783960"/>
                <a:ext cx="182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3" name="Ink 82">
                <a:extLst>
                  <a:ext uri="{FF2B5EF4-FFF2-40B4-BE49-F238E27FC236}">
                    <a16:creationId xmlns:a16="http://schemas.microsoft.com/office/drawing/2014/main" id="{D63674F7-4445-7543-AB89-0F5B348C6FC6}"/>
                  </a:ext>
                </a:extLst>
              </p14:cNvPr>
              <p14:cNvContentPartPr/>
              <p14:nvPr/>
            </p14:nvContentPartPr>
            <p14:xfrm>
              <a:off x="1598817" y="3581280"/>
              <a:ext cx="180720" cy="467640"/>
            </p14:xfrm>
          </p:contentPart>
        </mc:Choice>
        <mc:Fallback xmlns="">
          <p:pic>
            <p:nvPicPr>
              <p:cNvPr id="83" name="Ink 82">
                <a:extLst>
                  <a:ext uri="{FF2B5EF4-FFF2-40B4-BE49-F238E27FC236}">
                    <a16:creationId xmlns:a16="http://schemas.microsoft.com/office/drawing/2014/main" id="{D63674F7-4445-7543-AB89-0F5B348C6FC6}"/>
                  </a:ext>
                </a:extLst>
              </p:cNvPr>
              <p:cNvPicPr/>
              <p:nvPr/>
            </p:nvPicPr>
            <p:blipFill>
              <a:blip r:embed="rId44"/>
              <a:stretch>
                <a:fillRect/>
              </a:stretch>
            </p:blipFill>
            <p:spPr>
              <a:xfrm>
                <a:off x="1589799" y="3572280"/>
                <a:ext cx="198395"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1" name="Ink 91">
                <a:extLst>
                  <a:ext uri="{FF2B5EF4-FFF2-40B4-BE49-F238E27FC236}">
                    <a16:creationId xmlns:a16="http://schemas.microsoft.com/office/drawing/2014/main" id="{B7452AC9-C6E4-3045-BDE6-B3B20787A7F1}"/>
                  </a:ext>
                </a:extLst>
              </p14:cNvPr>
              <p14:cNvContentPartPr/>
              <p14:nvPr/>
            </p14:nvContentPartPr>
            <p14:xfrm>
              <a:off x="1815537" y="3721320"/>
              <a:ext cx="264960" cy="308520"/>
            </p14:xfrm>
          </p:contentPart>
        </mc:Choice>
        <mc:Fallback xmlns="">
          <p:pic>
            <p:nvPicPr>
              <p:cNvPr id="91" name="Ink 91">
                <a:extLst>
                  <a:ext uri="{FF2B5EF4-FFF2-40B4-BE49-F238E27FC236}">
                    <a16:creationId xmlns:a16="http://schemas.microsoft.com/office/drawing/2014/main" id="{B7452AC9-C6E4-3045-BDE6-B3B20787A7F1}"/>
                  </a:ext>
                </a:extLst>
              </p:cNvPr>
              <p:cNvPicPr/>
              <p:nvPr/>
            </p:nvPicPr>
            <p:blipFill>
              <a:blip r:embed="rId46"/>
              <a:stretch>
                <a:fillRect/>
              </a:stretch>
            </p:blipFill>
            <p:spPr>
              <a:xfrm>
                <a:off x="1806525" y="3712320"/>
                <a:ext cx="282624"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7D514483-2CF1-6C43-AA12-C2EDCEB96E30}"/>
                  </a:ext>
                </a:extLst>
              </p14:cNvPr>
              <p14:cNvContentPartPr/>
              <p14:nvPr/>
            </p14:nvContentPartPr>
            <p14:xfrm>
              <a:off x="2172657" y="3965400"/>
              <a:ext cx="35280" cy="68400"/>
            </p14:xfrm>
          </p:contentPart>
        </mc:Choice>
        <mc:Fallback xmlns="">
          <p:pic>
            <p:nvPicPr>
              <p:cNvPr id="92" name="Ink 91">
                <a:extLst>
                  <a:ext uri="{FF2B5EF4-FFF2-40B4-BE49-F238E27FC236}">
                    <a16:creationId xmlns:a16="http://schemas.microsoft.com/office/drawing/2014/main" id="{7D514483-2CF1-6C43-AA12-C2EDCEB96E30}"/>
                  </a:ext>
                </a:extLst>
              </p:cNvPr>
              <p:cNvPicPr/>
              <p:nvPr/>
            </p:nvPicPr>
            <p:blipFill>
              <a:blip r:embed="rId48"/>
              <a:stretch>
                <a:fillRect/>
              </a:stretch>
            </p:blipFill>
            <p:spPr>
              <a:xfrm>
                <a:off x="2163748" y="3956352"/>
                <a:ext cx="52742" cy="8613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3" name="Ink 92">
                <a:extLst>
                  <a:ext uri="{FF2B5EF4-FFF2-40B4-BE49-F238E27FC236}">
                    <a16:creationId xmlns:a16="http://schemas.microsoft.com/office/drawing/2014/main" id="{F8527AEB-007B-4E49-8FF3-D9930099546C}"/>
                  </a:ext>
                </a:extLst>
              </p14:cNvPr>
              <p14:cNvContentPartPr/>
              <p14:nvPr/>
            </p14:nvContentPartPr>
            <p14:xfrm>
              <a:off x="2319537" y="3680640"/>
              <a:ext cx="176400" cy="291240"/>
            </p14:xfrm>
          </p:contentPart>
        </mc:Choice>
        <mc:Fallback xmlns="">
          <p:pic>
            <p:nvPicPr>
              <p:cNvPr id="93" name="Ink 92">
                <a:extLst>
                  <a:ext uri="{FF2B5EF4-FFF2-40B4-BE49-F238E27FC236}">
                    <a16:creationId xmlns:a16="http://schemas.microsoft.com/office/drawing/2014/main" id="{F8527AEB-007B-4E49-8FF3-D9930099546C}"/>
                  </a:ext>
                </a:extLst>
              </p:cNvPr>
              <p:cNvPicPr/>
              <p:nvPr/>
            </p:nvPicPr>
            <p:blipFill>
              <a:blip r:embed="rId50"/>
              <a:stretch>
                <a:fillRect/>
              </a:stretch>
            </p:blipFill>
            <p:spPr>
              <a:xfrm>
                <a:off x="2310537" y="3671640"/>
                <a:ext cx="1940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4" name="Ink 93">
                <a:extLst>
                  <a:ext uri="{FF2B5EF4-FFF2-40B4-BE49-F238E27FC236}">
                    <a16:creationId xmlns:a16="http://schemas.microsoft.com/office/drawing/2014/main" id="{D091EF3C-4F70-1C46-8065-F39378977900}"/>
                  </a:ext>
                </a:extLst>
              </p14:cNvPr>
              <p14:cNvContentPartPr/>
              <p14:nvPr/>
            </p14:nvContentPartPr>
            <p14:xfrm>
              <a:off x="2628417" y="3938400"/>
              <a:ext cx="36000" cy="94680"/>
            </p14:xfrm>
          </p:contentPart>
        </mc:Choice>
        <mc:Fallback xmlns="">
          <p:pic>
            <p:nvPicPr>
              <p:cNvPr id="94" name="Ink 93">
                <a:extLst>
                  <a:ext uri="{FF2B5EF4-FFF2-40B4-BE49-F238E27FC236}">
                    <a16:creationId xmlns:a16="http://schemas.microsoft.com/office/drawing/2014/main" id="{D091EF3C-4F70-1C46-8065-F39378977900}"/>
                  </a:ext>
                </a:extLst>
              </p:cNvPr>
              <p:cNvPicPr/>
              <p:nvPr/>
            </p:nvPicPr>
            <p:blipFill>
              <a:blip r:embed="rId52"/>
              <a:stretch>
                <a:fillRect/>
              </a:stretch>
            </p:blipFill>
            <p:spPr>
              <a:xfrm>
                <a:off x="2619417" y="3929400"/>
                <a:ext cx="53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7" name="Ink 97">
                <a:extLst>
                  <a:ext uri="{FF2B5EF4-FFF2-40B4-BE49-F238E27FC236}">
                    <a16:creationId xmlns:a16="http://schemas.microsoft.com/office/drawing/2014/main" id="{A4A138A8-2083-AB45-95A2-3443B932E872}"/>
                  </a:ext>
                </a:extLst>
              </p14:cNvPr>
              <p14:cNvContentPartPr/>
              <p14:nvPr/>
            </p14:nvContentPartPr>
            <p14:xfrm>
              <a:off x="2866377" y="3601440"/>
              <a:ext cx="254160" cy="441360"/>
            </p14:xfrm>
          </p:contentPart>
        </mc:Choice>
        <mc:Fallback xmlns="">
          <p:pic>
            <p:nvPicPr>
              <p:cNvPr id="97" name="Ink 97">
                <a:extLst>
                  <a:ext uri="{FF2B5EF4-FFF2-40B4-BE49-F238E27FC236}">
                    <a16:creationId xmlns:a16="http://schemas.microsoft.com/office/drawing/2014/main" id="{A4A138A8-2083-AB45-95A2-3443B932E872}"/>
                  </a:ext>
                </a:extLst>
              </p:cNvPr>
              <p:cNvPicPr/>
              <p:nvPr/>
            </p:nvPicPr>
            <p:blipFill>
              <a:blip r:embed="rId54"/>
              <a:stretch>
                <a:fillRect/>
              </a:stretch>
            </p:blipFill>
            <p:spPr>
              <a:xfrm>
                <a:off x="2857364" y="3592433"/>
                <a:ext cx="271825" cy="45901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C55A9AAC-5AAB-1C41-9DBA-1CB40A7F5F3A}"/>
                  </a:ext>
                </a:extLst>
              </p14:cNvPr>
              <p14:cNvContentPartPr/>
              <p14:nvPr/>
            </p14:nvContentPartPr>
            <p14:xfrm>
              <a:off x="3252297" y="3958920"/>
              <a:ext cx="65520" cy="109080"/>
            </p14:xfrm>
          </p:contentPart>
        </mc:Choice>
        <mc:Fallback xmlns="">
          <p:pic>
            <p:nvPicPr>
              <p:cNvPr id="98" name="Ink 97">
                <a:extLst>
                  <a:ext uri="{FF2B5EF4-FFF2-40B4-BE49-F238E27FC236}">
                    <a16:creationId xmlns:a16="http://schemas.microsoft.com/office/drawing/2014/main" id="{C55A9AAC-5AAB-1C41-9DBA-1CB40A7F5F3A}"/>
                  </a:ext>
                </a:extLst>
              </p:cNvPr>
              <p:cNvPicPr/>
              <p:nvPr/>
            </p:nvPicPr>
            <p:blipFill>
              <a:blip r:embed="rId56"/>
              <a:stretch>
                <a:fillRect/>
              </a:stretch>
            </p:blipFill>
            <p:spPr>
              <a:xfrm>
                <a:off x="3243346" y="3949950"/>
                <a:ext cx="83064" cy="12666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1" name="Ink 101">
                <a:extLst>
                  <a:ext uri="{FF2B5EF4-FFF2-40B4-BE49-F238E27FC236}">
                    <a16:creationId xmlns:a16="http://schemas.microsoft.com/office/drawing/2014/main" id="{4B8B1DC6-7BFE-5B4F-96A2-4523CCA875CA}"/>
                  </a:ext>
                </a:extLst>
              </p14:cNvPr>
              <p14:cNvContentPartPr/>
              <p14:nvPr/>
            </p14:nvContentPartPr>
            <p14:xfrm>
              <a:off x="3509337" y="3746880"/>
              <a:ext cx="263160" cy="378000"/>
            </p14:xfrm>
          </p:contentPart>
        </mc:Choice>
        <mc:Fallback xmlns="">
          <p:pic>
            <p:nvPicPr>
              <p:cNvPr id="101" name="Ink 101">
                <a:extLst>
                  <a:ext uri="{FF2B5EF4-FFF2-40B4-BE49-F238E27FC236}">
                    <a16:creationId xmlns:a16="http://schemas.microsoft.com/office/drawing/2014/main" id="{4B8B1DC6-7BFE-5B4F-96A2-4523CCA875CA}"/>
                  </a:ext>
                </a:extLst>
              </p:cNvPr>
              <p:cNvPicPr/>
              <p:nvPr/>
            </p:nvPicPr>
            <p:blipFill>
              <a:blip r:embed="rId58"/>
              <a:stretch>
                <a:fillRect/>
              </a:stretch>
            </p:blipFill>
            <p:spPr>
              <a:xfrm>
                <a:off x="3500337" y="3737880"/>
                <a:ext cx="2808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E90A89B9-B3F2-2944-9A04-673A31B701E6}"/>
                  </a:ext>
                </a:extLst>
              </p14:cNvPr>
              <p14:cNvContentPartPr/>
              <p14:nvPr/>
            </p14:nvContentPartPr>
            <p14:xfrm>
              <a:off x="3875457" y="3916080"/>
              <a:ext cx="46440" cy="104760"/>
            </p14:xfrm>
          </p:contentPart>
        </mc:Choice>
        <mc:Fallback xmlns="">
          <p:pic>
            <p:nvPicPr>
              <p:cNvPr id="102" name="Ink 101">
                <a:extLst>
                  <a:ext uri="{FF2B5EF4-FFF2-40B4-BE49-F238E27FC236}">
                    <a16:creationId xmlns:a16="http://schemas.microsoft.com/office/drawing/2014/main" id="{E90A89B9-B3F2-2944-9A04-673A31B701E6}"/>
                  </a:ext>
                </a:extLst>
              </p:cNvPr>
              <p:cNvPicPr/>
              <p:nvPr/>
            </p:nvPicPr>
            <p:blipFill>
              <a:blip r:embed="rId60"/>
              <a:stretch>
                <a:fillRect/>
              </a:stretch>
            </p:blipFill>
            <p:spPr>
              <a:xfrm>
                <a:off x="3866457" y="3907080"/>
                <a:ext cx="64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7" name="Ink 107">
                <a:extLst>
                  <a:ext uri="{FF2B5EF4-FFF2-40B4-BE49-F238E27FC236}">
                    <a16:creationId xmlns:a16="http://schemas.microsoft.com/office/drawing/2014/main" id="{6C884263-319E-B04B-9CB3-EA4DF0683D91}"/>
                  </a:ext>
                </a:extLst>
              </p14:cNvPr>
              <p14:cNvContentPartPr/>
              <p14:nvPr/>
            </p14:nvContentPartPr>
            <p14:xfrm>
              <a:off x="4054377" y="3600360"/>
              <a:ext cx="218520" cy="327600"/>
            </p14:xfrm>
          </p:contentPart>
        </mc:Choice>
        <mc:Fallback xmlns="">
          <p:pic>
            <p:nvPicPr>
              <p:cNvPr id="107" name="Ink 107">
                <a:extLst>
                  <a:ext uri="{FF2B5EF4-FFF2-40B4-BE49-F238E27FC236}">
                    <a16:creationId xmlns:a16="http://schemas.microsoft.com/office/drawing/2014/main" id="{6C884263-319E-B04B-9CB3-EA4DF0683D91}"/>
                  </a:ext>
                </a:extLst>
              </p:cNvPr>
              <p:cNvPicPr/>
              <p:nvPr/>
            </p:nvPicPr>
            <p:blipFill>
              <a:blip r:embed="rId62"/>
              <a:stretch>
                <a:fillRect/>
              </a:stretch>
            </p:blipFill>
            <p:spPr>
              <a:xfrm>
                <a:off x="4045377" y="3591360"/>
                <a:ext cx="236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8" name="Ink 107">
                <a:extLst>
                  <a:ext uri="{FF2B5EF4-FFF2-40B4-BE49-F238E27FC236}">
                    <a16:creationId xmlns:a16="http://schemas.microsoft.com/office/drawing/2014/main" id="{B4C5EA98-F858-5A42-B1B3-B1C3A04A40E4}"/>
                  </a:ext>
                </a:extLst>
              </p14:cNvPr>
              <p14:cNvContentPartPr/>
              <p14:nvPr/>
            </p14:nvContentPartPr>
            <p14:xfrm>
              <a:off x="4327257" y="3514680"/>
              <a:ext cx="96480" cy="484560"/>
            </p14:xfrm>
          </p:contentPart>
        </mc:Choice>
        <mc:Fallback xmlns="">
          <p:pic>
            <p:nvPicPr>
              <p:cNvPr id="108" name="Ink 107">
                <a:extLst>
                  <a:ext uri="{FF2B5EF4-FFF2-40B4-BE49-F238E27FC236}">
                    <a16:creationId xmlns:a16="http://schemas.microsoft.com/office/drawing/2014/main" id="{B4C5EA98-F858-5A42-B1B3-B1C3A04A40E4}"/>
                  </a:ext>
                </a:extLst>
              </p:cNvPr>
              <p:cNvPicPr/>
              <p:nvPr/>
            </p:nvPicPr>
            <p:blipFill>
              <a:blip r:embed="rId64"/>
              <a:stretch>
                <a:fillRect/>
              </a:stretch>
            </p:blipFill>
            <p:spPr>
              <a:xfrm>
                <a:off x="4318257" y="3505680"/>
                <a:ext cx="114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5">
                <a:extLst>
                  <a:ext uri="{FF2B5EF4-FFF2-40B4-BE49-F238E27FC236}">
                    <a16:creationId xmlns:a16="http://schemas.microsoft.com/office/drawing/2014/main" id="{B50DE636-7800-1E40-8520-44535F8FF64D}"/>
                  </a:ext>
                </a:extLst>
              </p14:cNvPr>
              <p14:cNvContentPartPr/>
              <p14:nvPr/>
            </p14:nvContentPartPr>
            <p14:xfrm>
              <a:off x="1302537" y="4341600"/>
              <a:ext cx="111960" cy="77760"/>
            </p14:xfrm>
          </p:contentPart>
        </mc:Choice>
        <mc:Fallback xmlns="">
          <p:pic>
            <p:nvPicPr>
              <p:cNvPr id="114" name="Ink 115">
                <a:extLst>
                  <a:ext uri="{FF2B5EF4-FFF2-40B4-BE49-F238E27FC236}">
                    <a16:creationId xmlns:a16="http://schemas.microsoft.com/office/drawing/2014/main" id="{B50DE636-7800-1E40-8520-44535F8FF64D}"/>
                  </a:ext>
                </a:extLst>
              </p:cNvPr>
              <p:cNvPicPr/>
              <p:nvPr/>
            </p:nvPicPr>
            <p:blipFill>
              <a:blip r:embed="rId66"/>
              <a:stretch>
                <a:fillRect/>
              </a:stretch>
            </p:blipFill>
            <p:spPr>
              <a:xfrm>
                <a:off x="1293537" y="4332600"/>
                <a:ext cx="129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5" name="Ink 115">
                <a:extLst>
                  <a:ext uri="{FF2B5EF4-FFF2-40B4-BE49-F238E27FC236}">
                    <a16:creationId xmlns:a16="http://schemas.microsoft.com/office/drawing/2014/main" id="{C78E0670-88B0-0644-8637-82A48F2DE13F}"/>
                  </a:ext>
                </a:extLst>
              </p14:cNvPr>
              <p14:cNvContentPartPr/>
              <p14:nvPr/>
            </p14:nvContentPartPr>
            <p14:xfrm>
              <a:off x="679017" y="4194720"/>
              <a:ext cx="463320" cy="368640"/>
            </p14:xfrm>
          </p:contentPart>
        </mc:Choice>
        <mc:Fallback xmlns="">
          <p:pic>
            <p:nvPicPr>
              <p:cNvPr id="115" name="Ink 115">
                <a:extLst>
                  <a:ext uri="{FF2B5EF4-FFF2-40B4-BE49-F238E27FC236}">
                    <a16:creationId xmlns:a16="http://schemas.microsoft.com/office/drawing/2014/main" id="{C78E0670-88B0-0644-8637-82A48F2DE13F}"/>
                  </a:ext>
                </a:extLst>
              </p:cNvPr>
              <p:cNvPicPr/>
              <p:nvPr/>
            </p:nvPicPr>
            <p:blipFill>
              <a:blip r:embed="rId68"/>
              <a:stretch>
                <a:fillRect/>
              </a:stretch>
            </p:blipFill>
            <p:spPr>
              <a:xfrm>
                <a:off x="670017" y="4185729"/>
                <a:ext cx="480960" cy="38626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6" name="Ink 115">
                <a:extLst>
                  <a:ext uri="{FF2B5EF4-FFF2-40B4-BE49-F238E27FC236}">
                    <a16:creationId xmlns:a16="http://schemas.microsoft.com/office/drawing/2014/main" id="{79B6F147-EA78-A94E-97CD-3418A22AB100}"/>
                  </a:ext>
                </a:extLst>
              </p14:cNvPr>
              <p14:cNvContentPartPr/>
              <p14:nvPr/>
            </p14:nvContentPartPr>
            <p14:xfrm>
              <a:off x="1522497" y="4204800"/>
              <a:ext cx="118080" cy="420120"/>
            </p14:xfrm>
          </p:contentPart>
        </mc:Choice>
        <mc:Fallback xmlns="">
          <p:pic>
            <p:nvPicPr>
              <p:cNvPr id="116" name="Ink 115">
                <a:extLst>
                  <a:ext uri="{FF2B5EF4-FFF2-40B4-BE49-F238E27FC236}">
                    <a16:creationId xmlns:a16="http://schemas.microsoft.com/office/drawing/2014/main" id="{79B6F147-EA78-A94E-97CD-3418A22AB100}"/>
                  </a:ext>
                </a:extLst>
              </p:cNvPr>
              <p:cNvPicPr/>
              <p:nvPr/>
            </p:nvPicPr>
            <p:blipFill>
              <a:blip r:embed="rId70"/>
              <a:stretch>
                <a:fillRect/>
              </a:stretch>
            </p:blipFill>
            <p:spPr>
              <a:xfrm>
                <a:off x="1513497" y="4195800"/>
                <a:ext cx="135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9" name="Ink 119">
                <a:extLst>
                  <a:ext uri="{FF2B5EF4-FFF2-40B4-BE49-F238E27FC236}">
                    <a16:creationId xmlns:a16="http://schemas.microsoft.com/office/drawing/2014/main" id="{DDF53237-D753-9F40-840A-59C0B7A75CF5}"/>
                  </a:ext>
                </a:extLst>
              </p14:cNvPr>
              <p14:cNvContentPartPr/>
              <p14:nvPr/>
            </p14:nvContentPartPr>
            <p14:xfrm>
              <a:off x="1778457" y="4320360"/>
              <a:ext cx="285120" cy="247320"/>
            </p14:xfrm>
          </p:contentPart>
        </mc:Choice>
        <mc:Fallback xmlns="">
          <p:pic>
            <p:nvPicPr>
              <p:cNvPr id="119" name="Ink 119">
                <a:extLst>
                  <a:ext uri="{FF2B5EF4-FFF2-40B4-BE49-F238E27FC236}">
                    <a16:creationId xmlns:a16="http://schemas.microsoft.com/office/drawing/2014/main" id="{DDF53237-D753-9F40-840A-59C0B7A75CF5}"/>
                  </a:ext>
                </a:extLst>
              </p:cNvPr>
              <p:cNvPicPr/>
              <p:nvPr/>
            </p:nvPicPr>
            <p:blipFill>
              <a:blip r:embed="rId72"/>
              <a:stretch>
                <a:fillRect/>
              </a:stretch>
            </p:blipFill>
            <p:spPr>
              <a:xfrm>
                <a:off x="1769468" y="4311360"/>
                <a:ext cx="302738"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0" name="Ink 119">
                <a:extLst>
                  <a:ext uri="{FF2B5EF4-FFF2-40B4-BE49-F238E27FC236}">
                    <a16:creationId xmlns:a16="http://schemas.microsoft.com/office/drawing/2014/main" id="{585E0601-127E-1744-B227-727FD52DC991}"/>
                  </a:ext>
                </a:extLst>
              </p14:cNvPr>
              <p14:cNvContentPartPr/>
              <p14:nvPr/>
            </p14:nvContentPartPr>
            <p14:xfrm>
              <a:off x="2122617" y="3938760"/>
              <a:ext cx="12600" cy="59400"/>
            </p14:xfrm>
          </p:contentPart>
        </mc:Choice>
        <mc:Fallback xmlns="">
          <p:pic>
            <p:nvPicPr>
              <p:cNvPr id="120" name="Ink 119">
                <a:extLst>
                  <a:ext uri="{FF2B5EF4-FFF2-40B4-BE49-F238E27FC236}">
                    <a16:creationId xmlns:a16="http://schemas.microsoft.com/office/drawing/2014/main" id="{585E0601-127E-1744-B227-727FD52DC991}"/>
                  </a:ext>
                </a:extLst>
              </p:cNvPr>
              <p:cNvPicPr/>
              <p:nvPr/>
            </p:nvPicPr>
            <p:blipFill>
              <a:blip r:embed="rId74"/>
              <a:stretch>
                <a:fillRect/>
              </a:stretch>
            </p:blipFill>
            <p:spPr>
              <a:xfrm>
                <a:off x="2113352" y="3929760"/>
                <a:ext cx="30759"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3" name="Ink 123">
                <a:extLst>
                  <a:ext uri="{FF2B5EF4-FFF2-40B4-BE49-F238E27FC236}">
                    <a16:creationId xmlns:a16="http://schemas.microsoft.com/office/drawing/2014/main" id="{5C10AB96-906D-4043-9C4E-404F243BFE2F}"/>
                  </a:ext>
                </a:extLst>
              </p14:cNvPr>
              <p14:cNvContentPartPr/>
              <p14:nvPr/>
            </p14:nvContentPartPr>
            <p14:xfrm>
              <a:off x="2099577" y="4473720"/>
              <a:ext cx="166680" cy="120960"/>
            </p14:xfrm>
          </p:contentPart>
        </mc:Choice>
        <mc:Fallback xmlns="">
          <p:pic>
            <p:nvPicPr>
              <p:cNvPr id="123" name="Ink 123">
                <a:extLst>
                  <a:ext uri="{FF2B5EF4-FFF2-40B4-BE49-F238E27FC236}">
                    <a16:creationId xmlns:a16="http://schemas.microsoft.com/office/drawing/2014/main" id="{5C10AB96-906D-4043-9C4E-404F243BFE2F}"/>
                  </a:ext>
                </a:extLst>
              </p:cNvPr>
              <p:cNvPicPr/>
              <p:nvPr/>
            </p:nvPicPr>
            <p:blipFill>
              <a:blip r:embed="rId76"/>
              <a:stretch>
                <a:fillRect/>
              </a:stretch>
            </p:blipFill>
            <p:spPr>
              <a:xfrm>
                <a:off x="2090577" y="4464693"/>
                <a:ext cx="184320" cy="13865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 name="Ink 123">
                <a:extLst>
                  <a:ext uri="{FF2B5EF4-FFF2-40B4-BE49-F238E27FC236}">
                    <a16:creationId xmlns:a16="http://schemas.microsoft.com/office/drawing/2014/main" id="{69A4AA34-BDC6-7D48-8DCD-F45F24B4324F}"/>
                  </a:ext>
                </a:extLst>
              </p14:cNvPr>
              <p14:cNvContentPartPr/>
              <p14:nvPr/>
            </p14:nvContentPartPr>
            <p14:xfrm>
              <a:off x="2400537" y="4285080"/>
              <a:ext cx="198360" cy="290520"/>
            </p14:xfrm>
          </p:contentPart>
        </mc:Choice>
        <mc:Fallback xmlns="">
          <p:pic>
            <p:nvPicPr>
              <p:cNvPr id="124" name="Ink 123">
                <a:extLst>
                  <a:ext uri="{FF2B5EF4-FFF2-40B4-BE49-F238E27FC236}">
                    <a16:creationId xmlns:a16="http://schemas.microsoft.com/office/drawing/2014/main" id="{69A4AA34-BDC6-7D48-8DCD-F45F24B4324F}"/>
                  </a:ext>
                </a:extLst>
              </p:cNvPr>
              <p:cNvPicPr/>
              <p:nvPr/>
            </p:nvPicPr>
            <p:blipFill>
              <a:blip r:embed="rId78"/>
              <a:stretch>
                <a:fillRect/>
              </a:stretch>
            </p:blipFill>
            <p:spPr>
              <a:xfrm>
                <a:off x="2391521" y="4276080"/>
                <a:ext cx="216032"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5" name="Ink 124">
                <a:extLst>
                  <a:ext uri="{FF2B5EF4-FFF2-40B4-BE49-F238E27FC236}">
                    <a16:creationId xmlns:a16="http://schemas.microsoft.com/office/drawing/2014/main" id="{B68770D7-A420-6F48-B1DC-9989D2F3D265}"/>
                  </a:ext>
                </a:extLst>
              </p14:cNvPr>
              <p14:cNvContentPartPr/>
              <p14:nvPr/>
            </p14:nvContentPartPr>
            <p14:xfrm>
              <a:off x="2724537" y="4503960"/>
              <a:ext cx="22320" cy="60120"/>
            </p14:xfrm>
          </p:contentPart>
        </mc:Choice>
        <mc:Fallback xmlns="">
          <p:pic>
            <p:nvPicPr>
              <p:cNvPr id="125" name="Ink 124">
                <a:extLst>
                  <a:ext uri="{FF2B5EF4-FFF2-40B4-BE49-F238E27FC236}">
                    <a16:creationId xmlns:a16="http://schemas.microsoft.com/office/drawing/2014/main" id="{B68770D7-A420-6F48-B1DC-9989D2F3D265}"/>
                  </a:ext>
                </a:extLst>
              </p:cNvPr>
              <p:cNvPicPr/>
              <p:nvPr/>
            </p:nvPicPr>
            <p:blipFill>
              <a:blip r:embed="rId80"/>
              <a:stretch>
                <a:fillRect/>
              </a:stretch>
            </p:blipFill>
            <p:spPr>
              <a:xfrm>
                <a:off x="2715537" y="4494906"/>
                <a:ext cx="39960" cy="7786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8" name="Ink 128">
                <a:extLst>
                  <a:ext uri="{FF2B5EF4-FFF2-40B4-BE49-F238E27FC236}">
                    <a16:creationId xmlns:a16="http://schemas.microsoft.com/office/drawing/2014/main" id="{B167EFE6-EDAF-0B41-8E14-33A3F1006CE2}"/>
                  </a:ext>
                </a:extLst>
              </p14:cNvPr>
              <p14:cNvContentPartPr/>
              <p14:nvPr/>
            </p14:nvContentPartPr>
            <p14:xfrm>
              <a:off x="2899857" y="4202280"/>
              <a:ext cx="251280" cy="380160"/>
            </p14:xfrm>
          </p:contentPart>
        </mc:Choice>
        <mc:Fallback xmlns="">
          <p:pic>
            <p:nvPicPr>
              <p:cNvPr id="128" name="Ink 128">
                <a:extLst>
                  <a:ext uri="{FF2B5EF4-FFF2-40B4-BE49-F238E27FC236}">
                    <a16:creationId xmlns:a16="http://schemas.microsoft.com/office/drawing/2014/main" id="{B167EFE6-EDAF-0B41-8E14-33A3F1006CE2}"/>
                  </a:ext>
                </a:extLst>
              </p:cNvPr>
              <p:cNvPicPr/>
              <p:nvPr/>
            </p:nvPicPr>
            <p:blipFill>
              <a:blip r:embed="rId82"/>
              <a:stretch>
                <a:fillRect/>
              </a:stretch>
            </p:blipFill>
            <p:spPr>
              <a:xfrm>
                <a:off x="2890857" y="4193280"/>
                <a:ext cx="2689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9" name="Ink 128">
                <a:extLst>
                  <a:ext uri="{FF2B5EF4-FFF2-40B4-BE49-F238E27FC236}">
                    <a16:creationId xmlns:a16="http://schemas.microsoft.com/office/drawing/2014/main" id="{EC30A03B-1ADE-CA4B-A726-38C517CFF8CC}"/>
                  </a:ext>
                </a:extLst>
              </p14:cNvPr>
              <p14:cNvContentPartPr/>
              <p14:nvPr/>
            </p14:nvContentPartPr>
            <p14:xfrm>
              <a:off x="3264537" y="4494960"/>
              <a:ext cx="30960" cy="73080"/>
            </p14:xfrm>
          </p:contentPart>
        </mc:Choice>
        <mc:Fallback xmlns="">
          <p:pic>
            <p:nvPicPr>
              <p:cNvPr id="129" name="Ink 128">
                <a:extLst>
                  <a:ext uri="{FF2B5EF4-FFF2-40B4-BE49-F238E27FC236}">
                    <a16:creationId xmlns:a16="http://schemas.microsoft.com/office/drawing/2014/main" id="{EC30A03B-1ADE-CA4B-A726-38C517CFF8CC}"/>
                  </a:ext>
                </a:extLst>
              </p:cNvPr>
              <p:cNvPicPr/>
              <p:nvPr/>
            </p:nvPicPr>
            <p:blipFill>
              <a:blip r:embed="rId84"/>
              <a:stretch>
                <a:fillRect/>
              </a:stretch>
            </p:blipFill>
            <p:spPr>
              <a:xfrm>
                <a:off x="3255537" y="4485960"/>
                <a:ext cx="48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2" name="Ink 132">
                <a:extLst>
                  <a:ext uri="{FF2B5EF4-FFF2-40B4-BE49-F238E27FC236}">
                    <a16:creationId xmlns:a16="http://schemas.microsoft.com/office/drawing/2014/main" id="{B3FA25C7-91A5-5A46-932B-B346BF7C5FDE}"/>
                  </a:ext>
                </a:extLst>
              </p14:cNvPr>
              <p14:cNvContentPartPr/>
              <p14:nvPr/>
            </p14:nvContentPartPr>
            <p14:xfrm>
              <a:off x="3512217" y="4377240"/>
              <a:ext cx="232920" cy="273240"/>
            </p14:xfrm>
          </p:contentPart>
        </mc:Choice>
        <mc:Fallback xmlns="">
          <p:pic>
            <p:nvPicPr>
              <p:cNvPr id="132" name="Ink 132">
                <a:extLst>
                  <a:ext uri="{FF2B5EF4-FFF2-40B4-BE49-F238E27FC236}">
                    <a16:creationId xmlns:a16="http://schemas.microsoft.com/office/drawing/2014/main" id="{B3FA25C7-91A5-5A46-932B-B346BF7C5FDE}"/>
                  </a:ext>
                </a:extLst>
              </p:cNvPr>
              <p:cNvPicPr/>
              <p:nvPr/>
            </p:nvPicPr>
            <p:blipFill>
              <a:blip r:embed="rId86"/>
              <a:stretch>
                <a:fillRect/>
              </a:stretch>
            </p:blipFill>
            <p:spPr>
              <a:xfrm>
                <a:off x="3503203" y="4368240"/>
                <a:ext cx="250587"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3" name="Ink 132">
                <a:extLst>
                  <a:ext uri="{FF2B5EF4-FFF2-40B4-BE49-F238E27FC236}">
                    <a16:creationId xmlns:a16="http://schemas.microsoft.com/office/drawing/2014/main" id="{2F7D649C-57A1-A940-AA07-F25B5DAC8722}"/>
                  </a:ext>
                </a:extLst>
              </p14:cNvPr>
              <p14:cNvContentPartPr/>
              <p14:nvPr/>
            </p14:nvContentPartPr>
            <p14:xfrm>
              <a:off x="3820017" y="4187160"/>
              <a:ext cx="20160" cy="82440"/>
            </p14:xfrm>
          </p:contentPart>
        </mc:Choice>
        <mc:Fallback xmlns="">
          <p:pic>
            <p:nvPicPr>
              <p:cNvPr id="133" name="Ink 132">
                <a:extLst>
                  <a:ext uri="{FF2B5EF4-FFF2-40B4-BE49-F238E27FC236}">
                    <a16:creationId xmlns:a16="http://schemas.microsoft.com/office/drawing/2014/main" id="{2F7D649C-57A1-A940-AA07-F25B5DAC8722}"/>
                  </a:ext>
                </a:extLst>
              </p:cNvPr>
              <p:cNvPicPr/>
              <p:nvPr/>
            </p:nvPicPr>
            <p:blipFill>
              <a:blip r:embed="rId88"/>
              <a:stretch>
                <a:fillRect/>
              </a:stretch>
            </p:blipFill>
            <p:spPr>
              <a:xfrm>
                <a:off x="3811017" y="4178121"/>
                <a:ext cx="37800" cy="10015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4" name="Ink 133">
                <a:extLst>
                  <a:ext uri="{FF2B5EF4-FFF2-40B4-BE49-F238E27FC236}">
                    <a16:creationId xmlns:a16="http://schemas.microsoft.com/office/drawing/2014/main" id="{B83CD512-303B-9B42-9B09-F57ABC93ECA5}"/>
                  </a:ext>
                </a:extLst>
              </p14:cNvPr>
              <p14:cNvContentPartPr/>
              <p14:nvPr/>
            </p14:nvContentPartPr>
            <p14:xfrm>
              <a:off x="3931257" y="4474080"/>
              <a:ext cx="46440" cy="88920"/>
            </p14:xfrm>
          </p:contentPart>
        </mc:Choice>
        <mc:Fallback xmlns="">
          <p:pic>
            <p:nvPicPr>
              <p:cNvPr id="134" name="Ink 133">
                <a:extLst>
                  <a:ext uri="{FF2B5EF4-FFF2-40B4-BE49-F238E27FC236}">
                    <a16:creationId xmlns:a16="http://schemas.microsoft.com/office/drawing/2014/main" id="{B83CD512-303B-9B42-9B09-F57ABC93ECA5}"/>
                  </a:ext>
                </a:extLst>
              </p:cNvPr>
              <p:cNvPicPr/>
              <p:nvPr/>
            </p:nvPicPr>
            <p:blipFill>
              <a:blip r:embed="rId90"/>
              <a:stretch>
                <a:fillRect/>
              </a:stretch>
            </p:blipFill>
            <p:spPr>
              <a:xfrm>
                <a:off x="3922257" y="4465080"/>
                <a:ext cx="64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0" name="Ink 140">
                <a:extLst>
                  <a:ext uri="{FF2B5EF4-FFF2-40B4-BE49-F238E27FC236}">
                    <a16:creationId xmlns:a16="http://schemas.microsoft.com/office/drawing/2014/main" id="{E150482D-971B-E542-899E-E0CB3ED57D83}"/>
                  </a:ext>
                </a:extLst>
              </p14:cNvPr>
              <p14:cNvContentPartPr/>
              <p14:nvPr/>
            </p14:nvContentPartPr>
            <p14:xfrm>
              <a:off x="4105137" y="4169880"/>
              <a:ext cx="341280" cy="379440"/>
            </p14:xfrm>
          </p:contentPart>
        </mc:Choice>
        <mc:Fallback xmlns="">
          <p:pic>
            <p:nvPicPr>
              <p:cNvPr id="140" name="Ink 140">
                <a:extLst>
                  <a:ext uri="{FF2B5EF4-FFF2-40B4-BE49-F238E27FC236}">
                    <a16:creationId xmlns:a16="http://schemas.microsoft.com/office/drawing/2014/main" id="{E150482D-971B-E542-899E-E0CB3ED57D83}"/>
                  </a:ext>
                </a:extLst>
              </p:cNvPr>
              <p:cNvPicPr/>
              <p:nvPr/>
            </p:nvPicPr>
            <p:blipFill>
              <a:blip r:embed="rId92"/>
              <a:stretch>
                <a:fillRect/>
              </a:stretch>
            </p:blipFill>
            <p:spPr>
              <a:xfrm>
                <a:off x="4096146" y="4160880"/>
                <a:ext cx="358901"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3" name="Ink 143">
                <a:extLst>
                  <a:ext uri="{FF2B5EF4-FFF2-40B4-BE49-F238E27FC236}">
                    <a16:creationId xmlns:a16="http://schemas.microsoft.com/office/drawing/2014/main" id="{352DC724-C198-D14B-945A-FF9DAD297054}"/>
                  </a:ext>
                </a:extLst>
              </p14:cNvPr>
              <p14:cNvContentPartPr/>
              <p14:nvPr/>
            </p14:nvContentPartPr>
            <p14:xfrm>
              <a:off x="6143573" y="3344824"/>
              <a:ext cx="803880" cy="373320"/>
            </p14:xfrm>
          </p:contentPart>
        </mc:Choice>
        <mc:Fallback xmlns="">
          <p:pic>
            <p:nvPicPr>
              <p:cNvPr id="143" name="Ink 143">
                <a:extLst>
                  <a:ext uri="{FF2B5EF4-FFF2-40B4-BE49-F238E27FC236}">
                    <a16:creationId xmlns:a16="http://schemas.microsoft.com/office/drawing/2014/main" id="{352DC724-C198-D14B-945A-FF9DAD297054}"/>
                  </a:ext>
                </a:extLst>
              </p:cNvPr>
              <p:cNvPicPr/>
              <p:nvPr/>
            </p:nvPicPr>
            <p:blipFill>
              <a:blip r:embed="rId94"/>
              <a:stretch>
                <a:fillRect/>
              </a:stretch>
            </p:blipFill>
            <p:spPr>
              <a:xfrm>
                <a:off x="6134569" y="3335824"/>
                <a:ext cx="821528"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4" name="Ink 143">
                <a:extLst>
                  <a:ext uri="{FF2B5EF4-FFF2-40B4-BE49-F238E27FC236}">
                    <a16:creationId xmlns:a16="http://schemas.microsoft.com/office/drawing/2014/main" id="{CFC7C9BD-A2C4-444C-8131-15115E2965F4}"/>
                  </a:ext>
                </a:extLst>
              </p14:cNvPr>
              <p14:cNvContentPartPr/>
              <p14:nvPr/>
            </p14:nvContentPartPr>
            <p14:xfrm>
              <a:off x="6248693" y="3919384"/>
              <a:ext cx="244440" cy="9000"/>
            </p14:xfrm>
          </p:contentPart>
        </mc:Choice>
        <mc:Fallback xmlns="">
          <p:pic>
            <p:nvPicPr>
              <p:cNvPr id="144" name="Ink 143">
                <a:extLst>
                  <a:ext uri="{FF2B5EF4-FFF2-40B4-BE49-F238E27FC236}">
                    <a16:creationId xmlns:a16="http://schemas.microsoft.com/office/drawing/2014/main" id="{CFC7C9BD-A2C4-444C-8131-15115E2965F4}"/>
                  </a:ext>
                </a:extLst>
              </p:cNvPr>
              <p:cNvPicPr/>
              <p:nvPr/>
            </p:nvPicPr>
            <p:blipFill>
              <a:blip r:embed="rId96"/>
              <a:stretch>
                <a:fillRect/>
              </a:stretch>
            </p:blipFill>
            <p:spPr>
              <a:xfrm>
                <a:off x="6239693" y="3910384"/>
                <a:ext cx="262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5" name="Ink 144">
                <a:extLst>
                  <a:ext uri="{FF2B5EF4-FFF2-40B4-BE49-F238E27FC236}">
                    <a16:creationId xmlns:a16="http://schemas.microsoft.com/office/drawing/2014/main" id="{1316F45B-BA45-0A42-95B1-7CF3EA8D7DB8}"/>
                  </a:ext>
                </a:extLst>
              </p14:cNvPr>
              <p14:cNvContentPartPr/>
              <p14:nvPr/>
            </p14:nvContentPartPr>
            <p14:xfrm>
              <a:off x="7504013" y="3944584"/>
              <a:ext cx="253440" cy="35280"/>
            </p14:xfrm>
          </p:contentPart>
        </mc:Choice>
        <mc:Fallback xmlns="">
          <p:pic>
            <p:nvPicPr>
              <p:cNvPr id="145" name="Ink 144">
                <a:extLst>
                  <a:ext uri="{FF2B5EF4-FFF2-40B4-BE49-F238E27FC236}">
                    <a16:creationId xmlns:a16="http://schemas.microsoft.com/office/drawing/2014/main" id="{1316F45B-BA45-0A42-95B1-7CF3EA8D7DB8}"/>
                  </a:ext>
                </a:extLst>
              </p:cNvPr>
              <p:cNvPicPr/>
              <p:nvPr/>
            </p:nvPicPr>
            <p:blipFill>
              <a:blip r:embed="rId98"/>
              <a:stretch>
                <a:fillRect/>
              </a:stretch>
            </p:blipFill>
            <p:spPr>
              <a:xfrm>
                <a:off x="7495000" y="3935584"/>
                <a:ext cx="271105"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6" name="Ink 145">
                <a:extLst>
                  <a:ext uri="{FF2B5EF4-FFF2-40B4-BE49-F238E27FC236}">
                    <a16:creationId xmlns:a16="http://schemas.microsoft.com/office/drawing/2014/main" id="{966BF7B4-FA19-9E46-81CD-77A6BBDECCFA}"/>
                  </a:ext>
                </a:extLst>
              </p14:cNvPr>
              <p14:cNvContentPartPr/>
              <p14:nvPr/>
            </p14:nvContentPartPr>
            <p14:xfrm>
              <a:off x="6288653" y="3915424"/>
              <a:ext cx="211320" cy="62280"/>
            </p14:xfrm>
          </p:contentPart>
        </mc:Choice>
        <mc:Fallback xmlns="">
          <p:pic>
            <p:nvPicPr>
              <p:cNvPr id="146" name="Ink 145">
                <a:extLst>
                  <a:ext uri="{FF2B5EF4-FFF2-40B4-BE49-F238E27FC236}">
                    <a16:creationId xmlns:a16="http://schemas.microsoft.com/office/drawing/2014/main" id="{966BF7B4-FA19-9E46-81CD-77A6BBDECCFA}"/>
                  </a:ext>
                </a:extLst>
              </p:cNvPr>
              <p:cNvPicPr/>
              <p:nvPr/>
            </p:nvPicPr>
            <p:blipFill>
              <a:blip r:embed="rId100"/>
              <a:stretch>
                <a:fillRect/>
              </a:stretch>
            </p:blipFill>
            <p:spPr>
              <a:xfrm>
                <a:off x="6279653" y="3906424"/>
                <a:ext cx="228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7" name="Ink 146">
                <a:extLst>
                  <a:ext uri="{FF2B5EF4-FFF2-40B4-BE49-F238E27FC236}">
                    <a16:creationId xmlns:a16="http://schemas.microsoft.com/office/drawing/2014/main" id="{347E735D-8166-B349-BE50-91D8D7DADE0C}"/>
                  </a:ext>
                </a:extLst>
              </p14:cNvPr>
              <p14:cNvContentPartPr/>
              <p14:nvPr/>
            </p14:nvContentPartPr>
            <p14:xfrm>
              <a:off x="8069933" y="3092104"/>
              <a:ext cx="121680" cy="578880"/>
            </p14:xfrm>
          </p:contentPart>
        </mc:Choice>
        <mc:Fallback xmlns="">
          <p:pic>
            <p:nvPicPr>
              <p:cNvPr id="147" name="Ink 146">
                <a:extLst>
                  <a:ext uri="{FF2B5EF4-FFF2-40B4-BE49-F238E27FC236}">
                    <a16:creationId xmlns:a16="http://schemas.microsoft.com/office/drawing/2014/main" id="{347E735D-8166-B349-BE50-91D8D7DADE0C}"/>
                  </a:ext>
                </a:extLst>
              </p:cNvPr>
              <p:cNvPicPr/>
              <p:nvPr/>
            </p:nvPicPr>
            <p:blipFill>
              <a:blip r:embed="rId102"/>
              <a:stretch>
                <a:fillRect/>
              </a:stretch>
            </p:blipFill>
            <p:spPr>
              <a:xfrm>
                <a:off x="8060933" y="3083104"/>
                <a:ext cx="1393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0" name="Ink 160">
                <a:extLst>
                  <a:ext uri="{FF2B5EF4-FFF2-40B4-BE49-F238E27FC236}">
                    <a16:creationId xmlns:a16="http://schemas.microsoft.com/office/drawing/2014/main" id="{64627457-55BC-CA4D-A0E6-0227C59E07AA}"/>
                  </a:ext>
                </a:extLst>
              </p14:cNvPr>
              <p14:cNvContentPartPr/>
              <p14:nvPr/>
            </p14:nvContentPartPr>
            <p14:xfrm>
              <a:off x="8276213" y="3290464"/>
              <a:ext cx="560880" cy="169200"/>
            </p14:xfrm>
          </p:contentPart>
        </mc:Choice>
        <mc:Fallback xmlns="">
          <p:pic>
            <p:nvPicPr>
              <p:cNvPr id="160" name="Ink 160">
                <a:extLst>
                  <a:ext uri="{FF2B5EF4-FFF2-40B4-BE49-F238E27FC236}">
                    <a16:creationId xmlns:a16="http://schemas.microsoft.com/office/drawing/2014/main" id="{64627457-55BC-CA4D-A0E6-0227C59E07AA}"/>
                  </a:ext>
                </a:extLst>
              </p:cNvPr>
              <p:cNvPicPr/>
              <p:nvPr/>
            </p:nvPicPr>
            <p:blipFill>
              <a:blip r:embed="rId104"/>
              <a:stretch>
                <a:fillRect/>
              </a:stretch>
            </p:blipFill>
            <p:spPr>
              <a:xfrm>
                <a:off x="8267219" y="3281445"/>
                <a:ext cx="578509" cy="18687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3" name="Ink 163">
                <a:extLst>
                  <a:ext uri="{FF2B5EF4-FFF2-40B4-BE49-F238E27FC236}">
                    <a16:creationId xmlns:a16="http://schemas.microsoft.com/office/drawing/2014/main" id="{B7F27A52-3231-7547-909D-355359CC5A4B}"/>
                  </a:ext>
                </a:extLst>
              </p14:cNvPr>
              <p14:cNvContentPartPr/>
              <p14:nvPr/>
            </p14:nvContentPartPr>
            <p14:xfrm>
              <a:off x="4546253" y="3172744"/>
              <a:ext cx="203400" cy="217800"/>
            </p14:xfrm>
          </p:contentPart>
        </mc:Choice>
        <mc:Fallback xmlns="">
          <p:pic>
            <p:nvPicPr>
              <p:cNvPr id="163" name="Ink 163">
                <a:extLst>
                  <a:ext uri="{FF2B5EF4-FFF2-40B4-BE49-F238E27FC236}">
                    <a16:creationId xmlns:a16="http://schemas.microsoft.com/office/drawing/2014/main" id="{B7F27A52-3231-7547-909D-355359CC5A4B}"/>
                  </a:ext>
                </a:extLst>
              </p:cNvPr>
              <p:cNvPicPr/>
              <p:nvPr/>
            </p:nvPicPr>
            <p:blipFill>
              <a:blip r:embed="rId106"/>
              <a:stretch>
                <a:fillRect/>
              </a:stretch>
            </p:blipFill>
            <p:spPr>
              <a:xfrm>
                <a:off x="4537237" y="3163729"/>
                <a:ext cx="221071" cy="235469"/>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6" name="Ink 166">
                <a:extLst>
                  <a:ext uri="{FF2B5EF4-FFF2-40B4-BE49-F238E27FC236}">
                    <a16:creationId xmlns:a16="http://schemas.microsoft.com/office/drawing/2014/main" id="{3BC37965-A560-474E-9BC6-87391A9157D6}"/>
                  </a:ext>
                </a:extLst>
              </p14:cNvPr>
              <p14:cNvContentPartPr/>
              <p14:nvPr/>
            </p14:nvContentPartPr>
            <p14:xfrm>
              <a:off x="4567853" y="3437704"/>
              <a:ext cx="204840" cy="227160"/>
            </p14:xfrm>
          </p:contentPart>
        </mc:Choice>
        <mc:Fallback xmlns="">
          <p:pic>
            <p:nvPicPr>
              <p:cNvPr id="166" name="Ink 166">
                <a:extLst>
                  <a:ext uri="{FF2B5EF4-FFF2-40B4-BE49-F238E27FC236}">
                    <a16:creationId xmlns:a16="http://schemas.microsoft.com/office/drawing/2014/main" id="{3BC37965-A560-474E-9BC6-87391A9157D6}"/>
                  </a:ext>
                </a:extLst>
              </p:cNvPr>
              <p:cNvPicPr/>
              <p:nvPr/>
            </p:nvPicPr>
            <p:blipFill>
              <a:blip r:embed="rId108"/>
              <a:stretch>
                <a:fillRect/>
              </a:stretch>
            </p:blipFill>
            <p:spPr>
              <a:xfrm>
                <a:off x="4558837" y="3428704"/>
                <a:ext cx="222511"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8" name="Ink 167">
                <a:extLst>
                  <a:ext uri="{FF2B5EF4-FFF2-40B4-BE49-F238E27FC236}">
                    <a16:creationId xmlns:a16="http://schemas.microsoft.com/office/drawing/2014/main" id="{6AB59C86-09B0-B24B-A8A5-D2266A6F9741}"/>
                  </a:ext>
                </a:extLst>
              </p14:cNvPr>
              <p14:cNvContentPartPr/>
              <p14:nvPr/>
            </p14:nvContentPartPr>
            <p14:xfrm>
              <a:off x="4529693" y="3671344"/>
              <a:ext cx="298080" cy="287280"/>
            </p14:xfrm>
          </p:contentPart>
        </mc:Choice>
        <mc:Fallback xmlns="">
          <p:pic>
            <p:nvPicPr>
              <p:cNvPr id="168" name="Ink 167">
                <a:extLst>
                  <a:ext uri="{FF2B5EF4-FFF2-40B4-BE49-F238E27FC236}">
                    <a16:creationId xmlns:a16="http://schemas.microsoft.com/office/drawing/2014/main" id="{6AB59C86-09B0-B24B-A8A5-D2266A6F9741}"/>
                  </a:ext>
                </a:extLst>
              </p:cNvPr>
              <p:cNvPicPr/>
              <p:nvPr/>
            </p:nvPicPr>
            <p:blipFill>
              <a:blip r:embed="rId110"/>
              <a:stretch>
                <a:fillRect/>
              </a:stretch>
            </p:blipFill>
            <p:spPr>
              <a:xfrm>
                <a:off x="4520704" y="3662344"/>
                <a:ext cx="315699"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4" name="Ink 174">
                <a:extLst>
                  <a:ext uri="{FF2B5EF4-FFF2-40B4-BE49-F238E27FC236}">
                    <a16:creationId xmlns:a16="http://schemas.microsoft.com/office/drawing/2014/main" id="{C52E3233-6A41-7A47-9DD6-6821DBD60065}"/>
                  </a:ext>
                </a:extLst>
              </p14:cNvPr>
              <p14:cNvContentPartPr/>
              <p14:nvPr/>
            </p14:nvContentPartPr>
            <p14:xfrm>
              <a:off x="8211773" y="3614464"/>
              <a:ext cx="137160" cy="137160"/>
            </p14:xfrm>
          </p:contentPart>
        </mc:Choice>
        <mc:Fallback xmlns="">
          <p:pic>
            <p:nvPicPr>
              <p:cNvPr id="174" name="Ink 174">
                <a:extLst>
                  <a:ext uri="{FF2B5EF4-FFF2-40B4-BE49-F238E27FC236}">
                    <a16:creationId xmlns:a16="http://schemas.microsoft.com/office/drawing/2014/main" id="{C52E3233-6A41-7A47-9DD6-6821DBD60065}"/>
                  </a:ext>
                </a:extLst>
              </p:cNvPr>
              <p:cNvPicPr/>
              <p:nvPr/>
            </p:nvPicPr>
            <p:blipFill>
              <a:blip r:embed="rId112"/>
              <a:stretch>
                <a:fillRect/>
              </a:stretch>
            </p:blipFill>
            <p:spPr>
              <a:xfrm>
                <a:off x="8202773" y="3605440"/>
                <a:ext cx="154800" cy="15484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0" name="Ink 180">
                <a:extLst>
                  <a:ext uri="{FF2B5EF4-FFF2-40B4-BE49-F238E27FC236}">
                    <a16:creationId xmlns:a16="http://schemas.microsoft.com/office/drawing/2014/main" id="{2BBFE6D7-F418-E84E-B913-92AB3B0E8D23}"/>
                  </a:ext>
                </a:extLst>
              </p14:cNvPr>
              <p14:cNvContentPartPr/>
              <p14:nvPr/>
            </p14:nvContentPartPr>
            <p14:xfrm>
              <a:off x="8256053" y="3732184"/>
              <a:ext cx="320760" cy="117720"/>
            </p14:xfrm>
          </p:contentPart>
        </mc:Choice>
        <mc:Fallback xmlns="">
          <p:pic>
            <p:nvPicPr>
              <p:cNvPr id="180" name="Ink 180">
                <a:extLst>
                  <a:ext uri="{FF2B5EF4-FFF2-40B4-BE49-F238E27FC236}">
                    <a16:creationId xmlns:a16="http://schemas.microsoft.com/office/drawing/2014/main" id="{2BBFE6D7-F418-E84E-B913-92AB3B0E8D23}"/>
                  </a:ext>
                </a:extLst>
              </p:cNvPr>
              <p:cNvPicPr/>
              <p:nvPr/>
            </p:nvPicPr>
            <p:blipFill>
              <a:blip r:embed="rId114"/>
              <a:stretch>
                <a:fillRect/>
              </a:stretch>
            </p:blipFill>
            <p:spPr>
              <a:xfrm>
                <a:off x="8247053" y="3723184"/>
                <a:ext cx="33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6" name="Ink 186">
                <a:extLst>
                  <a:ext uri="{FF2B5EF4-FFF2-40B4-BE49-F238E27FC236}">
                    <a16:creationId xmlns:a16="http://schemas.microsoft.com/office/drawing/2014/main" id="{F0D04A2F-4A55-BA4C-BD6F-B6BBF84A70C6}"/>
                  </a:ext>
                </a:extLst>
              </p14:cNvPr>
              <p14:cNvContentPartPr/>
              <p14:nvPr/>
            </p14:nvContentPartPr>
            <p14:xfrm>
              <a:off x="8659973" y="3781864"/>
              <a:ext cx="239040" cy="133560"/>
            </p14:xfrm>
          </p:contentPart>
        </mc:Choice>
        <mc:Fallback xmlns="">
          <p:pic>
            <p:nvPicPr>
              <p:cNvPr id="186" name="Ink 186">
                <a:extLst>
                  <a:ext uri="{FF2B5EF4-FFF2-40B4-BE49-F238E27FC236}">
                    <a16:creationId xmlns:a16="http://schemas.microsoft.com/office/drawing/2014/main" id="{F0D04A2F-4A55-BA4C-BD6F-B6BBF84A70C6}"/>
                  </a:ext>
                </a:extLst>
              </p:cNvPr>
              <p:cNvPicPr/>
              <p:nvPr/>
            </p:nvPicPr>
            <p:blipFill>
              <a:blip r:embed="rId116"/>
              <a:stretch>
                <a:fillRect/>
              </a:stretch>
            </p:blipFill>
            <p:spPr>
              <a:xfrm>
                <a:off x="8650973" y="3772888"/>
                <a:ext cx="256680" cy="15115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1" name="Ink 191">
                <a:extLst>
                  <a:ext uri="{FF2B5EF4-FFF2-40B4-BE49-F238E27FC236}">
                    <a16:creationId xmlns:a16="http://schemas.microsoft.com/office/drawing/2014/main" id="{31541E92-B55B-1648-A12B-077D9F538843}"/>
                  </a:ext>
                </a:extLst>
              </p14:cNvPr>
              <p14:cNvContentPartPr/>
              <p14:nvPr/>
            </p14:nvContentPartPr>
            <p14:xfrm>
              <a:off x="8032862" y="3913264"/>
              <a:ext cx="223920" cy="86040"/>
            </p14:xfrm>
          </p:contentPart>
        </mc:Choice>
        <mc:Fallback xmlns="">
          <p:pic>
            <p:nvPicPr>
              <p:cNvPr id="191" name="Ink 191">
                <a:extLst>
                  <a:ext uri="{FF2B5EF4-FFF2-40B4-BE49-F238E27FC236}">
                    <a16:creationId xmlns:a16="http://schemas.microsoft.com/office/drawing/2014/main" id="{31541E92-B55B-1648-A12B-077D9F538843}"/>
                  </a:ext>
                </a:extLst>
              </p:cNvPr>
              <p:cNvPicPr/>
              <p:nvPr/>
            </p:nvPicPr>
            <p:blipFill>
              <a:blip r:embed="rId118"/>
              <a:stretch>
                <a:fillRect/>
              </a:stretch>
            </p:blipFill>
            <p:spPr>
              <a:xfrm>
                <a:off x="8023848" y="3904226"/>
                <a:ext cx="241588" cy="103754"/>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4" name="Ink 194">
                <a:extLst>
                  <a:ext uri="{FF2B5EF4-FFF2-40B4-BE49-F238E27FC236}">
                    <a16:creationId xmlns:a16="http://schemas.microsoft.com/office/drawing/2014/main" id="{8EBCDB6F-660B-964A-8BF1-67041B0EE52E}"/>
                  </a:ext>
                </a:extLst>
              </p14:cNvPr>
              <p14:cNvContentPartPr/>
              <p14:nvPr/>
            </p14:nvContentPartPr>
            <p14:xfrm>
              <a:off x="8281622" y="3903184"/>
              <a:ext cx="98280" cy="95040"/>
            </p14:xfrm>
          </p:contentPart>
        </mc:Choice>
        <mc:Fallback xmlns="">
          <p:pic>
            <p:nvPicPr>
              <p:cNvPr id="194" name="Ink 194">
                <a:extLst>
                  <a:ext uri="{FF2B5EF4-FFF2-40B4-BE49-F238E27FC236}">
                    <a16:creationId xmlns:a16="http://schemas.microsoft.com/office/drawing/2014/main" id="{8EBCDB6F-660B-964A-8BF1-67041B0EE52E}"/>
                  </a:ext>
                </a:extLst>
              </p:cNvPr>
              <p:cNvPicPr/>
              <p:nvPr/>
            </p:nvPicPr>
            <p:blipFill>
              <a:blip r:embed="rId120"/>
              <a:stretch>
                <a:fillRect/>
              </a:stretch>
            </p:blipFill>
            <p:spPr>
              <a:xfrm>
                <a:off x="8272655" y="3894184"/>
                <a:ext cx="115856"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1" name="Ink 211">
                <a:extLst>
                  <a:ext uri="{FF2B5EF4-FFF2-40B4-BE49-F238E27FC236}">
                    <a16:creationId xmlns:a16="http://schemas.microsoft.com/office/drawing/2014/main" id="{2C91D04B-24D0-2B48-B4BA-11ADA5C79893}"/>
                  </a:ext>
                </a:extLst>
              </p14:cNvPr>
              <p14:cNvContentPartPr/>
              <p14:nvPr/>
            </p14:nvContentPartPr>
            <p14:xfrm>
              <a:off x="8479389" y="3909239"/>
              <a:ext cx="260640" cy="104760"/>
            </p14:xfrm>
          </p:contentPart>
        </mc:Choice>
        <mc:Fallback xmlns="">
          <p:pic>
            <p:nvPicPr>
              <p:cNvPr id="211" name="Ink 211">
                <a:extLst>
                  <a:ext uri="{FF2B5EF4-FFF2-40B4-BE49-F238E27FC236}">
                    <a16:creationId xmlns:a16="http://schemas.microsoft.com/office/drawing/2014/main" id="{2C91D04B-24D0-2B48-B4BA-11ADA5C79893}"/>
                  </a:ext>
                </a:extLst>
              </p:cNvPr>
              <p:cNvPicPr/>
              <p:nvPr/>
            </p:nvPicPr>
            <p:blipFill>
              <a:blip r:embed="rId122"/>
              <a:stretch>
                <a:fillRect/>
              </a:stretch>
            </p:blipFill>
            <p:spPr>
              <a:xfrm>
                <a:off x="8470389" y="3900239"/>
                <a:ext cx="278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21" name="Ink 221">
                <a:extLst>
                  <a:ext uri="{FF2B5EF4-FFF2-40B4-BE49-F238E27FC236}">
                    <a16:creationId xmlns:a16="http://schemas.microsoft.com/office/drawing/2014/main" id="{521254FA-DEB6-224E-BA1F-E2853B0038BC}"/>
                  </a:ext>
                </a:extLst>
              </p14:cNvPr>
              <p14:cNvContentPartPr/>
              <p14:nvPr/>
            </p14:nvContentPartPr>
            <p14:xfrm>
              <a:off x="8744709" y="3911759"/>
              <a:ext cx="331200" cy="104400"/>
            </p14:xfrm>
          </p:contentPart>
        </mc:Choice>
        <mc:Fallback xmlns="">
          <p:pic>
            <p:nvPicPr>
              <p:cNvPr id="221" name="Ink 221">
                <a:extLst>
                  <a:ext uri="{FF2B5EF4-FFF2-40B4-BE49-F238E27FC236}">
                    <a16:creationId xmlns:a16="http://schemas.microsoft.com/office/drawing/2014/main" id="{521254FA-DEB6-224E-BA1F-E2853B0038BC}"/>
                  </a:ext>
                </a:extLst>
              </p:cNvPr>
              <p:cNvPicPr/>
              <p:nvPr/>
            </p:nvPicPr>
            <p:blipFill>
              <a:blip r:embed="rId124"/>
              <a:stretch>
                <a:fillRect/>
              </a:stretch>
            </p:blipFill>
            <p:spPr>
              <a:xfrm>
                <a:off x="8735719" y="3902790"/>
                <a:ext cx="348821"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45E22D1E-4266-1A4F-A4C6-E910C14E8B6F}"/>
                  </a:ext>
                </a:extLst>
              </p14:cNvPr>
              <p14:cNvContentPartPr/>
              <p14:nvPr/>
            </p14:nvContentPartPr>
            <p14:xfrm>
              <a:off x="8462829" y="4033799"/>
              <a:ext cx="573840" cy="7560"/>
            </p14:xfrm>
          </p:contentPart>
        </mc:Choice>
        <mc:Fallback xmlns="">
          <p:pic>
            <p:nvPicPr>
              <p:cNvPr id="222" name="Ink 221">
                <a:extLst>
                  <a:ext uri="{FF2B5EF4-FFF2-40B4-BE49-F238E27FC236}">
                    <a16:creationId xmlns:a16="http://schemas.microsoft.com/office/drawing/2014/main" id="{45E22D1E-4266-1A4F-A4C6-E910C14E8B6F}"/>
                  </a:ext>
                </a:extLst>
              </p:cNvPr>
              <p:cNvPicPr/>
              <p:nvPr/>
            </p:nvPicPr>
            <p:blipFill>
              <a:blip r:embed="rId126"/>
              <a:stretch>
                <a:fillRect/>
              </a:stretch>
            </p:blipFill>
            <p:spPr>
              <a:xfrm>
                <a:off x="8453829" y="4024799"/>
                <a:ext cx="591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F9A0BB64-D741-0D41-8575-4106CE93850E}"/>
                  </a:ext>
                </a:extLst>
              </p14:cNvPr>
              <p14:cNvContentPartPr/>
              <p14:nvPr/>
            </p14:nvContentPartPr>
            <p14:xfrm>
              <a:off x="8028669" y="4183559"/>
              <a:ext cx="76320" cy="62640"/>
            </p14:xfrm>
          </p:contentPart>
        </mc:Choice>
        <mc:Fallback xmlns="">
          <p:pic>
            <p:nvPicPr>
              <p:cNvPr id="223" name="Ink 222">
                <a:extLst>
                  <a:ext uri="{FF2B5EF4-FFF2-40B4-BE49-F238E27FC236}">
                    <a16:creationId xmlns:a16="http://schemas.microsoft.com/office/drawing/2014/main" id="{F9A0BB64-D741-0D41-8575-4106CE93850E}"/>
                  </a:ext>
                </a:extLst>
              </p:cNvPr>
              <p:cNvPicPr/>
              <p:nvPr/>
            </p:nvPicPr>
            <p:blipFill>
              <a:blip r:embed="rId128"/>
              <a:stretch>
                <a:fillRect/>
              </a:stretch>
            </p:blipFill>
            <p:spPr>
              <a:xfrm>
                <a:off x="8019626" y="4174610"/>
                <a:ext cx="94044" cy="80179"/>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4" name="Ink 223">
                <a:extLst>
                  <a:ext uri="{FF2B5EF4-FFF2-40B4-BE49-F238E27FC236}">
                    <a16:creationId xmlns:a16="http://schemas.microsoft.com/office/drawing/2014/main" id="{3244A554-251A-604D-BF71-12CF7E2C9113}"/>
                  </a:ext>
                </a:extLst>
              </p14:cNvPr>
              <p14:cNvContentPartPr/>
              <p14:nvPr/>
            </p14:nvContentPartPr>
            <p14:xfrm>
              <a:off x="8114349" y="4186439"/>
              <a:ext cx="50760" cy="52920"/>
            </p14:xfrm>
          </p:contentPart>
        </mc:Choice>
        <mc:Fallback xmlns="">
          <p:pic>
            <p:nvPicPr>
              <p:cNvPr id="224" name="Ink 223">
                <a:extLst>
                  <a:ext uri="{FF2B5EF4-FFF2-40B4-BE49-F238E27FC236}">
                    <a16:creationId xmlns:a16="http://schemas.microsoft.com/office/drawing/2014/main" id="{3244A554-251A-604D-BF71-12CF7E2C9113}"/>
                  </a:ext>
                </a:extLst>
              </p:cNvPr>
              <p:cNvPicPr/>
              <p:nvPr/>
            </p:nvPicPr>
            <p:blipFill>
              <a:blip r:embed="rId130"/>
              <a:stretch>
                <a:fillRect/>
              </a:stretch>
            </p:blipFill>
            <p:spPr>
              <a:xfrm>
                <a:off x="8105285" y="4177439"/>
                <a:ext cx="68526"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2" name="Ink 232">
                <a:extLst>
                  <a:ext uri="{FF2B5EF4-FFF2-40B4-BE49-F238E27FC236}">
                    <a16:creationId xmlns:a16="http://schemas.microsoft.com/office/drawing/2014/main" id="{55BF90C4-5825-8141-893C-F8F69E11867C}"/>
                  </a:ext>
                </a:extLst>
              </p14:cNvPr>
              <p14:cNvContentPartPr/>
              <p14:nvPr/>
            </p14:nvContentPartPr>
            <p14:xfrm>
              <a:off x="8273829" y="4163039"/>
              <a:ext cx="269640" cy="94320"/>
            </p14:xfrm>
          </p:contentPart>
        </mc:Choice>
        <mc:Fallback xmlns="">
          <p:pic>
            <p:nvPicPr>
              <p:cNvPr id="232" name="Ink 232">
                <a:extLst>
                  <a:ext uri="{FF2B5EF4-FFF2-40B4-BE49-F238E27FC236}">
                    <a16:creationId xmlns:a16="http://schemas.microsoft.com/office/drawing/2014/main" id="{55BF90C4-5825-8141-893C-F8F69E11867C}"/>
                  </a:ext>
                </a:extLst>
              </p:cNvPr>
              <p:cNvPicPr/>
              <p:nvPr/>
            </p:nvPicPr>
            <p:blipFill>
              <a:blip r:embed="rId132"/>
              <a:stretch>
                <a:fillRect/>
              </a:stretch>
            </p:blipFill>
            <p:spPr>
              <a:xfrm>
                <a:off x="8264829" y="4154039"/>
                <a:ext cx="287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7" name="Ink 237">
                <a:extLst>
                  <a:ext uri="{FF2B5EF4-FFF2-40B4-BE49-F238E27FC236}">
                    <a16:creationId xmlns:a16="http://schemas.microsoft.com/office/drawing/2014/main" id="{32E24919-2E34-1345-949F-CF8BBAF61479}"/>
                  </a:ext>
                </a:extLst>
              </p14:cNvPr>
              <p14:cNvContentPartPr/>
              <p14:nvPr/>
            </p14:nvContentPartPr>
            <p14:xfrm>
              <a:off x="8590269" y="4166639"/>
              <a:ext cx="200880" cy="93240"/>
            </p14:xfrm>
          </p:contentPart>
        </mc:Choice>
        <mc:Fallback xmlns="">
          <p:pic>
            <p:nvPicPr>
              <p:cNvPr id="237" name="Ink 237">
                <a:extLst>
                  <a:ext uri="{FF2B5EF4-FFF2-40B4-BE49-F238E27FC236}">
                    <a16:creationId xmlns:a16="http://schemas.microsoft.com/office/drawing/2014/main" id="{32E24919-2E34-1345-949F-CF8BBAF61479}"/>
                  </a:ext>
                </a:extLst>
              </p:cNvPr>
              <p:cNvPicPr/>
              <p:nvPr/>
            </p:nvPicPr>
            <p:blipFill>
              <a:blip r:embed="rId134"/>
              <a:stretch>
                <a:fillRect/>
              </a:stretch>
            </p:blipFill>
            <p:spPr>
              <a:xfrm>
                <a:off x="8581253" y="4157639"/>
                <a:ext cx="218552"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4" name="Ink 244">
                <a:extLst>
                  <a:ext uri="{FF2B5EF4-FFF2-40B4-BE49-F238E27FC236}">
                    <a16:creationId xmlns:a16="http://schemas.microsoft.com/office/drawing/2014/main" id="{8A00A9AB-6073-F349-B5DD-40BDF7849157}"/>
                  </a:ext>
                </a:extLst>
              </p14:cNvPr>
              <p14:cNvContentPartPr/>
              <p14:nvPr/>
            </p14:nvContentPartPr>
            <p14:xfrm>
              <a:off x="8234949" y="4296239"/>
              <a:ext cx="326160" cy="78120"/>
            </p14:xfrm>
          </p:contentPart>
        </mc:Choice>
        <mc:Fallback xmlns="">
          <p:pic>
            <p:nvPicPr>
              <p:cNvPr id="244" name="Ink 244">
                <a:extLst>
                  <a:ext uri="{FF2B5EF4-FFF2-40B4-BE49-F238E27FC236}">
                    <a16:creationId xmlns:a16="http://schemas.microsoft.com/office/drawing/2014/main" id="{8A00A9AB-6073-F349-B5DD-40BDF7849157}"/>
                  </a:ext>
                </a:extLst>
              </p:cNvPr>
              <p:cNvPicPr/>
              <p:nvPr/>
            </p:nvPicPr>
            <p:blipFill>
              <a:blip r:embed="rId136"/>
              <a:stretch>
                <a:fillRect/>
              </a:stretch>
            </p:blipFill>
            <p:spPr>
              <a:xfrm>
                <a:off x="8225949" y="4287197"/>
                <a:ext cx="343800" cy="95842"/>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5" name="Ink 244">
                <a:extLst>
                  <a:ext uri="{FF2B5EF4-FFF2-40B4-BE49-F238E27FC236}">
                    <a16:creationId xmlns:a16="http://schemas.microsoft.com/office/drawing/2014/main" id="{DF438512-295C-964D-8A5B-88C7827FD07C}"/>
                  </a:ext>
                </a:extLst>
              </p14:cNvPr>
              <p14:cNvContentPartPr/>
              <p14:nvPr/>
            </p14:nvContentPartPr>
            <p14:xfrm>
              <a:off x="8231709" y="4387026"/>
              <a:ext cx="348840" cy="18360"/>
            </p14:xfrm>
          </p:contentPart>
        </mc:Choice>
        <mc:Fallback xmlns="">
          <p:pic>
            <p:nvPicPr>
              <p:cNvPr id="245" name="Ink 244">
                <a:extLst>
                  <a:ext uri="{FF2B5EF4-FFF2-40B4-BE49-F238E27FC236}">
                    <a16:creationId xmlns:a16="http://schemas.microsoft.com/office/drawing/2014/main" id="{DF438512-295C-964D-8A5B-88C7827FD07C}"/>
                  </a:ext>
                </a:extLst>
              </p:cNvPr>
              <p:cNvPicPr/>
              <p:nvPr/>
            </p:nvPicPr>
            <p:blipFill>
              <a:blip r:embed="rId138"/>
              <a:stretch>
                <a:fillRect/>
              </a:stretch>
            </p:blipFill>
            <p:spPr>
              <a:xfrm>
                <a:off x="8222709" y="4378026"/>
                <a:ext cx="366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8" name="Ink 248">
                <a:extLst>
                  <a:ext uri="{FF2B5EF4-FFF2-40B4-BE49-F238E27FC236}">
                    <a16:creationId xmlns:a16="http://schemas.microsoft.com/office/drawing/2014/main" id="{957527CF-6B7E-8847-9367-4BBA7E6AFD4A}"/>
                  </a:ext>
                </a:extLst>
              </p14:cNvPr>
              <p14:cNvContentPartPr/>
              <p14:nvPr/>
            </p14:nvContentPartPr>
            <p14:xfrm>
              <a:off x="5804949" y="4064759"/>
              <a:ext cx="43200" cy="89640"/>
            </p14:xfrm>
          </p:contentPart>
        </mc:Choice>
        <mc:Fallback xmlns="">
          <p:pic>
            <p:nvPicPr>
              <p:cNvPr id="248" name="Ink 248">
                <a:extLst>
                  <a:ext uri="{FF2B5EF4-FFF2-40B4-BE49-F238E27FC236}">
                    <a16:creationId xmlns:a16="http://schemas.microsoft.com/office/drawing/2014/main" id="{957527CF-6B7E-8847-9367-4BBA7E6AFD4A}"/>
                  </a:ext>
                </a:extLst>
              </p:cNvPr>
              <p:cNvPicPr/>
              <p:nvPr/>
            </p:nvPicPr>
            <p:blipFill>
              <a:blip r:embed="rId140"/>
              <a:stretch>
                <a:fillRect/>
              </a:stretch>
            </p:blipFill>
            <p:spPr>
              <a:xfrm>
                <a:off x="5798829" y="4058614"/>
                <a:ext cx="55440" cy="10192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50" name="Ink 249">
                <a:extLst>
                  <a:ext uri="{FF2B5EF4-FFF2-40B4-BE49-F238E27FC236}">
                    <a16:creationId xmlns:a16="http://schemas.microsoft.com/office/drawing/2014/main" id="{98A8182A-4129-5C41-8C65-E6EA576B91C1}"/>
                  </a:ext>
                </a:extLst>
              </p14:cNvPr>
              <p14:cNvContentPartPr/>
              <p14:nvPr/>
            </p14:nvContentPartPr>
            <p14:xfrm>
              <a:off x="5834109" y="4102199"/>
              <a:ext cx="452160" cy="590760"/>
            </p14:xfrm>
          </p:contentPart>
        </mc:Choice>
        <mc:Fallback xmlns="">
          <p:pic>
            <p:nvPicPr>
              <p:cNvPr id="250" name="Ink 249">
                <a:extLst>
                  <a:ext uri="{FF2B5EF4-FFF2-40B4-BE49-F238E27FC236}">
                    <a16:creationId xmlns:a16="http://schemas.microsoft.com/office/drawing/2014/main" id="{98A8182A-4129-5C41-8C65-E6EA576B91C1}"/>
                  </a:ext>
                </a:extLst>
              </p:cNvPr>
              <p:cNvPicPr/>
              <p:nvPr/>
            </p:nvPicPr>
            <p:blipFill>
              <a:blip r:embed="rId142"/>
              <a:stretch>
                <a:fillRect/>
              </a:stretch>
            </p:blipFill>
            <p:spPr>
              <a:xfrm>
                <a:off x="5827989" y="4096079"/>
                <a:ext cx="464400" cy="603000"/>
              </a:xfrm>
              <a:prstGeom prst="rect">
                <a:avLst/>
              </a:prstGeom>
            </p:spPr>
          </p:pic>
        </mc:Fallback>
      </mc:AlternateContent>
      <p:grpSp>
        <p:nvGrpSpPr>
          <p:cNvPr id="6" name="Group 5">
            <a:extLst>
              <a:ext uri="{FF2B5EF4-FFF2-40B4-BE49-F238E27FC236}">
                <a16:creationId xmlns:a16="http://schemas.microsoft.com/office/drawing/2014/main" id="{A4B6A370-8C8A-4959-BE61-A38868176A83}"/>
              </a:ext>
            </a:extLst>
          </p:cNvPr>
          <p:cNvGrpSpPr/>
          <p:nvPr/>
        </p:nvGrpSpPr>
        <p:grpSpPr>
          <a:xfrm>
            <a:off x="4977669" y="4688673"/>
            <a:ext cx="2310518" cy="162168"/>
            <a:chOff x="4977669" y="4698359"/>
            <a:chExt cx="2727034" cy="210600"/>
          </a:xfrm>
        </p:grpSpPr>
        <mc:AlternateContent xmlns:mc="http://schemas.openxmlformats.org/markup-compatibility/2006" xmlns:p14="http://schemas.microsoft.com/office/powerpoint/2010/main">
          <mc:Choice Requires="p14">
            <p:contentPart p14:bwMode="auto" r:id="rId143">
              <p14:nvContentPartPr>
                <p14:cNvPr id="259" name="Ink 259">
                  <a:extLst>
                    <a:ext uri="{FF2B5EF4-FFF2-40B4-BE49-F238E27FC236}">
                      <a16:creationId xmlns:a16="http://schemas.microsoft.com/office/drawing/2014/main" id="{A26C21D2-BA60-C74A-A274-D0B2F6ECF209}"/>
                    </a:ext>
                  </a:extLst>
                </p14:cNvPr>
                <p14:cNvContentPartPr/>
                <p14:nvPr/>
              </p14:nvContentPartPr>
              <p14:xfrm>
                <a:off x="4977669" y="4714199"/>
                <a:ext cx="276120" cy="194760"/>
              </p14:xfrm>
            </p:contentPart>
          </mc:Choice>
          <mc:Fallback xmlns="">
            <p:pic>
              <p:nvPicPr>
                <p:cNvPr id="259" name="Ink 259">
                  <a:extLst>
                    <a:ext uri="{FF2B5EF4-FFF2-40B4-BE49-F238E27FC236}">
                      <a16:creationId xmlns:a16="http://schemas.microsoft.com/office/drawing/2014/main" id="{A26C21D2-BA60-C74A-A274-D0B2F6ECF209}"/>
                    </a:ext>
                  </a:extLst>
                </p:cNvPr>
                <p:cNvPicPr/>
                <p:nvPr/>
              </p:nvPicPr>
              <p:blipFill>
                <a:blip r:embed="rId144"/>
                <a:stretch>
                  <a:fillRect/>
                </a:stretch>
              </p:blipFill>
              <p:spPr>
                <a:xfrm>
                  <a:off x="4970447" y="4706259"/>
                  <a:ext cx="290563" cy="210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66" name="Ink 266">
                  <a:extLst>
                    <a:ext uri="{FF2B5EF4-FFF2-40B4-BE49-F238E27FC236}">
                      <a16:creationId xmlns:a16="http://schemas.microsoft.com/office/drawing/2014/main" id="{42149807-C060-F245-B646-A4D220422C8E}"/>
                    </a:ext>
                  </a:extLst>
                </p14:cNvPr>
                <p14:cNvContentPartPr/>
                <p14:nvPr/>
              </p14:nvContentPartPr>
              <p14:xfrm>
                <a:off x="5357469" y="4729679"/>
                <a:ext cx="363240" cy="131400"/>
              </p14:xfrm>
            </p:contentPart>
          </mc:Choice>
          <mc:Fallback xmlns="">
            <p:pic>
              <p:nvPicPr>
                <p:cNvPr id="266" name="Ink 266">
                  <a:extLst>
                    <a:ext uri="{FF2B5EF4-FFF2-40B4-BE49-F238E27FC236}">
                      <a16:creationId xmlns:a16="http://schemas.microsoft.com/office/drawing/2014/main" id="{42149807-C060-F245-B646-A4D220422C8E}"/>
                    </a:ext>
                  </a:extLst>
                </p:cNvPr>
                <p:cNvPicPr/>
                <p:nvPr/>
              </p:nvPicPr>
              <p:blipFill>
                <a:blip r:embed="rId146"/>
                <a:stretch>
                  <a:fillRect/>
                </a:stretch>
              </p:blipFill>
              <p:spPr>
                <a:xfrm>
                  <a:off x="5350247" y="4721730"/>
                  <a:ext cx="377685" cy="14729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70" name="Ink 270">
                  <a:extLst>
                    <a:ext uri="{FF2B5EF4-FFF2-40B4-BE49-F238E27FC236}">
                      <a16:creationId xmlns:a16="http://schemas.microsoft.com/office/drawing/2014/main" id="{8DABDF74-A6F0-1549-AAF1-4500771C5921}"/>
                    </a:ext>
                  </a:extLst>
                </p14:cNvPr>
                <p14:cNvContentPartPr/>
                <p14:nvPr/>
              </p14:nvContentPartPr>
              <p14:xfrm>
                <a:off x="5832309" y="4744799"/>
                <a:ext cx="122400" cy="106920"/>
              </p14:xfrm>
            </p:contentPart>
          </mc:Choice>
          <mc:Fallback xmlns="">
            <p:pic>
              <p:nvPicPr>
                <p:cNvPr id="270" name="Ink 270">
                  <a:extLst>
                    <a:ext uri="{FF2B5EF4-FFF2-40B4-BE49-F238E27FC236}">
                      <a16:creationId xmlns:a16="http://schemas.microsoft.com/office/drawing/2014/main" id="{8DABDF74-A6F0-1549-AAF1-4500771C5921}"/>
                    </a:ext>
                  </a:extLst>
                </p:cNvPr>
                <p:cNvPicPr/>
                <p:nvPr/>
              </p:nvPicPr>
              <p:blipFill>
                <a:blip r:embed="rId148"/>
                <a:stretch>
                  <a:fillRect/>
                </a:stretch>
              </p:blipFill>
              <p:spPr>
                <a:xfrm>
                  <a:off x="5825084" y="4736896"/>
                  <a:ext cx="136850" cy="122726"/>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75" name="Ink 275">
                  <a:extLst>
                    <a:ext uri="{FF2B5EF4-FFF2-40B4-BE49-F238E27FC236}">
                      <a16:creationId xmlns:a16="http://schemas.microsoft.com/office/drawing/2014/main" id="{CD83A08C-A7BC-4B4B-B277-323F16A5E524}"/>
                    </a:ext>
                  </a:extLst>
                </p14:cNvPr>
                <p14:cNvContentPartPr/>
                <p14:nvPr/>
              </p14:nvContentPartPr>
              <p14:xfrm>
                <a:off x="6087189" y="4750559"/>
                <a:ext cx="197280" cy="117000"/>
              </p14:xfrm>
            </p:contentPart>
          </mc:Choice>
          <mc:Fallback xmlns="">
            <p:pic>
              <p:nvPicPr>
                <p:cNvPr id="275" name="Ink 275">
                  <a:extLst>
                    <a:ext uri="{FF2B5EF4-FFF2-40B4-BE49-F238E27FC236}">
                      <a16:creationId xmlns:a16="http://schemas.microsoft.com/office/drawing/2014/main" id="{CD83A08C-A7BC-4B4B-B277-323F16A5E524}"/>
                    </a:ext>
                  </a:extLst>
                </p:cNvPr>
                <p:cNvPicPr/>
                <p:nvPr/>
              </p:nvPicPr>
              <p:blipFill>
                <a:blip r:embed="rId150"/>
                <a:stretch>
                  <a:fillRect/>
                </a:stretch>
              </p:blipFill>
              <p:spPr>
                <a:xfrm>
                  <a:off x="6079961" y="4742603"/>
                  <a:ext cx="211736" cy="132912"/>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3" name="Ink 283">
                  <a:extLst>
                    <a:ext uri="{FF2B5EF4-FFF2-40B4-BE49-F238E27FC236}">
                      <a16:creationId xmlns:a16="http://schemas.microsoft.com/office/drawing/2014/main" id="{E8A014EE-605C-D040-BC54-811D92200BD5}"/>
                    </a:ext>
                  </a:extLst>
                </p14:cNvPr>
                <p14:cNvContentPartPr/>
                <p14:nvPr/>
              </p14:nvContentPartPr>
              <p14:xfrm>
                <a:off x="6310749" y="4717439"/>
                <a:ext cx="447840" cy="161640"/>
              </p14:xfrm>
            </p:contentPart>
          </mc:Choice>
          <mc:Fallback xmlns="">
            <p:pic>
              <p:nvPicPr>
                <p:cNvPr id="283" name="Ink 283">
                  <a:extLst>
                    <a:ext uri="{FF2B5EF4-FFF2-40B4-BE49-F238E27FC236}">
                      <a16:creationId xmlns:a16="http://schemas.microsoft.com/office/drawing/2014/main" id="{E8A014EE-605C-D040-BC54-811D92200BD5}"/>
                    </a:ext>
                  </a:extLst>
                </p:cNvPr>
                <p:cNvPicPr/>
                <p:nvPr/>
              </p:nvPicPr>
              <p:blipFill>
                <a:blip r:embed="rId152"/>
                <a:stretch>
                  <a:fillRect/>
                </a:stretch>
              </p:blipFill>
              <p:spPr>
                <a:xfrm>
                  <a:off x="6303526" y="4709520"/>
                  <a:ext cx="462286" cy="17747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4" name="Ink 283">
                  <a:extLst>
                    <a:ext uri="{FF2B5EF4-FFF2-40B4-BE49-F238E27FC236}">
                      <a16:creationId xmlns:a16="http://schemas.microsoft.com/office/drawing/2014/main" id="{44EF3362-A567-384C-BF08-C8DCD75569CF}"/>
                    </a:ext>
                  </a:extLst>
                </p14:cNvPr>
                <p14:cNvContentPartPr/>
                <p14:nvPr/>
              </p14:nvContentPartPr>
              <p14:xfrm>
                <a:off x="6798549" y="4820039"/>
                <a:ext cx="24840" cy="63720"/>
              </p14:xfrm>
            </p:contentPart>
          </mc:Choice>
          <mc:Fallback xmlns="">
            <p:pic>
              <p:nvPicPr>
                <p:cNvPr id="284" name="Ink 283">
                  <a:extLst>
                    <a:ext uri="{FF2B5EF4-FFF2-40B4-BE49-F238E27FC236}">
                      <a16:creationId xmlns:a16="http://schemas.microsoft.com/office/drawing/2014/main" id="{44EF3362-A567-384C-BF08-C8DCD75569CF}"/>
                    </a:ext>
                  </a:extLst>
                </p:cNvPr>
                <p:cNvPicPr/>
                <p:nvPr/>
              </p:nvPicPr>
              <p:blipFill>
                <a:blip r:embed="rId154"/>
                <a:stretch>
                  <a:fillRect/>
                </a:stretch>
              </p:blipFill>
              <p:spPr>
                <a:xfrm>
                  <a:off x="6791392" y="4812132"/>
                  <a:ext cx="39155" cy="7953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1" name="Ink 291">
                  <a:extLst>
                    <a:ext uri="{FF2B5EF4-FFF2-40B4-BE49-F238E27FC236}">
                      <a16:creationId xmlns:a16="http://schemas.microsoft.com/office/drawing/2014/main" id="{27567779-0819-8B48-97E9-F9457D461D88}"/>
                    </a:ext>
                  </a:extLst>
                </p14:cNvPr>
                <p14:cNvContentPartPr/>
                <p14:nvPr/>
              </p14:nvContentPartPr>
              <p14:xfrm>
                <a:off x="6960189" y="4698359"/>
                <a:ext cx="498960" cy="175320"/>
              </p14:xfrm>
            </p:contentPart>
          </mc:Choice>
          <mc:Fallback xmlns="">
            <p:pic>
              <p:nvPicPr>
                <p:cNvPr id="291" name="Ink 291">
                  <a:extLst>
                    <a:ext uri="{FF2B5EF4-FFF2-40B4-BE49-F238E27FC236}">
                      <a16:creationId xmlns:a16="http://schemas.microsoft.com/office/drawing/2014/main" id="{27567779-0819-8B48-97E9-F9457D461D88}"/>
                    </a:ext>
                  </a:extLst>
                </p:cNvPr>
                <p:cNvPicPr/>
                <p:nvPr/>
              </p:nvPicPr>
              <p:blipFill>
                <a:blip r:embed="rId156"/>
                <a:stretch>
                  <a:fillRect/>
                </a:stretch>
              </p:blipFill>
              <p:spPr>
                <a:xfrm>
                  <a:off x="6952970" y="4690432"/>
                  <a:ext cx="513398" cy="191173"/>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4" name="Ink 294">
                  <a:extLst>
                    <a:ext uri="{FF2B5EF4-FFF2-40B4-BE49-F238E27FC236}">
                      <a16:creationId xmlns:a16="http://schemas.microsoft.com/office/drawing/2014/main" id="{5F165882-C43A-8E49-8DA9-067CD3E0E610}"/>
                    </a:ext>
                  </a:extLst>
                </p14:cNvPr>
                <p14:cNvContentPartPr/>
                <p14:nvPr/>
              </p14:nvContentPartPr>
              <p14:xfrm>
                <a:off x="7571143" y="4713940"/>
                <a:ext cx="133560" cy="149760"/>
              </p14:xfrm>
            </p:contentPart>
          </mc:Choice>
          <mc:Fallback xmlns="">
            <p:pic>
              <p:nvPicPr>
                <p:cNvPr id="294" name="Ink 294">
                  <a:extLst>
                    <a:ext uri="{FF2B5EF4-FFF2-40B4-BE49-F238E27FC236}">
                      <a16:creationId xmlns:a16="http://schemas.microsoft.com/office/drawing/2014/main" id="{5F165882-C43A-8E49-8DA9-067CD3E0E610}"/>
                    </a:ext>
                  </a:extLst>
                </p:cNvPr>
                <p:cNvPicPr/>
                <p:nvPr/>
              </p:nvPicPr>
              <p:blipFill>
                <a:blip r:embed="rId158"/>
                <a:stretch>
                  <a:fillRect/>
                </a:stretch>
              </p:blipFill>
              <p:spPr>
                <a:xfrm>
                  <a:off x="7563912" y="4705984"/>
                  <a:ext cx="148022" cy="16567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302" name="Ink 302">
                <a:extLst>
                  <a:ext uri="{FF2B5EF4-FFF2-40B4-BE49-F238E27FC236}">
                    <a16:creationId xmlns:a16="http://schemas.microsoft.com/office/drawing/2014/main" id="{ADA17AA8-D99A-A74D-A66D-BD08C7AF2FBA}"/>
                  </a:ext>
                </a:extLst>
              </p14:cNvPr>
              <p14:cNvContentPartPr/>
              <p14:nvPr/>
            </p14:nvContentPartPr>
            <p14:xfrm>
              <a:off x="5361069" y="4864679"/>
              <a:ext cx="424080" cy="146520"/>
            </p14:xfrm>
          </p:contentPart>
        </mc:Choice>
        <mc:Fallback xmlns="">
          <p:pic>
            <p:nvPicPr>
              <p:cNvPr id="302" name="Ink 302">
                <a:extLst>
                  <a:ext uri="{FF2B5EF4-FFF2-40B4-BE49-F238E27FC236}">
                    <a16:creationId xmlns:a16="http://schemas.microsoft.com/office/drawing/2014/main" id="{ADA17AA8-D99A-A74D-A66D-BD08C7AF2FBA}"/>
                  </a:ext>
                </a:extLst>
              </p:cNvPr>
              <p:cNvPicPr/>
              <p:nvPr/>
            </p:nvPicPr>
            <p:blipFill>
              <a:blip r:embed="rId160"/>
              <a:stretch>
                <a:fillRect/>
              </a:stretch>
            </p:blipFill>
            <p:spPr>
              <a:xfrm>
                <a:off x="5354954" y="4858544"/>
                <a:ext cx="436310" cy="15879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4" name="Ink 314">
                <a:extLst>
                  <a:ext uri="{FF2B5EF4-FFF2-40B4-BE49-F238E27FC236}">
                    <a16:creationId xmlns:a16="http://schemas.microsoft.com/office/drawing/2014/main" id="{AF5FE896-B322-354B-AC9B-6B7D437F34F9}"/>
                  </a:ext>
                </a:extLst>
              </p14:cNvPr>
              <p14:cNvContentPartPr/>
              <p14:nvPr/>
            </p14:nvContentPartPr>
            <p14:xfrm>
              <a:off x="5898549" y="4868639"/>
              <a:ext cx="639000" cy="136080"/>
            </p14:xfrm>
          </p:contentPart>
        </mc:Choice>
        <mc:Fallback xmlns="">
          <p:pic>
            <p:nvPicPr>
              <p:cNvPr id="314" name="Ink 314">
                <a:extLst>
                  <a:ext uri="{FF2B5EF4-FFF2-40B4-BE49-F238E27FC236}">
                    <a16:creationId xmlns:a16="http://schemas.microsoft.com/office/drawing/2014/main" id="{AF5FE896-B322-354B-AC9B-6B7D437F34F9}"/>
                  </a:ext>
                </a:extLst>
              </p:cNvPr>
              <p:cNvPicPr/>
              <p:nvPr/>
            </p:nvPicPr>
            <p:blipFill>
              <a:blip r:embed="rId162"/>
              <a:stretch>
                <a:fillRect/>
              </a:stretch>
            </p:blipFill>
            <p:spPr>
              <a:xfrm>
                <a:off x="5892426" y="4862519"/>
                <a:ext cx="651247" cy="148320"/>
              </a:xfrm>
              <a:prstGeom prst="rect">
                <a:avLst/>
              </a:prstGeom>
            </p:spPr>
          </p:pic>
        </mc:Fallback>
      </mc:AlternateContent>
      <p:sp>
        <p:nvSpPr>
          <p:cNvPr id="5" name="TextBox 4">
            <a:extLst>
              <a:ext uri="{FF2B5EF4-FFF2-40B4-BE49-F238E27FC236}">
                <a16:creationId xmlns:a16="http://schemas.microsoft.com/office/drawing/2014/main" id="{DE586A03-CEAA-470A-92B3-F2A3D4F00E9A}"/>
              </a:ext>
            </a:extLst>
          </p:cNvPr>
          <p:cNvSpPr txBox="1"/>
          <p:nvPr/>
        </p:nvSpPr>
        <p:spPr>
          <a:xfrm>
            <a:off x="4595247" y="2100990"/>
            <a:ext cx="40605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tx2">
                    <a:lumMod val="40000"/>
                    <a:lumOff val="60000"/>
                  </a:schemeClr>
                </a:solidFill>
                <a:latin typeface="Ink Free"/>
                <a:cs typeface="Arial"/>
              </a:rPr>
              <a:t>q = current state in Q1, q' = current state in Q2</a:t>
            </a:r>
          </a:p>
        </p:txBody>
      </p:sp>
    </p:spTree>
    <p:extLst>
      <p:ext uri="{BB962C8B-B14F-4D97-AF65-F5344CB8AC3E}">
        <p14:creationId xmlns:p14="http://schemas.microsoft.com/office/powerpoint/2010/main" val="505290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Union			</a:t>
            </a:r>
            <a:r>
              <a:rPr lang="en-US" sz="2200"/>
              <a:t>Sipser Theorem 1.25 p. 45	</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Proof</a:t>
            </a:r>
            <a:r>
              <a:rPr lang="en-US" dirty="0"/>
              <a:t>: Let A1, A2 be any two regular languages over </a:t>
            </a:r>
            <a:r>
              <a:rPr lang="en-US" dirty="0" err="1"/>
              <a:t>Σ</a:t>
            </a:r>
            <a:r>
              <a:rPr lang="en-US" dirty="0"/>
              <a:t>.</a:t>
            </a:r>
          </a:p>
          <a:p>
            <a:pPr marL="0" indent="0">
              <a:buNone/>
            </a:pPr>
            <a:r>
              <a:rPr lang="en-US" dirty="0"/>
              <a:t>Given M1 = (Q1,Σ,δ1,q1,F1) such that L(M1) = A1 and</a:t>
            </a:r>
          </a:p>
          <a:p>
            <a:pPr marL="0" indent="0">
              <a:buNone/>
            </a:pPr>
            <a:r>
              <a:rPr lang="en-US" dirty="0"/>
              <a:t>M2 = (Q2,Σ,δ2,q2,F2) such that L(M2) = A2.  </a:t>
            </a:r>
          </a:p>
          <a:p>
            <a:pPr marL="0" indent="0">
              <a:buNone/>
            </a:pPr>
            <a:endParaRPr lang="en-US" b="1" dirty="0"/>
          </a:p>
          <a:p>
            <a:pPr marL="0" indent="0">
              <a:buNone/>
            </a:pPr>
            <a:r>
              <a:rPr lang="en-US" b="1" dirty="0"/>
              <a:t>WTS</a:t>
            </a:r>
            <a:r>
              <a:rPr lang="en-US" dirty="0"/>
              <a:t> that A1 U A2 is regular. </a:t>
            </a:r>
          </a:p>
          <a:p>
            <a:pPr marL="0" indent="0">
              <a:buNone/>
            </a:pPr>
            <a:endParaRPr lang="en-US" dirty="0">
              <a:solidFill>
                <a:srgbClr val="292934"/>
              </a:solidFill>
            </a:endParaRPr>
          </a:p>
          <a:p>
            <a:pPr marL="0" indent="0">
              <a:buNone/>
            </a:pPr>
            <a:r>
              <a:rPr lang="en-US" dirty="0">
                <a:solidFill>
                  <a:srgbClr val="292934"/>
                </a:solidFill>
              </a:rPr>
              <a:t>Define </a:t>
            </a:r>
          </a:p>
          <a:p>
            <a:pPr marL="0" indent="0">
              <a:buNone/>
            </a:pPr>
            <a:r>
              <a:rPr lang="en-US" dirty="0">
                <a:solidFill>
                  <a:srgbClr val="292934"/>
                </a:solidFill>
              </a:rPr>
              <a:t>M = (Q1xQ2,Σ,δ,(q1,q2),{(</a:t>
            </a:r>
            <a:r>
              <a:rPr lang="en-US" dirty="0" err="1">
                <a:solidFill>
                  <a:srgbClr val="292934"/>
                </a:solidFill>
              </a:rPr>
              <a:t>r,s</a:t>
            </a:r>
            <a:r>
              <a:rPr lang="en-US" dirty="0">
                <a:solidFill>
                  <a:srgbClr val="292934"/>
                </a:solidFill>
              </a:rPr>
              <a:t>) in Q1xQ2 | r in F1 or s in F2})</a:t>
            </a:r>
          </a:p>
          <a:p>
            <a:pPr marL="0" indent="0">
              <a:buNone/>
            </a:pPr>
            <a:r>
              <a:rPr lang="en-US" dirty="0">
                <a:solidFill>
                  <a:srgbClr val="292934"/>
                </a:solidFill>
              </a:rPr>
              <a:t>with </a:t>
            </a:r>
            <a:r>
              <a:rPr lang="en-US" dirty="0" err="1"/>
              <a:t>δ</a:t>
            </a:r>
            <a:r>
              <a:rPr lang="en-US" dirty="0"/>
              <a:t>( (</a:t>
            </a:r>
            <a:r>
              <a:rPr lang="en-US" dirty="0" err="1"/>
              <a:t>r,s</a:t>
            </a:r>
            <a:r>
              <a:rPr lang="en-US" dirty="0"/>
              <a:t>), x ) = ( δ1(</a:t>
            </a:r>
            <a:r>
              <a:rPr lang="en-US" dirty="0" err="1"/>
              <a:t>r,x</a:t>
            </a:r>
            <a:r>
              <a:rPr lang="en-US" dirty="0"/>
              <a:t>), δ2(</a:t>
            </a:r>
            <a:r>
              <a:rPr lang="en-US" dirty="0" err="1"/>
              <a:t>s,x</a:t>
            </a:r>
            <a:r>
              <a:rPr lang="en-US" dirty="0"/>
              <a:t>) ) for (</a:t>
            </a:r>
            <a:r>
              <a:rPr lang="en-US" dirty="0" err="1"/>
              <a:t>r,s</a:t>
            </a:r>
            <a:r>
              <a:rPr lang="en-US" dirty="0"/>
              <a:t>) in Q1xQ2 and x in </a:t>
            </a:r>
            <a:r>
              <a:rPr lang="en-US" dirty="0" err="1"/>
              <a:t>Σ</a:t>
            </a:r>
            <a:r>
              <a:rPr lang="en-US" dirty="0"/>
              <a:t>.</a:t>
            </a:r>
          </a:p>
          <a:p>
            <a:pPr marL="0" indent="0">
              <a:buNone/>
            </a:pPr>
            <a:r>
              <a:rPr lang="en-US" b="1" dirty="0">
                <a:solidFill>
                  <a:srgbClr val="FF0000"/>
                </a:solidFill>
              </a:rPr>
              <a:t>Why does </a:t>
            </a:r>
            <a:r>
              <a:rPr lang="en-US" dirty="0">
                <a:solidFill>
                  <a:srgbClr val="FF0000"/>
                </a:solidFill>
              </a:rPr>
              <a:t>L(M) = A1 U A2 ?</a:t>
            </a:r>
            <a:endParaRPr lang="en-US" b="1" dirty="0">
              <a:solidFill>
                <a:srgbClr val="FF0000"/>
              </a:solidFill>
            </a:endParaRPr>
          </a:p>
          <a:p>
            <a:pPr marL="0" indent="0">
              <a:buNone/>
            </a:pPr>
            <a:endParaRPr lang="en-US" dirty="0">
              <a:solidFill>
                <a:srgbClr val="292934"/>
              </a:solidFill>
            </a:endParaRPr>
          </a:p>
        </p:txBody>
      </p:sp>
      <p:sp>
        <p:nvSpPr>
          <p:cNvPr id="4" name="TextBox 3">
            <a:extLst>
              <a:ext uri="{FF2B5EF4-FFF2-40B4-BE49-F238E27FC236}">
                <a16:creationId xmlns:a16="http://schemas.microsoft.com/office/drawing/2014/main" id="{ECBF46D5-21B0-1040-9CEE-0E608A6FA0A1}"/>
              </a:ext>
            </a:extLst>
          </p:cNvPr>
          <p:cNvSpPr txBox="1"/>
          <p:nvPr/>
        </p:nvSpPr>
        <p:spPr>
          <a:xfrm>
            <a:off x="4314825" y="4286250"/>
            <a:ext cx="1069524" cy="369332"/>
          </a:xfrm>
          <a:prstGeom prst="rect">
            <a:avLst/>
          </a:prstGeom>
          <a:noFill/>
        </p:spPr>
        <p:txBody>
          <a:bodyPr wrap="none" rtlCol="0">
            <a:spAutoFit/>
          </a:bodyPr>
          <a:lstStyle/>
          <a:p>
            <a:r>
              <a:rPr lang="en-US" dirty="0"/>
              <a:t>Exercise</a:t>
            </a:r>
          </a:p>
        </p:txBody>
      </p:sp>
    </p:spTree>
    <p:extLst>
      <p:ext uri="{BB962C8B-B14F-4D97-AF65-F5344CB8AC3E}">
        <p14:creationId xmlns:p14="http://schemas.microsoft.com/office/powerpoint/2010/main" val="3874174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pPr marL="0" indent="0">
              <a:buNone/>
            </a:pPr>
            <a:r>
              <a:rPr lang="en-US" dirty="0"/>
              <a:t>The class of </a:t>
            </a:r>
            <a:r>
              <a:rPr lang="en-US" dirty="0">
                <a:solidFill>
                  <a:srgbClr val="941100"/>
                </a:solidFill>
              </a:rPr>
              <a:t>regular languages </a:t>
            </a:r>
            <a:r>
              <a:rPr lang="en-US" dirty="0"/>
              <a:t>over a fixed alphabet </a:t>
            </a:r>
            <a:r>
              <a:rPr lang="en-US" dirty="0" err="1"/>
              <a:t>Σ</a:t>
            </a:r>
            <a:r>
              <a:rPr lang="en-US" dirty="0"/>
              <a:t> is </a:t>
            </a:r>
            <a:r>
              <a:rPr lang="en-US" b="1" dirty="0"/>
              <a:t>closed</a:t>
            </a:r>
            <a:r>
              <a:rPr lang="en-US" dirty="0"/>
              <a:t> under the </a:t>
            </a:r>
            <a:r>
              <a:rPr lang="en-US" b="1" dirty="0"/>
              <a:t>union</a:t>
            </a:r>
            <a:r>
              <a:rPr lang="en-US" dirty="0"/>
              <a:t> operation.</a:t>
            </a:r>
          </a:p>
          <a:p>
            <a:pPr marL="0" indent="0">
              <a:buNone/>
            </a:pPr>
            <a:endParaRPr lang="en-US" b="1" dirty="0"/>
          </a:p>
          <a:p>
            <a:pPr marL="0" indent="0">
              <a:buNone/>
            </a:pPr>
            <a:r>
              <a:rPr lang="en-US" i="1" dirty="0"/>
              <a:t>Proof</a:t>
            </a:r>
            <a:r>
              <a:rPr lang="zh-CN" altLang="en-US" i="1" dirty="0"/>
              <a:t> </a:t>
            </a:r>
            <a:r>
              <a:rPr lang="en-US" altLang="zh-CN" i="1" dirty="0"/>
              <a:t>idea</a:t>
            </a:r>
            <a:r>
              <a:rPr lang="en-US" i="1" dirty="0"/>
              <a:t>:</a:t>
            </a:r>
          </a:p>
          <a:p>
            <a:pPr marL="0" indent="0">
              <a:buNone/>
            </a:pPr>
            <a:r>
              <a:rPr lang="en-US" dirty="0"/>
              <a:t>To show that the union of two regular languages, A1 U A2, is regular, </a:t>
            </a:r>
            <a:r>
              <a:rPr lang="en-US" b="1" dirty="0"/>
              <a:t>build a machine </a:t>
            </a:r>
            <a:r>
              <a:rPr lang="en-US" dirty="0"/>
              <a:t>that recognizes A1 U A2. </a:t>
            </a:r>
          </a:p>
          <a:p>
            <a:pPr marL="0" indent="0">
              <a:buNone/>
            </a:pPr>
            <a:r>
              <a:rPr lang="en-US" dirty="0"/>
              <a:t>The new machine takes the cartesian product of the previous inputs.</a:t>
            </a:r>
            <a:endParaRPr lang="en-US" b="1" dirty="0">
              <a:solidFill>
                <a:schemeClr val="tx2"/>
              </a:solidFill>
            </a:endParaRPr>
          </a:p>
        </p:txBody>
      </p:sp>
    </p:spTree>
    <p:extLst>
      <p:ext uri="{BB962C8B-B14F-4D97-AF65-F5344CB8AC3E}">
        <p14:creationId xmlns:p14="http://schemas.microsoft.com/office/powerpoint/2010/main" val="356674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70EF-C523-6E4F-AA77-56930D3930AF}"/>
              </a:ext>
            </a:extLst>
          </p:cNvPr>
          <p:cNvSpPr>
            <a:spLocks noGrp="1"/>
          </p:cNvSpPr>
          <p:nvPr>
            <p:ph type="title"/>
          </p:nvPr>
        </p:nvSpPr>
        <p:spPr/>
        <p:txBody>
          <a:bodyPr>
            <a:normAutofit/>
          </a:bodyPr>
          <a:lstStyle/>
          <a:p>
            <a:r>
              <a:rPr lang="en-US" sz="2500">
                <a:hlinkClick r:id="rId2"/>
              </a:rPr>
              <a:t>023.CSE105.DFADesignExampleIntersection.mp4</a:t>
            </a:r>
            <a:endParaRPr lang="en-US" sz="2500"/>
          </a:p>
        </p:txBody>
      </p:sp>
      <p:sp>
        <p:nvSpPr>
          <p:cNvPr id="3" name="TextBox 2">
            <a:extLst>
              <a:ext uri="{FF2B5EF4-FFF2-40B4-BE49-F238E27FC236}">
                <a16:creationId xmlns:a16="http://schemas.microsoft.com/office/drawing/2014/main" id="{BA5786FF-D16D-5D40-AE88-AB3D37B22AAE}"/>
              </a:ext>
            </a:extLst>
          </p:cNvPr>
          <p:cNvSpPr txBox="1"/>
          <p:nvPr/>
        </p:nvSpPr>
        <p:spPr>
          <a:xfrm>
            <a:off x="457200" y="1143000"/>
            <a:ext cx="8095725" cy="2769989"/>
          </a:xfrm>
          <a:prstGeom prst="rect">
            <a:avLst/>
          </a:prstGeom>
          <a:noFill/>
        </p:spPr>
        <p:txBody>
          <a:bodyPr wrap="square" rtlCol="0">
            <a:spAutoFit/>
          </a:bodyPr>
          <a:lstStyle/>
          <a:p>
            <a:r>
              <a:rPr lang="en-US" i="1" dirty="0"/>
              <a:t>Remember:</a:t>
            </a:r>
          </a:p>
          <a:p>
            <a:endParaRPr lang="en-US" i="1" dirty="0"/>
          </a:p>
          <a:p>
            <a:r>
              <a:rPr lang="en-US" sz="2400" dirty="0"/>
              <a:t>A DFA accepts an input string only after reading </a:t>
            </a:r>
            <a:r>
              <a:rPr lang="en-US" sz="2400" b="1" dirty="0"/>
              <a:t>all</a:t>
            </a:r>
            <a:r>
              <a:rPr lang="en-US" sz="2400" dirty="0"/>
              <a:t> of the input symbols. </a:t>
            </a:r>
          </a:p>
          <a:p>
            <a:endParaRPr lang="en-US" sz="2400" dirty="0"/>
          </a:p>
          <a:p>
            <a:r>
              <a:rPr lang="en-US" sz="2400" dirty="0"/>
              <a:t>There is exactly one </a:t>
            </a:r>
            <a:r>
              <a:rPr lang="en-US" sz="2400" b="1" dirty="0"/>
              <a:t>outgoing edge </a:t>
            </a:r>
            <a:r>
              <a:rPr lang="en-US" sz="2400" dirty="0"/>
              <a:t>from each state labeled by </a:t>
            </a:r>
            <a:r>
              <a:rPr lang="en-US" sz="2400" b="1" dirty="0"/>
              <a:t>each character </a:t>
            </a:r>
            <a:r>
              <a:rPr lang="en-US" sz="2400" dirty="0"/>
              <a:t>in the alphabet.</a:t>
            </a:r>
          </a:p>
          <a:p>
            <a:endParaRPr lang="en-US" dirty="0"/>
          </a:p>
        </p:txBody>
      </p:sp>
    </p:spTree>
    <p:extLst>
      <p:ext uri="{BB962C8B-B14F-4D97-AF65-F5344CB8AC3E}">
        <p14:creationId xmlns:p14="http://schemas.microsoft.com/office/powerpoint/2010/main" val="1033700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007" y="400050"/>
            <a:ext cx="1098809" cy="1036971"/>
          </a:xfrm>
          <a:prstGeom prst="rect">
            <a:avLst/>
          </a:prstGeom>
        </p:spPr>
      </p:pic>
      <p:sp>
        <p:nvSpPr>
          <p:cNvPr id="5" name="TextBox 4"/>
          <p:cNvSpPr txBox="1"/>
          <p:nvPr/>
        </p:nvSpPr>
        <p:spPr>
          <a:xfrm>
            <a:off x="556591" y="513691"/>
            <a:ext cx="6725174" cy="923330"/>
          </a:xfrm>
          <a:prstGeom prst="rect">
            <a:avLst/>
          </a:prstGeom>
          <a:noFill/>
        </p:spPr>
        <p:txBody>
          <a:bodyPr wrap="none" rtlCol="0">
            <a:spAutoFit/>
          </a:bodyPr>
          <a:lstStyle/>
          <a:p>
            <a:r>
              <a:rPr lang="en-US"/>
              <a:t>State diagram for a DFA over {</a:t>
            </a:r>
            <a:r>
              <a:rPr lang="en-US" err="1"/>
              <a:t>a,b</a:t>
            </a:r>
            <a:r>
              <a:rPr lang="en-US"/>
              <a:t>} that recognizes the language</a:t>
            </a:r>
          </a:p>
          <a:p>
            <a:endParaRPr lang="en-US"/>
          </a:p>
          <a:p>
            <a:r>
              <a:rPr lang="en-US"/>
              <a:t>{ w | w has ab as a substring and is of even length}</a:t>
            </a:r>
          </a:p>
        </p:txBody>
      </p:sp>
      <p:sp>
        <p:nvSpPr>
          <p:cNvPr id="6" name="TextBox 5"/>
          <p:cNvSpPr txBox="1"/>
          <p:nvPr/>
        </p:nvSpPr>
        <p:spPr>
          <a:xfrm>
            <a:off x="556591" y="4558748"/>
            <a:ext cx="7631256" cy="369332"/>
          </a:xfrm>
          <a:prstGeom prst="rect">
            <a:avLst/>
          </a:prstGeom>
          <a:noFill/>
        </p:spPr>
        <p:txBody>
          <a:bodyPr wrap="none" rtlCol="0">
            <a:spAutoFit/>
          </a:bodyPr>
          <a:lstStyle/>
          <a:p>
            <a:r>
              <a:rPr lang="en-US" i="1">
                <a:solidFill>
                  <a:schemeClr val="tx2"/>
                </a:solidFill>
              </a:rPr>
              <a:t>Label states with their role in the computation’s pattern matching process</a:t>
            </a:r>
          </a:p>
        </p:txBody>
      </p:sp>
    </p:spTree>
    <p:extLst>
      <p:ext uri="{BB962C8B-B14F-4D97-AF65-F5344CB8AC3E}">
        <p14:creationId xmlns:p14="http://schemas.microsoft.com/office/powerpoint/2010/main" val="344501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an automaton</a:t>
            </a:r>
          </a:p>
        </p:txBody>
      </p:sp>
      <p:sp>
        <p:nvSpPr>
          <p:cNvPr id="3" name="Content Placeholder 2"/>
          <p:cNvSpPr>
            <a:spLocks noGrp="1"/>
          </p:cNvSpPr>
          <p:nvPr>
            <p:ph idx="1"/>
          </p:nvPr>
        </p:nvSpPr>
        <p:spPr/>
        <p:txBody>
          <a:bodyPr/>
          <a:lstStyle/>
          <a:p>
            <a:pPr marL="0" indent="0">
              <a:buNone/>
            </a:pPr>
            <a:r>
              <a:rPr lang="en-US"/>
              <a:t>( {q1,q2,q3}, {a,b}, δ, q1, ? ) </a:t>
            </a:r>
          </a:p>
        </p:txBody>
      </p:sp>
      <p:pic>
        <p:nvPicPr>
          <p:cNvPr id="5" name="Content Placeholder 6" descr="DFA.jpg"/>
          <p:cNvPicPr>
            <a:picLocks noChangeAspect="1"/>
          </p:cNvPicPr>
          <p:nvPr>
            <p:custDataLst>
              <p:tags r:id="rId1"/>
            </p:custDataLst>
          </p:nvPr>
        </p:nvPicPr>
        <p:blipFill>
          <a:blip r:embed="rId3" cstate="print"/>
          <a:stretch>
            <a:fillRect/>
          </a:stretch>
        </p:blipFill>
        <p:spPr>
          <a:xfrm>
            <a:off x="326505" y="2957512"/>
            <a:ext cx="3762375" cy="1685925"/>
          </a:xfrm>
          <a:prstGeom prst="rect">
            <a:avLst/>
          </a:prstGeom>
        </p:spPr>
      </p:pic>
      <p:sp>
        <p:nvSpPr>
          <p:cNvPr id="6" name="TextBox 5"/>
          <p:cNvSpPr txBox="1"/>
          <p:nvPr/>
        </p:nvSpPr>
        <p:spPr>
          <a:xfrm>
            <a:off x="4594276" y="1452577"/>
            <a:ext cx="4216574" cy="2585323"/>
          </a:xfrm>
          <a:prstGeom prst="rect">
            <a:avLst/>
          </a:prstGeom>
          <a:solidFill>
            <a:schemeClr val="bg1"/>
          </a:solidFill>
          <a:ln>
            <a:solidFill>
              <a:schemeClr val="tx2"/>
            </a:solidFill>
          </a:ln>
        </p:spPr>
        <p:txBody>
          <a:bodyPr wrap="square" rtlCol="0">
            <a:spAutoFit/>
          </a:bodyPr>
          <a:lstStyle/>
          <a:p>
            <a:r>
              <a:rPr lang="en-US"/>
              <a:t>What state(s) should be in F so that the language of this machine is</a:t>
            </a:r>
          </a:p>
          <a:p>
            <a:pPr algn="ctr"/>
            <a:r>
              <a:rPr lang="en-US"/>
              <a:t>{ w | ab is a substring of w}?</a:t>
            </a:r>
          </a:p>
          <a:p>
            <a:pPr marL="342900" indent="-342900">
              <a:buAutoNum type="alphaUcPeriod"/>
            </a:pPr>
            <a:endParaRPr lang="en-US"/>
          </a:p>
          <a:p>
            <a:pPr marL="342900" indent="-342900">
              <a:buAutoNum type="alphaUcPeriod"/>
            </a:pPr>
            <a:r>
              <a:rPr lang="en-US"/>
              <a:t>{q2}</a:t>
            </a:r>
          </a:p>
          <a:p>
            <a:pPr marL="342900" indent="-342900">
              <a:buAutoNum type="alphaUcPeriod"/>
            </a:pPr>
            <a:r>
              <a:rPr lang="en-US"/>
              <a:t>{q3}</a:t>
            </a:r>
          </a:p>
          <a:p>
            <a:pPr marL="342900" indent="-342900">
              <a:buAutoNum type="alphaUcPeriod"/>
            </a:pPr>
            <a:r>
              <a:rPr lang="en-US"/>
              <a:t>{q1,q2}</a:t>
            </a:r>
          </a:p>
          <a:p>
            <a:pPr marL="342900" indent="-342900">
              <a:buAutoNum type="alphaUcPeriod"/>
            </a:pPr>
            <a:r>
              <a:rPr lang="en-US"/>
              <a:t>{q1,q3}</a:t>
            </a:r>
          </a:p>
          <a:p>
            <a:pPr marL="342900" indent="-342900">
              <a:buAutoNum type="alphaUcPeriod"/>
            </a:pPr>
            <a:r>
              <a:rPr lang="en-US"/>
              <a:t>I don't know.</a:t>
            </a:r>
          </a:p>
        </p:txBody>
      </p:sp>
    </p:spTree>
    <p:extLst>
      <p:ext uri="{BB962C8B-B14F-4D97-AF65-F5344CB8AC3E}">
        <p14:creationId xmlns:p14="http://schemas.microsoft.com/office/powerpoint/2010/main" val="3386927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007" y="400050"/>
            <a:ext cx="1098809" cy="1036971"/>
          </a:xfrm>
          <a:prstGeom prst="rect">
            <a:avLst/>
          </a:prstGeom>
        </p:spPr>
      </p:pic>
      <p:sp>
        <p:nvSpPr>
          <p:cNvPr id="5" name="TextBox 4"/>
          <p:cNvSpPr txBox="1"/>
          <p:nvPr/>
        </p:nvSpPr>
        <p:spPr>
          <a:xfrm>
            <a:off x="556591" y="513691"/>
            <a:ext cx="6725174" cy="923330"/>
          </a:xfrm>
          <a:prstGeom prst="rect">
            <a:avLst/>
          </a:prstGeom>
          <a:noFill/>
        </p:spPr>
        <p:txBody>
          <a:bodyPr wrap="none" rtlCol="0">
            <a:spAutoFit/>
          </a:bodyPr>
          <a:lstStyle/>
          <a:p>
            <a:r>
              <a:rPr lang="en-US"/>
              <a:t>State diagram for a DFA over {</a:t>
            </a:r>
            <a:r>
              <a:rPr lang="en-US" err="1"/>
              <a:t>a,b</a:t>
            </a:r>
            <a:r>
              <a:rPr lang="en-US"/>
              <a:t>} that recognizes the language</a:t>
            </a:r>
          </a:p>
          <a:p>
            <a:endParaRPr lang="en-US"/>
          </a:p>
          <a:p>
            <a:r>
              <a:rPr lang="en-US"/>
              <a:t>{ w | w has ab as a substring and is of even length}</a:t>
            </a:r>
          </a:p>
        </p:txBody>
      </p:sp>
      <p:sp>
        <p:nvSpPr>
          <p:cNvPr id="6" name="TextBox 5"/>
          <p:cNvSpPr txBox="1"/>
          <p:nvPr/>
        </p:nvSpPr>
        <p:spPr>
          <a:xfrm>
            <a:off x="556591" y="4558748"/>
            <a:ext cx="7631256" cy="369332"/>
          </a:xfrm>
          <a:prstGeom prst="rect">
            <a:avLst/>
          </a:prstGeom>
          <a:noFill/>
        </p:spPr>
        <p:txBody>
          <a:bodyPr wrap="none" rtlCol="0">
            <a:spAutoFit/>
          </a:bodyPr>
          <a:lstStyle/>
          <a:p>
            <a:r>
              <a:rPr lang="en-US" i="1">
                <a:solidFill>
                  <a:schemeClr val="tx2"/>
                </a:solidFill>
              </a:rPr>
              <a:t>Label states with their role in the computation’s pattern matching process</a:t>
            </a:r>
          </a:p>
        </p:txBody>
      </p:sp>
      <p:pic>
        <p:nvPicPr>
          <p:cNvPr id="2" name="Picture 2" descr="A close up of a map&#10;&#10;Description automatically generated">
            <a:extLst>
              <a:ext uri="{FF2B5EF4-FFF2-40B4-BE49-F238E27FC236}">
                <a16:creationId xmlns:a16="http://schemas.microsoft.com/office/drawing/2014/main" id="{9F605CC6-0E41-4BFF-8CEF-33278A4CBB3C}"/>
              </a:ext>
            </a:extLst>
          </p:cNvPr>
          <p:cNvPicPr>
            <a:picLocks noChangeAspect="1"/>
          </p:cNvPicPr>
          <p:nvPr/>
        </p:nvPicPr>
        <p:blipFill rotWithShape="1">
          <a:blip r:embed="rId3"/>
          <a:srcRect l="2689" t="4412" r="2521" b="6250"/>
          <a:stretch/>
        </p:blipFill>
        <p:spPr>
          <a:xfrm>
            <a:off x="1669942" y="1752015"/>
            <a:ext cx="5464994" cy="2347352"/>
          </a:xfrm>
          <a:prstGeom prst="rect">
            <a:avLst/>
          </a:prstGeom>
        </p:spPr>
      </p:pic>
      <p:sp>
        <p:nvSpPr>
          <p:cNvPr id="3" name="TextBox 2">
            <a:extLst>
              <a:ext uri="{FF2B5EF4-FFF2-40B4-BE49-F238E27FC236}">
                <a16:creationId xmlns:a16="http://schemas.microsoft.com/office/drawing/2014/main" id="{35CF4D00-1619-4CDA-8531-AD2075D85708}"/>
              </a:ext>
            </a:extLst>
          </p:cNvPr>
          <p:cNvSpPr txBox="1"/>
          <p:nvPr/>
        </p:nvSpPr>
        <p:spPr>
          <a:xfrm>
            <a:off x="2812943" y="1432625"/>
            <a:ext cx="301442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tx2"/>
                </a:solidFill>
              </a:rPr>
              <a:t>The last symbol we saw was 'a', and we haven't seen 'ab' yet.</a:t>
            </a:r>
            <a:endParaRPr lang="en-US" sz="1100" dirty="0">
              <a:solidFill>
                <a:schemeClr val="tx2"/>
              </a:solidFill>
              <a:cs typeface="Arial"/>
            </a:endParaRPr>
          </a:p>
          <a:p>
            <a:r>
              <a:rPr lang="en-US" sz="1100" dirty="0">
                <a:solidFill>
                  <a:schemeClr val="tx2"/>
                </a:solidFill>
                <a:cs typeface="Arial"/>
              </a:rPr>
              <a:t>An odd number of symbols have been read.</a:t>
            </a:r>
          </a:p>
        </p:txBody>
      </p:sp>
      <p:sp>
        <p:nvSpPr>
          <p:cNvPr id="7" name="TextBox 6">
            <a:extLst>
              <a:ext uri="{FF2B5EF4-FFF2-40B4-BE49-F238E27FC236}">
                <a16:creationId xmlns:a16="http://schemas.microsoft.com/office/drawing/2014/main" id="{34418EFE-F4DF-4253-8A9E-199212DD3291}"/>
              </a:ext>
            </a:extLst>
          </p:cNvPr>
          <p:cNvSpPr txBox="1"/>
          <p:nvPr/>
        </p:nvSpPr>
        <p:spPr>
          <a:xfrm>
            <a:off x="61993" y="3476463"/>
            <a:ext cx="227825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2"/>
                </a:solidFill>
                <a:cs typeface="Arial"/>
              </a:rPr>
              <a:t>We just saw a 'b'; no progress towards reading 'ab'.</a:t>
            </a:r>
          </a:p>
          <a:p>
            <a:r>
              <a:rPr lang="en-US" sz="1100">
                <a:solidFill>
                  <a:schemeClr val="tx2"/>
                </a:solidFill>
                <a:cs typeface="Arial"/>
              </a:rPr>
              <a:t>An odd number of symbols have been read.</a:t>
            </a:r>
          </a:p>
        </p:txBody>
      </p:sp>
      <p:sp>
        <p:nvSpPr>
          <p:cNvPr id="8" name="TextBox 7">
            <a:extLst>
              <a:ext uri="{FF2B5EF4-FFF2-40B4-BE49-F238E27FC236}">
                <a16:creationId xmlns:a16="http://schemas.microsoft.com/office/drawing/2014/main" id="{891234DB-6AB9-4E7D-8595-D905C5A717AC}"/>
              </a:ext>
            </a:extLst>
          </p:cNvPr>
          <p:cNvSpPr txBox="1"/>
          <p:nvPr/>
        </p:nvSpPr>
        <p:spPr>
          <a:xfrm>
            <a:off x="178230" y="1975064"/>
            <a:ext cx="185204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2"/>
                </a:solidFill>
                <a:cs typeface="Arial"/>
              </a:rPr>
              <a:t>'ab' has not been found.</a:t>
            </a:r>
          </a:p>
          <a:p>
            <a:r>
              <a:rPr lang="en-US" sz="1100">
                <a:solidFill>
                  <a:schemeClr val="tx2"/>
                </a:solidFill>
                <a:cs typeface="Arial"/>
              </a:rPr>
              <a:t>An even number of symbols have been read.</a:t>
            </a:r>
          </a:p>
        </p:txBody>
      </p:sp>
      <p:sp>
        <p:nvSpPr>
          <p:cNvPr id="9" name="TextBox 8">
            <a:extLst>
              <a:ext uri="{FF2B5EF4-FFF2-40B4-BE49-F238E27FC236}">
                <a16:creationId xmlns:a16="http://schemas.microsoft.com/office/drawing/2014/main" id="{1AE9D09A-E157-425C-94A9-77377DF7C0D6}"/>
              </a:ext>
            </a:extLst>
          </p:cNvPr>
          <p:cNvSpPr txBox="1"/>
          <p:nvPr/>
        </p:nvSpPr>
        <p:spPr>
          <a:xfrm>
            <a:off x="2861375" y="3941413"/>
            <a:ext cx="2965988" cy="619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2"/>
                </a:solidFill>
              </a:rPr>
              <a:t>The last symbol we saw was 'a', and we haven't seen 'ab' yet.</a:t>
            </a:r>
            <a:endParaRPr lang="en-US" sz="1100">
              <a:solidFill>
                <a:schemeClr val="tx2"/>
              </a:solidFill>
              <a:cs typeface="Arial"/>
            </a:endParaRPr>
          </a:p>
          <a:p>
            <a:r>
              <a:rPr lang="en-US" sz="1100">
                <a:solidFill>
                  <a:schemeClr val="tx2"/>
                </a:solidFill>
                <a:cs typeface="Arial"/>
              </a:rPr>
              <a:t>An even number of symbols have been read.</a:t>
            </a:r>
          </a:p>
        </p:txBody>
      </p:sp>
      <p:sp>
        <p:nvSpPr>
          <p:cNvPr id="10" name="TextBox 9">
            <a:extLst>
              <a:ext uri="{FF2B5EF4-FFF2-40B4-BE49-F238E27FC236}">
                <a16:creationId xmlns:a16="http://schemas.microsoft.com/office/drawing/2014/main" id="{0185ED70-A523-481F-9BA3-6D8C23C1070A}"/>
              </a:ext>
            </a:extLst>
          </p:cNvPr>
          <p:cNvSpPr txBox="1"/>
          <p:nvPr/>
        </p:nvSpPr>
        <p:spPr>
          <a:xfrm>
            <a:off x="6532534" y="1674784"/>
            <a:ext cx="185204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2"/>
                </a:solidFill>
                <a:cs typeface="Arial"/>
              </a:rPr>
              <a:t>We've seen 'ab'.</a:t>
            </a:r>
          </a:p>
          <a:p>
            <a:r>
              <a:rPr lang="en-US" sz="1100">
                <a:solidFill>
                  <a:schemeClr val="tx2"/>
                </a:solidFill>
                <a:cs typeface="Arial"/>
              </a:rPr>
              <a:t>An even number of symbols have been read.</a:t>
            </a:r>
          </a:p>
        </p:txBody>
      </p:sp>
      <p:sp>
        <p:nvSpPr>
          <p:cNvPr id="11" name="TextBox 10">
            <a:extLst>
              <a:ext uri="{FF2B5EF4-FFF2-40B4-BE49-F238E27FC236}">
                <a16:creationId xmlns:a16="http://schemas.microsoft.com/office/drawing/2014/main" id="{138D030B-0D21-42A2-9183-0EDB0A384FBB}"/>
              </a:ext>
            </a:extLst>
          </p:cNvPr>
          <p:cNvSpPr txBox="1"/>
          <p:nvPr/>
        </p:nvSpPr>
        <p:spPr>
          <a:xfrm>
            <a:off x="6561593" y="3495834"/>
            <a:ext cx="185204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tx2"/>
                </a:solidFill>
                <a:cs typeface="Arial"/>
              </a:rPr>
              <a:t>We've seen 'ab'.</a:t>
            </a:r>
          </a:p>
          <a:p>
            <a:r>
              <a:rPr lang="en-US" sz="1100" dirty="0">
                <a:solidFill>
                  <a:schemeClr val="tx2"/>
                </a:solidFill>
                <a:cs typeface="Arial"/>
              </a:rPr>
              <a:t>An odd number of symbols have been read.</a:t>
            </a:r>
          </a:p>
        </p:txBody>
      </p:sp>
    </p:spTree>
    <p:extLst>
      <p:ext uri="{BB962C8B-B14F-4D97-AF65-F5344CB8AC3E}">
        <p14:creationId xmlns:p14="http://schemas.microsoft.com/office/powerpoint/2010/main" val="2530576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(023)</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A DFA can only remember </a:t>
            </a:r>
            <a:r>
              <a:rPr lang="en-US" b="1" dirty="0"/>
              <a:t>finitely</a:t>
            </a:r>
            <a:r>
              <a:rPr lang="en-US" dirty="0"/>
              <a:t> into the past and “records” information (such as the length of input string) by knowing which state the computation is currently in.</a:t>
            </a:r>
          </a:p>
        </p:txBody>
      </p:sp>
    </p:spTree>
    <p:extLst>
      <p:ext uri="{BB962C8B-B14F-4D97-AF65-F5344CB8AC3E}">
        <p14:creationId xmlns:p14="http://schemas.microsoft.com/office/powerpoint/2010/main" val="3474170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A12E-A954-D645-879E-FBCDE69A2F2B}"/>
              </a:ext>
            </a:extLst>
          </p:cNvPr>
          <p:cNvSpPr>
            <a:spLocks noGrp="1"/>
          </p:cNvSpPr>
          <p:nvPr>
            <p:ph type="title"/>
          </p:nvPr>
        </p:nvSpPr>
        <p:spPr/>
        <p:txBody>
          <a:bodyPr>
            <a:normAutofit/>
          </a:bodyPr>
          <a:lstStyle/>
          <a:p>
            <a:r>
              <a:rPr lang="en-US" sz="2400">
                <a:hlinkClick r:id="rId2"/>
              </a:rPr>
              <a:t>024.CSE105.RegularLanguagesIntersection.mp4</a:t>
            </a:r>
            <a:endParaRPr lang="en-US" sz="2400"/>
          </a:p>
        </p:txBody>
      </p:sp>
    </p:spTree>
    <p:extLst>
      <p:ext uri="{BB962C8B-B14F-4D97-AF65-F5344CB8AC3E}">
        <p14:creationId xmlns:p14="http://schemas.microsoft.com/office/powerpoint/2010/main" val="1404692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395252" cy="742950"/>
          </a:xfrm>
        </p:spPr>
        <p:txBody>
          <a:bodyPr>
            <a:normAutofit/>
          </a:bodyPr>
          <a:lstStyle/>
          <a:p>
            <a:r>
              <a:rPr lang="en-US" sz="3600"/>
              <a:t>Intersection		</a:t>
            </a:r>
            <a:r>
              <a:rPr lang="en-US" sz="1800"/>
              <a:t>Similar to </a:t>
            </a:r>
            <a:r>
              <a:rPr lang="en-US" sz="1800" err="1"/>
              <a:t>Sipser</a:t>
            </a:r>
            <a:r>
              <a:rPr lang="en-US" sz="1800"/>
              <a:t> Theorem 1.25 p. 45</a:t>
            </a:r>
            <a:r>
              <a:rPr lang="en-US" sz="2200"/>
              <a:t>	</a:t>
            </a:r>
          </a:p>
        </p:txBody>
      </p:sp>
      <p:sp>
        <p:nvSpPr>
          <p:cNvPr id="3" name="Content Placeholder 2"/>
          <p:cNvSpPr>
            <a:spLocks noGrp="1"/>
          </p:cNvSpPr>
          <p:nvPr>
            <p:ph idx="1"/>
          </p:nvPr>
        </p:nvSpPr>
        <p:spPr/>
        <p:txBody>
          <a:bodyPr>
            <a:normAutofit/>
          </a:bodyPr>
          <a:lstStyle/>
          <a:p>
            <a:pPr marL="0" indent="0">
              <a:buNone/>
            </a:pPr>
            <a:r>
              <a:rPr lang="en-US" sz="2000" b="1">
                <a:solidFill>
                  <a:srgbClr val="F2AF0D"/>
                </a:solidFill>
              </a:rPr>
              <a:t>Goal: </a:t>
            </a:r>
            <a:r>
              <a:rPr lang="en-US" sz="2000"/>
              <a:t>build a machine that recognizes intersection of A1, A2</a:t>
            </a:r>
            <a:endParaRPr lang="en-US" sz="2000" b="1">
              <a:solidFill>
                <a:schemeClr val="tx2"/>
              </a:solidFill>
            </a:endParaRPr>
          </a:p>
          <a:p>
            <a:pPr marL="0" indent="0">
              <a:buNone/>
            </a:pPr>
            <a:r>
              <a:rPr lang="en-US" sz="2000" b="1">
                <a:solidFill>
                  <a:srgbClr val="F2AF0D"/>
                </a:solidFill>
              </a:rPr>
              <a:t>Strategy: </a:t>
            </a:r>
            <a:r>
              <a:rPr lang="en-US" sz="2000"/>
              <a:t>use machines that recognize each of A1, A2.</a:t>
            </a:r>
          </a:p>
        </p:txBody>
      </p:sp>
      <p:sp>
        <p:nvSpPr>
          <p:cNvPr id="14" name="Cloud 13"/>
          <p:cNvSpPr/>
          <p:nvPr/>
        </p:nvSpPr>
        <p:spPr>
          <a:xfrm>
            <a:off x="2111877" y="2797468"/>
            <a:ext cx="1787173" cy="473206"/>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M1</a:t>
            </a:r>
          </a:p>
        </p:txBody>
      </p:sp>
      <p:sp>
        <p:nvSpPr>
          <p:cNvPr id="15" name="Cloud 14"/>
          <p:cNvSpPr/>
          <p:nvPr/>
        </p:nvSpPr>
        <p:spPr>
          <a:xfrm>
            <a:off x="2146953" y="3514312"/>
            <a:ext cx="1752098" cy="498422"/>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M2</a:t>
            </a:r>
          </a:p>
        </p:txBody>
      </p:sp>
      <p:sp>
        <p:nvSpPr>
          <p:cNvPr id="16" name="Rectangle 15"/>
          <p:cNvSpPr/>
          <p:nvPr/>
        </p:nvSpPr>
        <p:spPr>
          <a:xfrm>
            <a:off x="1958651" y="2626414"/>
            <a:ext cx="2093626" cy="148590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17" name="Straight Arrow Connector 16"/>
          <p:cNvCxnSpPr/>
          <p:nvPr/>
        </p:nvCxnSpPr>
        <p:spPr>
          <a:xfrm>
            <a:off x="4052084" y="3412411"/>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200" y="2985929"/>
            <a:ext cx="641522" cy="338554"/>
          </a:xfrm>
          <a:prstGeom prst="rect">
            <a:avLst/>
          </a:prstGeom>
          <a:noFill/>
        </p:spPr>
        <p:txBody>
          <a:bodyPr wrap="none" rtlCol="0">
            <a:spAutoFit/>
          </a:bodyPr>
          <a:lstStyle/>
          <a:p>
            <a:r>
              <a:rPr lang="en-US" sz="1600"/>
              <a:t>Input</a:t>
            </a:r>
          </a:p>
        </p:txBody>
      </p:sp>
      <p:cxnSp>
        <p:nvCxnSpPr>
          <p:cNvPr id="19" name="Straight Arrow Connector 18"/>
          <p:cNvCxnSpPr/>
          <p:nvPr/>
        </p:nvCxnSpPr>
        <p:spPr>
          <a:xfrm>
            <a:off x="480570" y="3412411"/>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65355" y="2708930"/>
            <a:ext cx="1837362" cy="584775"/>
          </a:xfrm>
          <a:prstGeom prst="rect">
            <a:avLst/>
          </a:prstGeom>
          <a:noFill/>
        </p:spPr>
        <p:txBody>
          <a:bodyPr wrap="none" rtlCol="0">
            <a:spAutoFit/>
          </a:bodyPr>
          <a:lstStyle/>
          <a:p>
            <a:r>
              <a:rPr lang="en-US" sz="1600"/>
              <a:t>Accept </a:t>
            </a:r>
            <a:r>
              <a:rPr lang="en-US" sz="1600" err="1"/>
              <a:t>iff</a:t>
            </a:r>
            <a:r>
              <a:rPr lang="en-US" sz="1600"/>
              <a:t>  </a:t>
            </a:r>
          </a:p>
          <a:p>
            <a:r>
              <a:rPr lang="en-US" sz="1600"/>
              <a:t>both would accept</a:t>
            </a:r>
          </a:p>
        </p:txBody>
      </p:sp>
      <p:sp>
        <p:nvSpPr>
          <p:cNvPr id="21" name="TextBox 20"/>
          <p:cNvSpPr txBox="1"/>
          <p:nvPr/>
        </p:nvSpPr>
        <p:spPr>
          <a:xfrm>
            <a:off x="457200" y="2242978"/>
            <a:ext cx="5735866" cy="338554"/>
          </a:xfrm>
          <a:prstGeom prst="rect">
            <a:avLst/>
          </a:prstGeom>
          <a:noFill/>
        </p:spPr>
        <p:txBody>
          <a:bodyPr wrap="none" rtlCol="0">
            <a:spAutoFit/>
          </a:bodyPr>
          <a:lstStyle/>
          <a:p>
            <a:r>
              <a:rPr lang="en-US" sz="1600" b="1"/>
              <a:t>Machine M runs M1 and M2 at the same time “in parallel”</a:t>
            </a:r>
          </a:p>
        </p:txBody>
      </p:sp>
      <p:sp>
        <p:nvSpPr>
          <p:cNvPr id="22" name="TextBox 21"/>
          <p:cNvSpPr txBox="1"/>
          <p:nvPr/>
        </p:nvSpPr>
        <p:spPr>
          <a:xfrm>
            <a:off x="6143751" y="2545136"/>
            <a:ext cx="2950934" cy="2554545"/>
          </a:xfrm>
          <a:prstGeom prst="rect">
            <a:avLst/>
          </a:prstGeom>
          <a:solidFill>
            <a:schemeClr val="bg1"/>
          </a:solidFill>
          <a:ln>
            <a:solidFill>
              <a:schemeClr val="tx2"/>
            </a:solidFill>
          </a:ln>
        </p:spPr>
        <p:txBody>
          <a:bodyPr wrap="square" rtlCol="0">
            <a:spAutoFit/>
          </a:bodyPr>
          <a:lstStyle/>
          <a:p>
            <a:r>
              <a:rPr lang="en-US" sz="1600"/>
              <a:t>How many states will we need in M? Assume n1 is # states in M1 and n2 is # states in M2.</a:t>
            </a:r>
          </a:p>
          <a:p>
            <a:endParaRPr lang="en-US" sz="1600"/>
          </a:p>
          <a:p>
            <a:pPr marL="342900" indent="-342900">
              <a:buAutoNum type="alphaUcPeriod"/>
            </a:pPr>
            <a:r>
              <a:rPr lang="en-US" sz="1600"/>
              <a:t>n1+n2</a:t>
            </a:r>
          </a:p>
          <a:p>
            <a:pPr marL="342900" indent="-342900">
              <a:buFontTx/>
              <a:buAutoNum type="alphaUcPeriod"/>
            </a:pPr>
            <a:r>
              <a:rPr lang="en-US" sz="1600"/>
              <a:t>max (n1,n2)</a:t>
            </a:r>
          </a:p>
          <a:p>
            <a:pPr marL="342900" indent="-342900">
              <a:buAutoNum type="alphaUcPeriod"/>
            </a:pPr>
            <a:r>
              <a:rPr lang="en-US" sz="1600"/>
              <a:t>n1 * n2</a:t>
            </a:r>
          </a:p>
          <a:p>
            <a:pPr marL="342900" indent="-342900">
              <a:buAutoNum type="alphaUcPeriod"/>
            </a:pPr>
            <a:r>
              <a:rPr lang="en-US" sz="1600"/>
              <a:t>n1</a:t>
            </a:r>
            <a:r>
              <a:rPr lang="en-US" sz="1600" baseline="30000"/>
              <a:t>n2</a:t>
            </a:r>
            <a:endParaRPr lang="en-US" sz="1600"/>
          </a:p>
          <a:p>
            <a:pPr marL="342900" indent="-342900">
              <a:buAutoNum type="alphaUcPeriod"/>
            </a:pPr>
            <a:r>
              <a:rPr lang="en-US" sz="1600"/>
              <a:t>None of the above</a:t>
            </a:r>
          </a:p>
          <a:p>
            <a:pPr marL="342900" indent="-342900">
              <a:buAutoNum type="alphaUcPeriod"/>
            </a:pPr>
            <a:endParaRPr lang="en-US" sz="1600"/>
          </a:p>
        </p:txBody>
      </p:sp>
    </p:spTree>
    <p:extLst>
      <p:ext uri="{BB962C8B-B14F-4D97-AF65-F5344CB8AC3E}">
        <p14:creationId xmlns:p14="http://schemas.microsoft.com/office/powerpoint/2010/main" val="32977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395252" cy="742950"/>
          </a:xfrm>
        </p:spPr>
        <p:txBody>
          <a:bodyPr>
            <a:normAutofit/>
          </a:bodyPr>
          <a:lstStyle/>
          <a:p>
            <a:r>
              <a:rPr lang="en-US" sz="3600"/>
              <a:t>Intersection		</a:t>
            </a:r>
            <a:r>
              <a:rPr lang="en-US" sz="1800"/>
              <a:t>Similar to </a:t>
            </a:r>
            <a:r>
              <a:rPr lang="en-US" sz="1800" err="1"/>
              <a:t>Sipser</a:t>
            </a:r>
            <a:r>
              <a:rPr lang="en-US" sz="1800"/>
              <a:t> Theorem 1.25 p. 45</a:t>
            </a:r>
            <a:r>
              <a:rPr lang="en-US" sz="2200"/>
              <a:t>	</a:t>
            </a:r>
          </a:p>
        </p:txBody>
      </p:sp>
      <p:sp>
        <p:nvSpPr>
          <p:cNvPr id="3" name="Content Placeholder 2"/>
          <p:cNvSpPr>
            <a:spLocks noGrp="1"/>
          </p:cNvSpPr>
          <p:nvPr>
            <p:ph idx="1"/>
          </p:nvPr>
        </p:nvSpPr>
        <p:spPr/>
        <p:txBody>
          <a:bodyPr>
            <a:normAutofit/>
          </a:bodyPr>
          <a:lstStyle/>
          <a:p>
            <a:pPr marL="0" indent="0">
              <a:buNone/>
            </a:pPr>
            <a:r>
              <a:rPr lang="en-US" sz="2000" b="1">
                <a:solidFill>
                  <a:srgbClr val="F2AF0D"/>
                </a:solidFill>
              </a:rPr>
              <a:t>Goal: </a:t>
            </a:r>
            <a:r>
              <a:rPr lang="en-US" sz="2000"/>
              <a:t>build a machine that recognizes intersection of A1, A2</a:t>
            </a:r>
            <a:endParaRPr lang="en-US" sz="2000" b="1">
              <a:solidFill>
                <a:schemeClr val="tx2"/>
              </a:solidFill>
            </a:endParaRPr>
          </a:p>
          <a:p>
            <a:pPr marL="0" indent="0">
              <a:buNone/>
            </a:pPr>
            <a:r>
              <a:rPr lang="en-US" sz="2000" b="1">
                <a:solidFill>
                  <a:srgbClr val="F2AF0D"/>
                </a:solidFill>
              </a:rPr>
              <a:t>Strategy: </a:t>
            </a:r>
            <a:r>
              <a:rPr lang="en-US" sz="2000"/>
              <a:t>use machines that recognize each of A1, A2.</a:t>
            </a:r>
          </a:p>
        </p:txBody>
      </p:sp>
      <p:sp>
        <p:nvSpPr>
          <p:cNvPr id="14" name="Cloud 13"/>
          <p:cNvSpPr/>
          <p:nvPr/>
        </p:nvSpPr>
        <p:spPr>
          <a:xfrm>
            <a:off x="2111877" y="2797468"/>
            <a:ext cx="1787173" cy="473206"/>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M1</a:t>
            </a:r>
          </a:p>
        </p:txBody>
      </p:sp>
      <p:sp>
        <p:nvSpPr>
          <p:cNvPr id="15" name="Cloud 14"/>
          <p:cNvSpPr/>
          <p:nvPr/>
        </p:nvSpPr>
        <p:spPr>
          <a:xfrm>
            <a:off x="2146953" y="3514312"/>
            <a:ext cx="1752098" cy="498422"/>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M2</a:t>
            </a:r>
          </a:p>
        </p:txBody>
      </p:sp>
      <p:sp>
        <p:nvSpPr>
          <p:cNvPr id="16" name="Rectangle 15"/>
          <p:cNvSpPr/>
          <p:nvPr/>
        </p:nvSpPr>
        <p:spPr>
          <a:xfrm>
            <a:off x="1958651" y="2626414"/>
            <a:ext cx="2093626" cy="148590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17" name="Straight Arrow Connector 16"/>
          <p:cNvCxnSpPr/>
          <p:nvPr/>
        </p:nvCxnSpPr>
        <p:spPr>
          <a:xfrm>
            <a:off x="4052084" y="3412411"/>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200" y="2985929"/>
            <a:ext cx="641522" cy="338554"/>
          </a:xfrm>
          <a:prstGeom prst="rect">
            <a:avLst/>
          </a:prstGeom>
          <a:noFill/>
        </p:spPr>
        <p:txBody>
          <a:bodyPr wrap="none" rtlCol="0">
            <a:spAutoFit/>
          </a:bodyPr>
          <a:lstStyle/>
          <a:p>
            <a:r>
              <a:rPr lang="en-US" sz="1600"/>
              <a:t>Input</a:t>
            </a:r>
          </a:p>
        </p:txBody>
      </p:sp>
      <p:cxnSp>
        <p:nvCxnSpPr>
          <p:cNvPr id="19" name="Straight Arrow Connector 18"/>
          <p:cNvCxnSpPr/>
          <p:nvPr/>
        </p:nvCxnSpPr>
        <p:spPr>
          <a:xfrm>
            <a:off x="480570" y="3412411"/>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65355" y="2708930"/>
            <a:ext cx="1837362" cy="584775"/>
          </a:xfrm>
          <a:prstGeom prst="rect">
            <a:avLst/>
          </a:prstGeom>
          <a:noFill/>
        </p:spPr>
        <p:txBody>
          <a:bodyPr wrap="none" rtlCol="0">
            <a:spAutoFit/>
          </a:bodyPr>
          <a:lstStyle/>
          <a:p>
            <a:r>
              <a:rPr lang="en-US" sz="1600"/>
              <a:t>Accept </a:t>
            </a:r>
            <a:r>
              <a:rPr lang="en-US" sz="1600" err="1"/>
              <a:t>iff</a:t>
            </a:r>
            <a:r>
              <a:rPr lang="en-US" sz="1600"/>
              <a:t>  </a:t>
            </a:r>
          </a:p>
          <a:p>
            <a:r>
              <a:rPr lang="en-US" sz="1600"/>
              <a:t>both would accept</a:t>
            </a:r>
          </a:p>
        </p:txBody>
      </p:sp>
      <p:sp>
        <p:nvSpPr>
          <p:cNvPr id="21" name="TextBox 20"/>
          <p:cNvSpPr txBox="1"/>
          <p:nvPr/>
        </p:nvSpPr>
        <p:spPr>
          <a:xfrm>
            <a:off x="457200" y="2242978"/>
            <a:ext cx="5735866" cy="338554"/>
          </a:xfrm>
          <a:prstGeom prst="rect">
            <a:avLst/>
          </a:prstGeom>
          <a:noFill/>
        </p:spPr>
        <p:txBody>
          <a:bodyPr wrap="none" rtlCol="0">
            <a:spAutoFit/>
          </a:bodyPr>
          <a:lstStyle/>
          <a:p>
            <a:r>
              <a:rPr lang="en-US" sz="1600" b="1"/>
              <a:t>Machine M runs M1 and M2 at the same time “in parallel”</a:t>
            </a:r>
          </a:p>
        </p:txBody>
      </p:sp>
      <p:sp>
        <p:nvSpPr>
          <p:cNvPr id="22" name="TextBox 21"/>
          <p:cNvSpPr txBox="1"/>
          <p:nvPr/>
        </p:nvSpPr>
        <p:spPr>
          <a:xfrm>
            <a:off x="6143751" y="2545136"/>
            <a:ext cx="2950934" cy="2554545"/>
          </a:xfrm>
          <a:prstGeom prst="rect">
            <a:avLst/>
          </a:prstGeom>
          <a:solidFill>
            <a:schemeClr val="bg1"/>
          </a:solidFill>
          <a:ln>
            <a:solidFill>
              <a:schemeClr val="tx2"/>
            </a:solidFill>
          </a:ln>
        </p:spPr>
        <p:txBody>
          <a:bodyPr wrap="square" rtlCol="0" anchor="t">
            <a:spAutoFit/>
          </a:bodyPr>
          <a:lstStyle/>
          <a:p>
            <a:r>
              <a:rPr lang="en-US" sz="1600"/>
              <a:t>How many states will we need in M? Assume n1 is # states in M1 and n2 is # states in M2.</a:t>
            </a:r>
          </a:p>
          <a:p>
            <a:endParaRPr lang="en-US" sz="1600"/>
          </a:p>
          <a:p>
            <a:pPr marL="342900" indent="-342900">
              <a:buAutoNum type="alphaUcPeriod"/>
            </a:pPr>
            <a:r>
              <a:rPr lang="en-US" sz="1600"/>
              <a:t>n1+n2</a:t>
            </a:r>
            <a:endParaRPr lang="en-US" sz="1600">
              <a:cs typeface="Arial"/>
            </a:endParaRPr>
          </a:p>
          <a:p>
            <a:pPr marL="342900" indent="-342900">
              <a:buFontTx/>
              <a:buAutoNum type="alphaUcPeriod"/>
            </a:pPr>
            <a:r>
              <a:rPr lang="en-US" sz="1600"/>
              <a:t>max (n1,n2)</a:t>
            </a:r>
            <a:endParaRPr lang="en-US" sz="1600">
              <a:cs typeface="Arial"/>
            </a:endParaRPr>
          </a:p>
          <a:p>
            <a:pPr marL="342900" indent="-342900">
              <a:buAutoNum type="alphaUcPeriod"/>
            </a:pPr>
            <a:r>
              <a:rPr lang="en-US" sz="1600">
                <a:highlight>
                  <a:srgbClr val="FFFF00"/>
                </a:highlight>
              </a:rPr>
              <a:t>n1 * n2</a:t>
            </a:r>
            <a:endParaRPr lang="en-US" sz="1600">
              <a:highlight>
                <a:srgbClr val="FFFF00"/>
              </a:highlight>
              <a:cs typeface="Arial"/>
            </a:endParaRPr>
          </a:p>
          <a:p>
            <a:pPr marL="342900" indent="-342900">
              <a:buAutoNum type="alphaUcPeriod"/>
            </a:pPr>
            <a:r>
              <a:rPr lang="en-US" sz="1600"/>
              <a:t>n1</a:t>
            </a:r>
            <a:r>
              <a:rPr lang="en-US" sz="1600" baseline="30000"/>
              <a:t>n2</a:t>
            </a:r>
            <a:endParaRPr lang="en-US" sz="1600"/>
          </a:p>
          <a:p>
            <a:pPr marL="342900" indent="-342900">
              <a:buAutoNum type="alphaUcPeriod"/>
            </a:pPr>
            <a:r>
              <a:rPr lang="en-US" sz="1600"/>
              <a:t>None of the above</a:t>
            </a:r>
            <a:endParaRPr lang="en-US" sz="1600">
              <a:cs typeface="Arial"/>
            </a:endParaRPr>
          </a:p>
          <a:p>
            <a:pPr marL="342900" indent="-342900">
              <a:buAutoNum type="alphaUcPeriod"/>
            </a:pPr>
            <a:endParaRPr lang="en-US" sz="1600"/>
          </a:p>
        </p:txBody>
      </p:sp>
    </p:spTree>
    <p:extLst>
      <p:ext uri="{BB962C8B-B14F-4D97-AF65-F5344CB8AC3E}">
        <p14:creationId xmlns:p14="http://schemas.microsoft.com/office/powerpoint/2010/main" val="4057606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395252" cy="742950"/>
          </a:xfrm>
        </p:spPr>
        <p:txBody>
          <a:bodyPr>
            <a:normAutofit/>
          </a:bodyPr>
          <a:lstStyle/>
          <a:p>
            <a:r>
              <a:rPr lang="en-US" sz="3600"/>
              <a:t>Intersection</a:t>
            </a:r>
            <a:endParaRPr lang="en-US" sz="220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000" b="1">
                <a:solidFill>
                  <a:srgbClr val="F2AF0D"/>
                </a:solidFill>
              </a:rPr>
              <a:t>Formal construction:</a:t>
            </a:r>
          </a:p>
          <a:p>
            <a:pPr marL="0" indent="0">
              <a:buNone/>
            </a:pPr>
            <a:endParaRPr lang="en-US" sz="1800" b="1">
              <a:solidFill>
                <a:srgbClr val="F2AF0D"/>
              </a:solidFill>
            </a:endParaRPr>
          </a:p>
          <a:p>
            <a:pPr marL="0" indent="0">
              <a:buNone/>
            </a:pPr>
            <a:r>
              <a:rPr lang="en-US" sz="1800"/>
              <a:t>Given M1 = (Q1, Σ, δ1, q1, F1)  M2 = (Q2, Σ, δ2, q2, F2) </a:t>
            </a:r>
            <a:endParaRPr lang="en-US" sz="1800">
              <a:cs typeface="Arial"/>
            </a:endParaRPr>
          </a:p>
          <a:p>
            <a:pPr marL="0" indent="0">
              <a:buNone/>
            </a:pPr>
            <a:endParaRPr lang="en-US" sz="1800">
              <a:cs typeface="Arial"/>
            </a:endParaRPr>
          </a:p>
        </p:txBody>
      </p:sp>
      <p:sp>
        <p:nvSpPr>
          <p:cNvPr id="4" name="Cloud 3"/>
          <p:cNvSpPr/>
          <p:nvPr/>
        </p:nvSpPr>
        <p:spPr>
          <a:xfrm>
            <a:off x="4963982" y="571103"/>
            <a:ext cx="1787173" cy="473206"/>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M1</a:t>
            </a:r>
          </a:p>
        </p:txBody>
      </p:sp>
      <p:sp>
        <p:nvSpPr>
          <p:cNvPr id="5" name="Cloud 4"/>
          <p:cNvSpPr/>
          <p:nvPr/>
        </p:nvSpPr>
        <p:spPr>
          <a:xfrm>
            <a:off x="4999058" y="1287947"/>
            <a:ext cx="1752098" cy="498422"/>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M2</a:t>
            </a:r>
          </a:p>
        </p:txBody>
      </p:sp>
      <p:sp>
        <p:nvSpPr>
          <p:cNvPr id="6" name="Rectangle 5"/>
          <p:cNvSpPr/>
          <p:nvPr/>
        </p:nvSpPr>
        <p:spPr>
          <a:xfrm>
            <a:off x="4810756" y="400049"/>
            <a:ext cx="2093626" cy="148590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8" name="Straight Arrow Connector 7"/>
          <p:cNvCxnSpPr/>
          <p:nvPr/>
        </p:nvCxnSpPr>
        <p:spPr>
          <a:xfrm>
            <a:off x="6904189"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09305" y="759564"/>
            <a:ext cx="641522" cy="338554"/>
          </a:xfrm>
          <a:prstGeom prst="rect">
            <a:avLst/>
          </a:prstGeom>
          <a:noFill/>
        </p:spPr>
        <p:txBody>
          <a:bodyPr wrap="none" rtlCol="0">
            <a:spAutoFit/>
          </a:bodyPr>
          <a:lstStyle/>
          <a:p>
            <a:r>
              <a:rPr lang="en-US" sz="1600"/>
              <a:t>Input</a:t>
            </a:r>
          </a:p>
        </p:txBody>
      </p:sp>
      <p:cxnSp>
        <p:nvCxnSpPr>
          <p:cNvPr id="10" name="Straight Arrow Connector 9"/>
          <p:cNvCxnSpPr/>
          <p:nvPr/>
        </p:nvCxnSpPr>
        <p:spPr>
          <a:xfrm>
            <a:off x="3332675"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17460" y="482565"/>
            <a:ext cx="1837362" cy="584775"/>
          </a:xfrm>
          <a:prstGeom prst="rect">
            <a:avLst/>
          </a:prstGeom>
          <a:noFill/>
        </p:spPr>
        <p:txBody>
          <a:bodyPr wrap="none" rtlCol="0">
            <a:spAutoFit/>
          </a:bodyPr>
          <a:lstStyle/>
          <a:p>
            <a:r>
              <a:rPr lang="en-US" sz="1600"/>
              <a:t>Accept </a:t>
            </a:r>
            <a:r>
              <a:rPr lang="en-US" sz="1600" err="1"/>
              <a:t>iff</a:t>
            </a:r>
            <a:r>
              <a:rPr lang="en-US" sz="1600"/>
              <a:t>  </a:t>
            </a:r>
          </a:p>
          <a:p>
            <a:r>
              <a:rPr lang="en-US" sz="1600"/>
              <a:t>both would accept</a:t>
            </a:r>
          </a:p>
        </p:txBody>
      </p:sp>
      <p:sp>
        <p:nvSpPr>
          <p:cNvPr id="12" name="TextBox 11"/>
          <p:cNvSpPr txBox="1"/>
          <p:nvPr/>
        </p:nvSpPr>
        <p:spPr>
          <a:xfrm>
            <a:off x="3309305" y="16613"/>
            <a:ext cx="5735866" cy="338554"/>
          </a:xfrm>
          <a:prstGeom prst="rect">
            <a:avLst/>
          </a:prstGeom>
          <a:noFill/>
        </p:spPr>
        <p:txBody>
          <a:bodyPr wrap="none" rtlCol="0">
            <a:spAutoFit/>
          </a:bodyPr>
          <a:lstStyle/>
          <a:p>
            <a:r>
              <a:rPr lang="en-US" sz="1600" b="1"/>
              <a:t>Machine M runs M1 and M2 at the same time “in parallel”</a:t>
            </a:r>
          </a:p>
        </p:txBody>
      </p:sp>
    </p:spTree>
    <p:extLst>
      <p:ext uri="{BB962C8B-B14F-4D97-AF65-F5344CB8AC3E}">
        <p14:creationId xmlns:p14="http://schemas.microsoft.com/office/powerpoint/2010/main" val="2996320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395252" cy="742950"/>
          </a:xfrm>
        </p:spPr>
        <p:txBody>
          <a:bodyPr>
            <a:normAutofit/>
          </a:bodyPr>
          <a:lstStyle/>
          <a:p>
            <a:r>
              <a:rPr lang="en-US" sz="3600"/>
              <a:t>Intersection</a:t>
            </a:r>
            <a:endParaRPr lang="en-US" sz="220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000" b="1" dirty="0">
                <a:solidFill>
                  <a:srgbClr val="F2AF0D"/>
                </a:solidFill>
              </a:rPr>
              <a:t>Formal construction:</a:t>
            </a:r>
          </a:p>
          <a:p>
            <a:pPr marL="0" indent="0">
              <a:buNone/>
            </a:pPr>
            <a:endParaRPr lang="en-US" sz="1800" b="1" dirty="0">
              <a:solidFill>
                <a:srgbClr val="F2AF0D"/>
              </a:solidFill>
            </a:endParaRPr>
          </a:p>
          <a:p>
            <a:pPr marL="0" indent="0">
              <a:buNone/>
            </a:pPr>
            <a:r>
              <a:rPr lang="en-US" sz="1800" dirty="0"/>
              <a:t>Given M1 = (Q1, </a:t>
            </a:r>
            <a:r>
              <a:rPr lang="en-US" sz="1800" dirty="0" err="1"/>
              <a:t>Σ</a:t>
            </a:r>
            <a:r>
              <a:rPr lang="en-US" sz="1800" dirty="0"/>
              <a:t>, δ1, q1, F1)  M2 = (Q2, </a:t>
            </a:r>
            <a:r>
              <a:rPr lang="en-US" sz="1800" dirty="0" err="1"/>
              <a:t>Σ</a:t>
            </a:r>
            <a:r>
              <a:rPr lang="en-US" sz="1800" dirty="0"/>
              <a:t>, δ2, q2, F2) </a:t>
            </a:r>
            <a:endParaRPr lang="en-US" sz="1800" dirty="0">
              <a:cs typeface="Arial"/>
            </a:endParaRPr>
          </a:p>
          <a:p>
            <a:pPr marL="0" indent="0">
              <a:buNone/>
            </a:pPr>
            <a:r>
              <a:rPr lang="en-US" sz="1800" dirty="0">
                <a:cs typeface="Arial"/>
              </a:rPr>
              <a:t>Build M = (Q1 x Q2, </a:t>
            </a:r>
            <a:r>
              <a:rPr lang="en-US" sz="1800" dirty="0" err="1">
                <a:ea typeface="+mn-lt"/>
                <a:cs typeface="+mn-lt"/>
              </a:rPr>
              <a:t>Σ</a:t>
            </a:r>
            <a:r>
              <a:rPr lang="en-US" sz="1800" dirty="0">
                <a:ea typeface="+mn-lt"/>
                <a:cs typeface="+mn-lt"/>
              </a:rPr>
              <a:t>, </a:t>
            </a:r>
            <a:r>
              <a:rPr lang="en-US" sz="1800" dirty="0" err="1">
                <a:ea typeface="+mn-lt"/>
                <a:cs typeface="+mn-lt"/>
              </a:rPr>
              <a:t>δ</a:t>
            </a:r>
            <a:r>
              <a:rPr lang="en-US" sz="1800" dirty="0">
                <a:ea typeface="+mn-lt"/>
                <a:cs typeface="+mn-lt"/>
              </a:rPr>
              <a:t>, (q1, q2), F1xF2) where</a:t>
            </a:r>
            <a:endParaRPr lang="en-US" sz="1800" dirty="0">
              <a:cs typeface="Arial"/>
            </a:endParaRPr>
          </a:p>
          <a:p>
            <a:pPr marL="0" indent="0">
              <a:buNone/>
            </a:pPr>
            <a:r>
              <a:rPr lang="en-US" sz="1800" dirty="0" err="1">
                <a:ea typeface="+mn-lt"/>
                <a:cs typeface="+mn-lt"/>
              </a:rPr>
              <a:t>δ</a:t>
            </a:r>
            <a:r>
              <a:rPr lang="en-US" sz="1800" dirty="0">
                <a:ea typeface="+mn-lt"/>
                <a:cs typeface="+mn-lt"/>
              </a:rPr>
              <a:t>( ( (r1,r2)  ,  a  )  ) = (δ1 ( (r1,a) )  , δ2 ( (r2,a) )   )</a:t>
            </a:r>
          </a:p>
          <a:p>
            <a:pPr marL="0" indent="0">
              <a:buNone/>
            </a:pPr>
            <a:endParaRPr lang="en-US" sz="1800" dirty="0">
              <a:cs typeface="Arial"/>
            </a:endParaRPr>
          </a:p>
          <a:p>
            <a:pPr marL="0" indent="0">
              <a:buNone/>
            </a:pPr>
            <a:r>
              <a:rPr lang="en-US" sz="1800" dirty="0">
                <a:cs typeface="Arial"/>
              </a:rPr>
              <a:t>a is an element of the alphabet</a:t>
            </a:r>
          </a:p>
          <a:p>
            <a:pPr marL="0" indent="0">
              <a:buNone/>
            </a:pPr>
            <a:r>
              <a:rPr lang="en-US" sz="1800" dirty="0">
                <a:cs typeface="Arial"/>
              </a:rPr>
              <a:t>r1 is an element of Q1</a:t>
            </a:r>
          </a:p>
          <a:p>
            <a:pPr marL="0" indent="0">
              <a:buNone/>
            </a:pPr>
            <a:r>
              <a:rPr lang="en-US" sz="1800" dirty="0">
                <a:cs typeface="Arial"/>
              </a:rPr>
              <a:t>r2 is an element of Q1</a:t>
            </a:r>
          </a:p>
        </p:txBody>
      </p:sp>
      <p:sp>
        <p:nvSpPr>
          <p:cNvPr id="4" name="Cloud 3"/>
          <p:cNvSpPr/>
          <p:nvPr/>
        </p:nvSpPr>
        <p:spPr>
          <a:xfrm>
            <a:off x="4963982" y="571103"/>
            <a:ext cx="1787173" cy="473206"/>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M1</a:t>
            </a:r>
          </a:p>
        </p:txBody>
      </p:sp>
      <p:sp>
        <p:nvSpPr>
          <p:cNvPr id="5" name="Cloud 4"/>
          <p:cNvSpPr/>
          <p:nvPr/>
        </p:nvSpPr>
        <p:spPr>
          <a:xfrm>
            <a:off x="4999058" y="1287947"/>
            <a:ext cx="1752098" cy="498422"/>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M2</a:t>
            </a:r>
          </a:p>
        </p:txBody>
      </p:sp>
      <p:sp>
        <p:nvSpPr>
          <p:cNvPr id="6" name="Rectangle 5"/>
          <p:cNvSpPr/>
          <p:nvPr/>
        </p:nvSpPr>
        <p:spPr>
          <a:xfrm>
            <a:off x="4810756" y="400049"/>
            <a:ext cx="2093626" cy="148590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8" name="Straight Arrow Connector 7"/>
          <p:cNvCxnSpPr/>
          <p:nvPr/>
        </p:nvCxnSpPr>
        <p:spPr>
          <a:xfrm>
            <a:off x="6904189"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09305" y="759564"/>
            <a:ext cx="641522" cy="338554"/>
          </a:xfrm>
          <a:prstGeom prst="rect">
            <a:avLst/>
          </a:prstGeom>
          <a:noFill/>
        </p:spPr>
        <p:txBody>
          <a:bodyPr wrap="none" rtlCol="0">
            <a:spAutoFit/>
          </a:bodyPr>
          <a:lstStyle/>
          <a:p>
            <a:r>
              <a:rPr lang="en-US" sz="1600"/>
              <a:t>Input</a:t>
            </a:r>
          </a:p>
        </p:txBody>
      </p:sp>
      <p:cxnSp>
        <p:nvCxnSpPr>
          <p:cNvPr id="10" name="Straight Arrow Connector 9"/>
          <p:cNvCxnSpPr/>
          <p:nvPr/>
        </p:nvCxnSpPr>
        <p:spPr>
          <a:xfrm>
            <a:off x="3332675"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17460" y="482565"/>
            <a:ext cx="1837362" cy="584775"/>
          </a:xfrm>
          <a:prstGeom prst="rect">
            <a:avLst/>
          </a:prstGeom>
          <a:noFill/>
        </p:spPr>
        <p:txBody>
          <a:bodyPr wrap="none" rtlCol="0">
            <a:spAutoFit/>
          </a:bodyPr>
          <a:lstStyle/>
          <a:p>
            <a:r>
              <a:rPr lang="en-US" sz="1600"/>
              <a:t>Accept </a:t>
            </a:r>
            <a:r>
              <a:rPr lang="en-US" sz="1600" err="1"/>
              <a:t>iff</a:t>
            </a:r>
            <a:r>
              <a:rPr lang="en-US" sz="1600"/>
              <a:t>  </a:t>
            </a:r>
          </a:p>
          <a:p>
            <a:r>
              <a:rPr lang="en-US" sz="1600"/>
              <a:t>both would accept</a:t>
            </a:r>
          </a:p>
        </p:txBody>
      </p:sp>
      <p:sp>
        <p:nvSpPr>
          <p:cNvPr id="12" name="TextBox 11"/>
          <p:cNvSpPr txBox="1"/>
          <p:nvPr/>
        </p:nvSpPr>
        <p:spPr>
          <a:xfrm>
            <a:off x="3309305" y="16613"/>
            <a:ext cx="5735866" cy="338554"/>
          </a:xfrm>
          <a:prstGeom prst="rect">
            <a:avLst/>
          </a:prstGeom>
          <a:noFill/>
        </p:spPr>
        <p:txBody>
          <a:bodyPr wrap="none" rtlCol="0">
            <a:spAutoFit/>
          </a:bodyPr>
          <a:lstStyle/>
          <a:p>
            <a:r>
              <a:rPr lang="en-US" sz="1600" b="1"/>
              <a:t>Machine M runs M1 and M2 at the same time “in parallel”</a:t>
            </a:r>
          </a:p>
        </p:txBody>
      </p:sp>
    </p:spTree>
    <p:extLst>
      <p:ext uri="{BB962C8B-B14F-4D97-AF65-F5344CB8AC3E}">
        <p14:creationId xmlns:p14="http://schemas.microsoft.com/office/powerpoint/2010/main" val="4005161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(024)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No matter what the language is, if we can express it as the </a:t>
            </a:r>
            <a:r>
              <a:rPr lang="en-US" b="1" dirty="0"/>
              <a:t>intersection of two sets</a:t>
            </a:r>
            <a:r>
              <a:rPr lang="en-US" dirty="0"/>
              <a:t>, then we can produce a DFA to recognize it. </a:t>
            </a:r>
          </a:p>
          <a:p>
            <a:r>
              <a:rPr lang="en-US" dirty="0"/>
              <a:t>A general approach to design such a complex DFA is to </a:t>
            </a:r>
            <a:r>
              <a:rPr lang="en-US" b="1" dirty="0"/>
              <a:t>encode all the relevant information</a:t>
            </a:r>
            <a:r>
              <a:rPr lang="en-US" dirty="0"/>
              <a:t> about </a:t>
            </a:r>
            <a:r>
              <a:rPr lang="en-US" dirty="0">
                <a:solidFill>
                  <a:srgbClr val="FF2F92"/>
                </a:solidFill>
              </a:rPr>
              <a:t>M1</a:t>
            </a:r>
            <a:r>
              <a:rPr lang="en-US" dirty="0"/>
              <a:t> and </a:t>
            </a:r>
            <a:r>
              <a:rPr lang="en-US" dirty="0">
                <a:solidFill>
                  <a:srgbClr val="00B050"/>
                </a:solidFill>
              </a:rPr>
              <a:t>M2</a:t>
            </a:r>
            <a:r>
              <a:rPr lang="en-US" dirty="0"/>
              <a:t> in each state of the machine </a:t>
            </a:r>
            <a:r>
              <a:rPr lang="en-US" dirty="0">
                <a:solidFill>
                  <a:srgbClr val="0070C0"/>
                </a:solidFill>
              </a:rPr>
              <a:t>M</a:t>
            </a:r>
            <a:r>
              <a:rPr lang="en-US" dirty="0"/>
              <a:t> that we’re building.</a:t>
            </a:r>
          </a:p>
          <a:p>
            <a:r>
              <a:rPr lang="en-US" dirty="0"/>
              <a:t>The new machine </a:t>
            </a:r>
            <a:r>
              <a:rPr lang="en-US" dirty="0">
                <a:solidFill>
                  <a:srgbClr val="0070C0"/>
                </a:solidFill>
              </a:rPr>
              <a:t>M</a:t>
            </a:r>
            <a:r>
              <a:rPr lang="en-US" dirty="0"/>
              <a:t> accepts a string if a computation of the new machine lands in a state that represents both the machine </a:t>
            </a:r>
            <a:r>
              <a:rPr lang="en-US" dirty="0">
                <a:solidFill>
                  <a:srgbClr val="FF2F92"/>
                </a:solidFill>
              </a:rPr>
              <a:t>M1</a:t>
            </a:r>
            <a:r>
              <a:rPr lang="en-US" dirty="0"/>
              <a:t> and </a:t>
            </a:r>
            <a:r>
              <a:rPr lang="en-US" dirty="0">
                <a:solidFill>
                  <a:srgbClr val="00B050"/>
                </a:solidFill>
              </a:rPr>
              <a:t>M2</a:t>
            </a:r>
            <a:r>
              <a:rPr lang="en-US" dirty="0"/>
              <a:t> being “happy”(accept).</a:t>
            </a:r>
          </a:p>
          <a:p>
            <a:endParaRPr lang="en-US" dirty="0"/>
          </a:p>
          <a:p>
            <a:endParaRPr lang="en-US" dirty="0"/>
          </a:p>
        </p:txBody>
      </p:sp>
    </p:spTree>
    <p:extLst>
      <p:ext uri="{BB962C8B-B14F-4D97-AF65-F5344CB8AC3E}">
        <p14:creationId xmlns:p14="http://schemas.microsoft.com/office/powerpoint/2010/main" val="4167056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96B0-63CC-1744-9235-7F4527018BFF}"/>
              </a:ext>
            </a:extLst>
          </p:cNvPr>
          <p:cNvSpPr>
            <a:spLocks noGrp="1"/>
          </p:cNvSpPr>
          <p:nvPr>
            <p:ph type="title"/>
          </p:nvPr>
        </p:nvSpPr>
        <p:spPr/>
        <p:txBody>
          <a:bodyPr/>
          <a:lstStyle/>
          <a:p>
            <a:r>
              <a:rPr lang="en-US" dirty="0">
                <a:solidFill>
                  <a:srgbClr val="00B050"/>
                </a:solidFill>
              </a:rPr>
              <a:t>Key Notation and Definitions (024)</a:t>
            </a:r>
            <a:endParaRPr lang="en-US" dirty="0"/>
          </a:p>
        </p:txBody>
      </p:sp>
      <p:sp>
        <p:nvSpPr>
          <p:cNvPr id="3" name="Content Placeholder 2">
            <a:extLst>
              <a:ext uri="{FF2B5EF4-FFF2-40B4-BE49-F238E27FC236}">
                <a16:creationId xmlns:a16="http://schemas.microsoft.com/office/drawing/2014/main" id="{8C15C2E9-770A-5746-ACF4-C0538830F1A9}"/>
              </a:ext>
            </a:extLst>
          </p:cNvPr>
          <p:cNvSpPr>
            <a:spLocks noGrp="1"/>
          </p:cNvSpPr>
          <p:nvPr>
            <p:ph idx="1"/>
          </p:nvPr>
        </p:nvSpPr>
        <p:spPr/>
        <p:txBody>
          <a:bodyPr>
            <a:normAutofit/>
          </a:bodyPr>
          <a:lstStyle/>
          <a:p>
            <a:pPr marL="0" indent="0">
              <a:buNone/>
            </a:pPr>
            <a:r>
              <a:rPr lang="en-US" b="1" dirty="0"/>
              <a:t>Formal Construction </a:t>
            </a:r>
            <a:r>
              <a:rPr lang="en-US" dirty="0"/>
              <a:t>of machine </a:t>
            </a:r>
            <a:r>
              <a:rPr lang="en-US" dirty="0">
                <a:solidFill>
                  <a:srgbClr val="0070C0"/>
                </a:solidFill>
              </a:rPr>
              <a:t>M</a:t>
            </a:r>
          </a:p>
          <a:p>
            <a:pPr marL="0" indent="0">
              <a:buNone/>
            </a:pPr>
            <a:r>
              <a:rPr lang="en-US" dirty="0"/>
              <a:t>Given </a:t>
            </a:r>
            <a:r>
              <a:rPr lang="en-US" dirty="0">
                <a:solidFill>
                  <a:srgbClr val="FF2F92"/>
                </a:solidFill>
              </a:rPr>
              <a:t>M1 </a:t>
            </a:r>
            <a:r>
              <a:rPr lang="en-US" dirty="0"/>
              <a:t>= (Q1, </a:t>
            </a:r>
            <a:r>
              <a:rPr lang="en-US" dirty="0" err="1"/>
              <a:t>Σ</a:t>
            </a:r>
            <a:r>
              <a:rPr lang="en-US" dirty="0"/>
              <a:t>, δ1, q1, F1)  </a:t>
            </a:r>
            <a:r>
              <a:rPr lang="en-US" dirty="0">
                <a:solidFill>
                  <a:srgbClr val="00B050"/>
                </a:solidFill>
              </a:rPr>
              <a:t>M2</a:t>
            </a:r>
            <a:r>
              <a:rPr lang="en-US" dirty="0"/>
              <a:t> = (Q2, </a:t>
            </a:r>
            <a:r>
              <a:rPr lang="en-US" dirty="0" err="1"/>
              <a:t>Σ</a:t>
            </a:r>
            <a:r>
              <a:rPr lang="en-US" dirty="0"/>
              <a:t>, δ2, q2, F2) </a:t>
            </a:r>
            <a:endParaRPr lang="en-US" dirty="0">
              <a:cs typeface="Arial"/>
            </a:endParaRPr>
          </a:p>
          <a:p>
            <a:pPr marL="0" indent="0">
              <a:buNone/>
            </a:pPr>
            <a:r>
              <a:rPr lang="en-US" b="1" dirty="0">
                <a:cs typeface="Arial"/>
              </a:rPr>
              <a:t>Build</a:t>
            </a:r>
            <a:r>
              <a:rPr lang="en-US" dirty="0">
                <a:cs typeface="Arial"/>
              </a:rPr>
              <a:t> </a:t>
            </a:r>
            <a:r>
              <a:rPr lang="en-US" dirty="0">
                <a:solidFill>
                  <a:srgbClr val="0070C0"/>
                </a:solidFill>
                <a:cs typeface="Arial"/>
              </a:rPr>
              <a:t>M</a:t>
            </a:r>
            <a:r>
              <a:rPr lang="en-US" dirty="0">
                <a:cs typeface="Arial"/>
              </a:rPr>
              <a:t> = (Q1 x Q2, </a:t>
            </a:r>
            <a:r>
              <a:rPr lang="en-US" dirty="0" err="1">
                <a:ea typeface="+mn-lt"/>
                <a:cs typeface="+mn-lt"/>
              </a:rPr>
              <a:t>Σ</a:t>
            </a:r>
            <a:r>
              <a:rPr lang="en-US" dirty="0">
                <a:ea typeface="+mn-lt"/>
                <a:cs typeface="+mn-lt"/>
              </a:rPr>
              <a:t>, </a:t>
            </a:r>
            <a:r>
              <a:rPr lang="en-US" dirty="0" err="1">
                <a:ea typeface="+mn-lt"/>
                <a:cs typeface="+mn-lt"/>
              </a:rPr>
              <a:t>δ</a:t>
            </a:r>
            <a:r>
              <a:rPr lang="en-US" dirty="0">
                <a:ea typeface="+mn-lt"/>
                <a:cs typeface="+mn-lt"/>
              </a:rPr>
              <a:t>, (q1, q2), F1xF2) </a:t>
            </a:r>
          </a:p>
          <a:p>
            <a:pPr marL="0" indent="0">
              <a:buNone/>
            </a:pPr>
            <a:r>
              <a:rPr lang="en-US" dirty="0">
                <a:ea typeface="+mn-lt"/>
                <a:cs typeface="+mn-lt"/>
              </a:rPr>
              <a:t>			where</a:t>
            </a:r>
            <a:endParaRPr lang="en-US" dirty="0">
              <a:cs typeface="Arial"/>
            </a:endParaRPr>
          </a:p>
          <a:p>
            <a:r>
              <a:rPr lang="en-US" dirty="0" err="1">
                <a:highlight>
                  <a:srgbClr val="FFFF00"/>
                </a:highlight>
                <a:ea typeface="+mn-lt"/>
                <a:cs typeface="+mn-lt"/>
              </a:rPr>
              <a:t>δ</a:t>
            </a:r>
            <a:r>
              <a:rPr lang="en-US" dirty="0">
                <a:highlight>
                  <a:srgbClr val="FFFF00"/>
                </a:highlight>
                <a:ea typeface="+mn-lt"/>
                <a:cs typeface="+mn-lt"/>
              </a:rPr>
              <a:t>(((r1,</a:t>
            </a:r>
            <a:r>
              <a:rPr lang="zh-CN" altLang="en-US" dirty="0">
                <a:highlight>
                  <a:srgbClr val="FFFF00"/>
                </a:highlight>
                <a:ea typeface="+mn-lt"/>
                <a:cs typeface="+mn-lt"/>
              </a:rPr>
              <a:t> </a:t>
            </a:r>
            <a:r>
              <a:rPr lang="en-US" dirty="0">
                <a:highlight>
                  <a:srgbClr val="FFFF00"/>
                </a:highlight>
                <a:ea typeface="+mn-lt"/>
                <a:cs typeface="+mn-lt"/>
              </a:rPr>
              <a:t>r2),</a:t>
            </a:r>
            <a:r>
              <a:rPr lang="zh-CN" altLang="en-US" dirty="0">
                <a:highlight>
                  <a:srgbClr val="FFFF00"/>
                </a:highlight>
                <a:ea typeface="+mn-lt"/>
                <a:cs typeface="+mn-lt"/>
              </a:rPr>
              <a:t> </a:t>
            </a:r>
            <a:r>
              <a:rPr lang="en-US" dirty="0">
                <a:highlight>
                  <a:srgbClr val="FFFF00"/>
                </a:highlight>
                <a:ea typeface="+mn-lt"/>
                <a:cs typeface="+mn-lt"/>
              </a:rPr>
              <a:t>a)) = ( δ1 ((r1, a)) ,</a:t>
            </a:r>
            <a:r>
              <a:rPr lang="zh-CN" altLang="en-US" dirty="0">
                <a:highlight>
                  <a:srgbClr val="FFFF00"/>
                </a:highlight>
                <a:ea typeface="+mn-lt"/>
                <a:cs typeface="+mn-lt"/>
              </a:rPr>
              <a:t> </a:t>
            </a:r>
            <a:r>
              <a:rPr lang="en-US" dirty="0">
                <a:highlight>
                  <a:srgbClr val="FFFF00"/>
                </a:highlight>
                <a:ea typeface="+mn-lt"/>
                <a:cs typeface="+mn-lt"/>
              </a:rPr>
              <a:t>δ2((r2,</a:t>
            </a:r>
            <a:r>
              <a:rPr lang="zh-CN" altLang="en-US" dirty="0">
                <a:highlight>
                  <a:srgbClr val="FFFF00"/>
                </a:highlight>
                <a:ea typeface="+mn-lt"/>
                <a:cs typeface="+mn-lt"/>
              </a:rPr>
              <a:t> </a:t>
            </a:r>
            <a:r>
              <a:rPr lang="en-US" dirty="0">
                <a:highlight>
                  <a:srgbClr val="FFFF00"/>
                </a:highlight>
                <a:ea typeface="+mn-lt"/>
                <a:cs typeface="+mn-lt"/>
              </a:rPr>
              <a:t>a)) )</a:t>
            </a:r>
            <a:endParaRPr lang="en-US" dirty="0">
              <a:highlight>
                <a:srgbClr val="FFFF00"/>
              </a:highlight>
              <a:cs typeface="Arial"/>
            </a:endParaRPr>
          </a:p>
          <a:p>
            <a:pPr lvl="1"/>
            <a:r>
              <a:rPr lang="en-US" dirty="0">
                <a:cs typeface="Arial"/>
              </a:rPr>
              <a:t>a is an element of the alphabet</a:t>
            </a:r>
          </a:p>
          <a:p>
            <a:pPr lvl="1"/>
            <a:r>
              <a:rPr lang="en-US" dirty="0">
                <a:cs typeface="Arial"/>
              </a:rPr>
              <a:t>r1 is an element of Q1</a:t>
            </a:r>
          </a:p>
          <a:p>
            <a:pPr lvl="1"/>
            <a:r>
              <a:rPr lang="en-US" dirty="0">
                <a:cs typeface="Arial"/>
              </a:rPr>
              <a:t>r2 is an element of Q1</a:t>
            </a:r>
          </a:p>
          <a:p>
            <a:endParaRPr lang="en-US" dirty="0"/>
          </a:p>
        </p:txBody>
      </p:sp>
    </p:spTree>
    <p:extLst>
      <p:ext uri="{BB962C8B-B14F-4D97-AF65-F5344CB8AC3E}">
        <p14:creationId xmlns:p14="http://schemas.microsoft.com/office/powerpoint/2010/main" val="207506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08A4-DCCC-294E-A360-A65FA34F5115}"/>
              </a:ext>
            </a:extLst>
          </p:cNvPr>
          <p:cNvSpPr>
            <a:spLocks noGrp="1"/>
          </p:cNvSpPr>
          <p:nvPr>
            <p:ph type="title"/>
          </p:nvPr>
        </p:nvSpPr>
        <p:spPr/>
        <p:txBody>
          <a:bodyPr>
            <a:normAutofit/>
          </a:bodyPr>
          <a:lstStyle/>
          <a:p>
            <a:r>
              <a:rPr lang="en-US" sz="2800">
                <a:hlinkClick r:id="rId2"/>
              </a:rPr>
              <a:t>025.CSE105.IteratedTransitionFunction.mp4</a:t>
            </a:r>
            <a:endParaRPr lang="en-US" sz="2800"/>
          </a:p>
        </p:txBody>
      </p:sp>
      <p:sp>
        <p:nvSpPr>
          <p:cNvPr id="3" name="TextBox 2">
            <a:extLst>
              <a:ext uri="{FF2B5EF4-FFF2-40B4-BE49-F238E27FC236}">
                <a16:creationId xmlns:a16="http://schemas.microsoft.com/office/drawing/2014/main" id="{6E1389C2-72CA-3142-87FB-7FA67AD1CC9E}"/>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pic>
        <p:nvPicPr>
          <p:cNvPr id="4" name="Picture 3" descr="A picture containing table&#10;&#10;Description automatically generated">
            <a:extLst>
              <a:ext uri="{FF2B5EF4-FFF2-40B4-BE49-F238E27FC236}">
                <a16:creationId xmlns:a16="http://schemas.microsoft.com/office/drawing/2014/main" id="{99233FCD-4D31-224F-92D7-3128C2477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82" y="1634098"/>
            <a:ext cx="6614088" cy="2562412"/>
          </a:xfrm>
          <a:prstGeom prst="rect">
            <a:avLst/>
          </a:prstGeom>
        </p:spPr>
      </p:pic>
      <p:sp>
        <p:nvSpPr>
          <p:cNvPr id="5" name="TextBox 4">
            <a:extLst>
              <a:ext uri="{FF2B5EF4-FFF2-40B4-BE49-F238E27FC236}">
                <a16:creationId xmlns:a16="http://schemas.microsoft.com/office/drawing/2014/main" id="{026AE44F-76E4-C246-94C2-03BF115F82F5}"/>
              </a:ext>
            </a:extLst>
          </p:cNvPr>
          <p:cNvSpPr txBox="1"/>
          <p:nvPr/>
        </p:nvSpPr>
        <p:spPr>
          <a:xfrm>
            <a:off x="6621057" y="4558784"/>
            <a:ext cx="2351926" cy="369332"/>
          </a:xfrm>
          <a:prstGeom prst="rect">
            <a:avLst/>
          </a:prstGeom>
          <a:noFill/>
        </p:spPr>
        <p:txBody>
          <a:bodyPr wrap="none" rtlCol="0">
            <a:spAutoFit/>
          </a:bodyPr>
          <a:lstStyle/>
          <a:p>
            <a:r>
              <a:rPr lang="en-US" dirty="0" err="1"/>
              <a:t>Sipser</a:t>
            </a:r>
            <a:r>
              <a:rPr lang="en-US" dirty="0"/>
              <a:t> Def.1.5, pg.35</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D7DC3A7-0EC9-0247-9A1F-4CB83928A26D}"/>
                  </a:ext>
                </a:extLst>
              </p14:cNvPr>
              <p14:cNvContentPartPr/>
              <p14:nvPr/>
            </p14:nvContentPartPr>
            <p14:xfrm>
              <a:off x="1300037" y="3161993"/>
              <a:ext cx="1807560" cy="6840"/>
            </p14:xfrm>
          </p:contentPart>
        </mc:Choice>
        <mc:Fallback xmlns="">
          <p:pic>
            <p:nvPicPr>
              <p:cNvPr id="7" name="Ink 6">
                <a:extLst>
                  <a:ext uri="{FF2B5EF4-FFF2-40B4-BE49-F238E27FC236}">
                    <a16:creationId xmlns:a16="http://schemas.microsoft.com/office/drawing/2014/main" id="{DD7DC3A7-0EC9-0247-9A1F-4CB83928A26D}"/>
                  </a:ext>
                </a:extLst>
              </p:cNvPr>
              <p:cNvPicPr/>
              <p:nvPr/>
            </p:nvPicPr>
            <p:blipFill>
              <a:blip r:embed="rId5"/>
              <a:stretch>
                <a:fillRect/>
              </a:stretch>
            </p:blipFill>
            <p:spPr>
              <a:xfrm>
                <a:off x="1246397" y="3053993"/>
                <a:ext cx="1915200" cy="222480"/>
              </a:xfrm>
              <a:prstGeom prst="rect">
                <a:avLst/>
              </a:prstGeom>
            </p:spPr>
          </p:pic>
        </mc:Fallback>
      </mc:AlternateContent>
    </p:spTree>
    <p:extLst>
      <p:ext uri="{BB962C8B-B14F-4D97-AF65-F5344CB8AC3E}">
        <p14:creationId xmlns:p14="http://schemas.microsoft.com/office/powerpoint/2010/main" val="91109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an automaton</a:t>
            </a:r>
          </a:p>
        </p:txBody>
      </p:sp>
      <p:sp>
        <p:nvSpPr>
          <p:cNvPr id="3" name="Content Placeholder 2"/>
          <p:cNvSpPr>
            <a:spLocks noGrp="1"/>
          </p:cNvSpPr>
          <p:nvPr>
            <p:ph idx="1"/>
          </p:nvPr>
        </p:nvSpPr>
        <p:spPr/>
        <p:txBody>
          <a:bodyPr/>
          <a:lstStyle/>
          <a:p>
            <a:pPr marL="0" indent="0">
              <a:buNone/>
            </a:pPr>
            <a:r>
              <a:rPr lang="en-US"/>
              <a:t>( {q1,q2,q3}, {</a:t>
            </a:r>
            <a:r>
              <a:rPr lang="en-US" err="1"/>
              <a:t>a,b</a:t>
            </a:r>
            <a:r>
              <a:rPr lang="en-US"/>
              <a:t>}, </a:t>
            </a:r>
            <a:r>
              <a:rPr lang="en-US" err="1"/>
              <a:t>δ</a:t>
            </a:r>
            <a:r>
              <a:rPr lang="en-US"/>
              <a:t>, q1, ? ) </a:t>
            </a:r>
          </a:p>
        </p:txBody>
      </p:sp>
      <p:pic>
        <p:nvPicPr>
          <p:cNvPr id="5" name="Content Placeholder 6" descr="DFA.jpg"/>
          <p:cNvPicPr>
            <a:picLocks noChangeAspect="1"/>
          </p:cNvPicPr>
          <p:nvPr>
            <p:custDataLst>
              <p:tags r:id="rId1"/>
            </p:custDataLst>
          </p:nvPr>
        </p:nvPicPr>
        <p:blipFill>
          <a:blip r:embed="rId4" cstate="print"/>
          <a:stretch>
            <a:fillRect/>
          </a:stretch>
        </p:blipFill>
        <p:spPr>
          <a:xfrm>
            <a:off x="326505" y="2957512"/>
            <a:ext cx="3762375" cy="1685925"/>
          </a:xfrm>
          <a:prstGeom prst="rect">
            <a:avLst/>
          </a:prstGeom>
        </p:spPr>
      </p:pic>
      <p:sp>
        <p:nvSpPr>
          <p:cNvPr id="6" name="TextBox 5"/>
          <p:cNvSpPr txBox="1"/>
          <p:nvPr/>
        </p:nvSpPr>
        <p:spPr>
          <a:xfrm>
            <a:off x="4594276" y="1452577"/>
            <a:ext cx="4216574" cy="2585323"/>
          </a:xfrm>
          <a:prstGeom prst="rect">
            <a:avLst/>
          </a:prstGeom>
          <a:solidFill>
            <a:schemeClr val="bg1"/>
          </a:solidFill>
          <a:ln>
            <a:solidFill>
              <a:schemeClr val="tx2"/>
            </a:solidFill>
          </a:ln>
        </p:spPr>
        <p:txBody>
          <a:bodyPr wrap="square" rtlCol="0">
            <a:spAutoFit/>
          </a:bodyPr>
          <a:lstStyle/>
          <a:p>
            <a:r>
              <a:rPr lang="en-US"/>
              <a:t>What state(s) should be in F so that the language of this machine is</a:t>
            </a:r>
          </a:p>
          <a:p>
            <a:pPr algn="ctr"/>
            <a:r>
              <a:rPr lang="en-US"/>
              <a:t>{ w | ab is a substring of w}?</a:t>
            </a:r>
          </a:p>
          <a:p>
            <a:pPr marL="342900" indent="-342900">
              <a:buAutoNum type="alphaUcPeriod"/>
            </a:pPr>
            <a:endParaRPr lang="en-US"/>
          </a:p>
          <a:p>
            <a:pPr marL="342900" indent="-342900">
              <a:buAutoNum type="alphaUcPeriod"/>
            </a:pPr>
            <a:r>
              <a:rPr lang="en-US"/>
              <a:t>{q2}</a:t>
            </a:r>
          </a:p>
          <a:p>
            <a:pPr marL="342900" indent="-342900">
              <a:buAutoNum type="alphaUcPeriod"/>
            </a:pPr>
            <a:r>
              <a:rPr lang="en-US">
                <a:highlight>
                  <a:srgbClr val="00FF00"/>
                </a:highlight>
              </a:rPr>
              <a:t>{q3}</a:t>
            </a:r>
          </a:p>
          <a:p>
            <a:pPr marL="342900" indent="-342900">
              <a:buAutoNum type="alphaUcPeriod"/>
            </a:pPr>
            <a:r>
              <a:rPr lang="en-US"/>
              <a:t>{q1,q2}</a:t>
            </a:r>
          </a:p>
          <a:p>
            <a:pPr marL="342900" indent="-342900">
              <a:buAutoNum type="alphaUcPeriod"/>
            </a:pPr>
            <a:r>
              <a:rPr lang="en-US"/>
              <a:t>{q1,q3}</a:t>
            </a:r>
          </a:p>
          <a:p>
            <a:pPr marL="342900" indent="-342900">
              <a:buAutoNum type="alphaUcPeriod"/>
            </a:pPr>
            <a:r>
              <a:rPr lang="en-US"/>
              <a:t>I don't know.</a:t>
            </a:r>
          </a:p>
        </p:txBody>
      </p:sp>
    </p:spTree>
    <p:extLst>
      <p:ext uri="{BB962C8B-B14F-4D97-AF65-F5344CB8AC3E}">
        <p14:creationId xmlns:p14="http://schemas.microsoft.com/office/powerpoint/2010/main" val="4257758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395252" cy="742950"/>
          </a:xfrm>
        </p:spPr>
        <p:txBody>
          <a:bodyPr>
            <a:normAutofit/>
          </a:bodyPr>
          <a:lstStyle/>
          <a:p>
            <a:r>
              <a:rPr lang="en-US" sz="3600"/>
              <a:t>Intersection</a:t>
            </a:r>
            <a:endParaRPr lang="en-US" sz="220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000" b="1" dirty="0">
                <a:solidFill>
                  <a:srgbClr val="F2AF0D"/>
                </a:solidFill>
              </a:rPr>
              <a:t>Formal construction:</a:t>
            </a:r>
          </a:p>
          <a:p>
            <a:pPr marL="0" indent="0">
              <a:buNone/>
            </a:pPr>
            <a:endParaRPr lang="en-US" sz="1800" b="1" dirty="0">
              <a:solidFill>
                <a:srgbClr val="F2AF0D"/>
              </a:solidFill>
            </a:endParaRPr>
          </a:p>
          <a:p>
            <a:pPr marL="0" indent="0">
              <a:buNone/>
            </a:pPr>
            <a:r>
              <a:rPr lang="en-US" sz="1800" dirty="0"/>
              <a:t>Given M1 = (Q1, </a:t>
            </a:r>
            <a:r>
              <a:rPr lang="en-US" sz="1800" dirty="0" err="1"/>
              <a:t>Σ</a:t>
            </a:r>
            <a:r>
              <a:rPr lang="en-US" sz="1800" dirty="0"/>
              <a:t>, δ1, q1, F1)  M2 = (Q2, </a:t>
            </a:r>
            <a:r>
              <a:rPr lang="en-US" sz="1800" dirty="0" err="1"/>
              <a:t>Σ</a:t>
            </a:r>
            <a:r>
              <a:rPr lang="en-US" sz="1800" dirty="0"/>
              <a:t>, δ2, q2, F2) </a:t>
            </a:r>
            <a:endParaRPr lang="en-US" sz="1800" dirty="0">
              <a:cs typeface="Arial"/>
            </a:endParaRPr>
          </a:p>
          <a:p>
            <a:pPr marL="0" indent="0">
              <a:buNone/>
            </a:pPr>
            <a:r>
              <a:rPr lang="en-US" sz="1800" dirty="0">
                <a:cs typeface="Arial"/>
              </a:rPr>
              <a:t>Build M = (Q1 x Q2, </a:t>
            </a:r>
            <a:r>
              <a:rPr lang="en-US" sz="1800" dirty="0" err="1">
                <a:ea typeface="+mn-lt"/>
                <a:cs typeface="+mn-lt"/>
              </a:rPr>
              <a:t>Σ</a:t>
            </a:r>
            <a:r>
              <a:rPr lang="en-US" sz="1800" dirty="0">
                <a:ea typeface="+mn-lt"/>
                <a:cs typeface="+mn-lt"/>
              </a:rPr>
              <a:t>, </a:t>
            </a:r>
            <a:r>
              <a:rPr lang="en-US" sz="1800" dirty="0" err="1">
                <a:ea typeface="+mn-lt"/>
                <a:cs typeface="+mn-lt"/>
              </a:rPr>
              <a:t>δ</a:t>
            </a:r>
            <a:r>
              <a:rPr lang="en-US" sz="1800" dirty="0">
                <a:ea typeface="+mn-lt"/>
                <a:cs typeface="+mn-lt"/>
              </a:rPr>
              <a:t>, (q1, q2), F1xF2) where</a:t>
            </a:r>
            <a:endParaRPr lang="en-US" sz="1800" dirty="0">
              <a:cs typeface="Arial"/>
            </a:endParaRPr>
          </a:p>
          <a:p>
            <a:pPr marL="0" indent="0">
              <a:buNone/>
            </a:pPr>
            <a:r>
              <a:rPr lang="en-US" sz="1800" dirty="0" err="1">
                <a:ea typeface="+mn-lt"/>
                <a:cs typeface="+mn-lt"/>
              </a:rPr>
              <a:t>δ</a:t>
            </a:r>
            <a:r>
              <a:rPr lang="en-US" sz="1800" dirty="0">
                <a:ea typeface="+mn-lt"/>
                <a:cs typeface="+mn-lt"/>
              </a:rPr>
              <a:t>( ( (r1,r2)  ,  a  )  ) = (δ1 ( (r1,a) )  , δ2 ( (r2,a) )   )</a:t>
            </a:r>
          </a:p>
          <a:p>
            <a:pPr marL="0" indent="0">
              <a:buNone/>
            </a:pPr>
            <a:endParaRPr lang="en-US" sz="1800" dirty="0">
              <a:cs typeface="Arial"/>
            </a:endParaRPr>
          </a:p>
          <a:p>
            <a:pPr marL="0" indent="0">
              <a:buNone/>
            </a:pPr>
            <a:r>
              <a:rPr lang="en-US" sz="1800" dirty="0">
                <a:cs typeface="Arial"/>
              </a:rPr>
              <a:t>a is an element of the alphabet</a:t>
            </a:r>
          </a:p>
          <a:p>
            <a:pPr marL="0" indent="0">
              <a:buNone/>
            </a:pPr>
            <a:r>
              <a:rPr lang="en-US" sz="1800" dirty="0">
                <a:cs typeface="Arial"/>
              </a:rPr>
              <a:t>r1 is an element of Q1</a:t>
            </a:r>
          </a:p>
          <a:p>
            <a:pPr marL="0" indent="0">
              <a:buNone/>
            </a:pPr>
            <a:r>
              <a:rPr lang="en-US" sz="1800" dirty="0">
                <a:cs typeface="Arial"/>
              </a:rPr>
              <a:t>r2 is an element of Q1</a:t>
            </a:r>
          </a:p>
        </p:txBody>
      </p:sp>
      <p:sp>
        <p:nvSpPr>
          <p:cNvPr id="4" name="Cloud 3"/>
          <p:cNvSpPr/>
          <p:nvPr/>
        </p:nvSpPr>
        <p:spPr>
          <a:xfrm>
            <a:off x="4963982" y="571103"/>
            <a:ext cx="1787173" cy="473206"/>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M1</a:t>
            </a:r>
          </a:p>
        </p:txBody>
      </p:sp>
      <p:sp>
        <p:nvSpPr>
          <p:cNvPr id="5" name="Cloud 4"/>
          <p:cNvSpPr/>
          <p:nvPr/>
        </p:nvSpPr>
        <p:spPr>
          <a:xfrm>
            <a:off x="4999058" y="1287947"/>
            <a:ext cx="1752098" cy="498422"/>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M2</a:t>
            </a:r>
          </a:p>
        </p:txBody>
      </p:sp>
      <p:sp>
        <p:nvSpPr>
          <p:cNvPr id="6" name="Rectangle 5"/>
          <p:cNvSpPr/>
          <p:nvPr/>
        </p:nvSpPr>
        <p:spPr>
          <a:xfrm>
            <a:off x="4810756" y="400049"/>
            <a:ext cx="2093626" cy="1485901"/>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8" name="Straight Arrow Connector 7"/>
          <p:cNvCxnSpPr/>
          <p:nvPr/>
        </p:nvCxnSpPr>
        <p:spPr>
          <a:xfrm>
            <a:off x="6904189"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09305" y="759564"/>
            <a:ext cx="641522" cy="338554"/>
          </a:xfrm>
          <a:prstGeom prst="rect">
            <a:avLst/>
          </a:prstGeom>
          <a:noFill/>
        </p:spPr>
        <p:txBody>
          <a:bodyPr wrap="none" rtlCol="0">
            <a:spAutoFit/>
          </a:bodyPr>
          <a:lstStyle/>
          <a:p>
            <a:r>
              <a:rPr lang="en-US" sz="1600"/>
              <a:t>Input</a:t>
            </a:r>
          </a:p>
        </p:txBody>
      </p:sp>
      <p:cxnSp>
        <p:nvCxnSpPr>
          <p:cNvPr id="10" name="Straight Arrow Connector 9"/>
          <p:cNvCxnSpPr/>
          <p:nvPr/>
        </p:nvCxnSpPr>
        <p:spPr>
          <a:xfrm>
            <a:off x="3332675" y="1186046"/>
            <a:ext cx="1473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17460" y="482565"/>
            <a:ext cx="1837362" cy="584775"/>
          </a:xfrm>
          <a:prstGeom prst="rect">
            <a:avLst/>
          </a:prstGeom>
          <a:noFill/>
        </p:spPr>
        <p:txBody>
          <a:bodyPr wrap="none" rtlCol="0">
            <a:spAutoFit/>
          </a:bodyPr>
          <a:lstStyle/>
          <a:p>
            <a:r>
              <a:rPr lang="en-US" sz="1600"/>
              <a:t>Accept </a:t>
            </a:r>
            <a:r>
              <a:rPr lang="en-US" sz="1600" err="1"/>
              <a:t>iff</a:t>
            </a:r>
            <a:r>
              <a:rPr lang="en-US" sz="1600"/>
              <a:t>  </a:t>
            </a:r>
          </a:p>
          <a:p>
            <a:r>
              <a:rPr lang="en-US" sz="1600"/>
              <a:t>both would accept</a:t>
            </a:r>
          </a:p>
        </p:txBody>
      </p:sp>
      <p:sp>
        <p:nvSpPr>
          <p:cNvPr id="12" name="TextBox 11"/>
          <p:cNvSpPr txBox="1"/>
          <p:nvPr/>
        </p:nvSpPr>
        <p:spPr>
          <a:xfrm>
            <a:off x="3309305" y="16613"/>
            <a:ext cx="5735866" cy="338554"/>
          </a:xfrm>
          <a:prstGeom prst="rect">
            <a:avLst/>
          </a:prstGeom>
          <a:noFill/>
        </p:spPr>
        <p:txBody>
          <a:bodyPr wrap="none" rtlCol="0">
            <a:spAutoFit/>
          </a:bodyPr>
          <a:lstStyle/>
          <a:p>
            <a:r>
              <a:rPr lang="en-US" sz="1600" b="1"/>
              <a:t>Machine M runs M1 and M2 at the same time “in parallel”</a:t>
            </a:r>
          </a:p>
        </p:txBody>
      </p:sp>
    </p:spTree>
    <p:extLst>
      <p:ext uri="{BB962C8B-B14F-4D97-AF65-F5344CB8AC3E}">
        <p14:creationId xmlns:p14="http://schemas.microsoft.com/office/powerpoint/2010/main" val="1482254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D1DE255F-666F-4775-8000-A3E1114E883A}"/>
              </a:ext>
            </a:extLst>
          </p:cNvPr>
          <p:cNvPicPr>
            <a:picLocks noChangeAspect="1"/>
          </p:cNvPicPr>
          <p:nvPr/>
        </p:nvPicPr>
        <p:blipFill rotWithShape="1">
          <a:blip r:embed="rId2"/>
          <a:srcRect b="6250"/>
          <a:stretch/>
        </p:blipFill>
        <p:spPr>
          <a:xfrm>
            <a:off x="20" y="10"/>
            <a:ext cx="9143980" cy="5143490"/>
          </a:xfrm>
          <a:prstGeom prst="rect">
            <a:avLst/>
          </a:prstGeom>
          <a:noFill/>
        </p:spPr>
      </p:pic>
    </p:spTree>
    <p:extLst>
      <p:ext uri="{BB962C8B-B14F-4D97-AF65-F5344CB8AC3E}">
        <p14:creationId xmlns:p14="http://schemas.microsoft.com/office/powerpoint/2010/main" val="2154054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Iterated transition function</a:t>
            </a:r>
          </a:p>
        </p:txBody>
      </p:sp>
      <p:sp>
        <p:nvSpPr>
          <p:cNvPr id="3" name="Content Placeholder 2"/>
          <p:cNvSpPr>
            <a:spLocks noGrp="1"/>
          </p:cNvSpPr>
          <p:nvPr>
            <p:ph idx="1"/>
          </p:nvPr>
        </p:nvSpPr>
        <p:spPr/>
        <p:txBody>
          <a:bodyPr/>
          <a:lstStyle/>
          <a:p>
            <a:pPr marL="0" indent="0">
              <a:buNone/>
            </a:pPr>
            <a:r>
              <a:rPr lang="en-US" dirty="0">
                <a:solidFill>
                  <a:schemeClr val="accent5"/>
                </a:solidFill>
              </a:rPr>
              <a:t>Suppose M = (Q,Σ,δ,q0,F) </a:t>
            </a:r>
          </a:p>
          <a:p>
            <a:pPr marL="0" indent="0">
              <a:buNone/>
            </a:pPr>
            <a:endParaRPr lang="en-US" dirty="0"/>
          </a:p>
          <a:p>
            <a:pPr marL="0" indent="0">
              <a:buNone/>
            </a:pPr>
            <a:r>
              <a:rPr lang="en-US" dirty="0"/>
              <a:t>	</a:t>
            </a:r>
            <a:r>
              <a:rPr lang="en-US" dirty="0" err="1"/>
              <a:t>δ</a:t>
            </a:r>
            <a:r>
              <a:rPr lang="en-US" dirty="0"/>
              <a:t>*( (q, w) ) =</a:t>
            </a:r>
          </a:p>
          <a:p>
            <a:pPr marL="0" indent="0">
              <a:buNone/>
            </a:pPr>
            <a:endParaRPr lang="en-US" dirty="0"/>
          </a:p>
          <a:p>
            <a:pPr marL="0" indent="0">
              <a:buNone/>
            </a:pPr>
            <a:r>
              <a:rPr lang="en-US" b="1" dirty="0"/>
              <a:t>Computation of M on w</a:t>
            </a:r>
            <a:r>
              <a:rPr lang="en-US" i="1" dirty="0"/>
              <a:t>: where do we land when start at q</a:t>
            </a:r>
            <a:r>
              <a:rPr lang="en-US" i="1" baseline="-25000" dirty="0"/>
              <a:t>0</a:t>
            </a:r>
            <a:r>
              <a:rPr lang="en-US" i="1" dirty="0"/>
              <a:t> and read each symbol of w one-at-a time?</a:t>
            </a:r>
          </a:p>
          <a:p>
            <a:pPr marL="0" indent="0">
              <a:buNone/>
            </a:pPr>
            <a:endParaRPr lang="en-US" dirty="0"/>
          </a:p>
          <a:p>
            <a:pPr marL="0" indent="0">
              <a:buNone/>
            </a:pPr>
            <a:r>
              <a:rPr lang="en-US" dirty="0">
                <a:solidFill>
                  <a:schemeClr val="tx2"/>
                </a:solidFill>
              </a:rPr>
              <a:t>M accepts a string w if and only if </a:t>
            </a:r>
          </a:p>
        </p:txBody>
      </p:sp>
      <p:sp>
        <p:nvSpPr>
          <p:cNvPr id="4" name="Cloud Callout 3"/>
          <p:cNvSpPr/>
          <p:nvPr/>
        </p:nvSpPr>
        <p:spPr>
          <a:xfrm>
            <a:off x="6787719" y="1143000"/>
            <a:ext cx="2138583" cy="1311930"/>
          </a:xfrm>
          <a:prstGeom prst="cloudCallout">
            <a:avLst>
              <a:gd name="adj1" fmla="val -64278"/>
              <a:gd name="adj2" fmla="val 24524"/>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Recursively defined function</a:t>
            </a:r>
          </a:p>
        </p:txBody>
      </p:sp>
      <p:pic>
        <p:nvPicPr>
          <p:cNvPr id="8" name="Picture 7" descr="A picture containing clock, meter&#10;&#10;Description automatically generated">
            <a:extLst>
              <a:ext uri="{FF2B5EF4-FFF2-40B4-BE49-F238E27FC236}">
                <a16:creationId xmlns:a16="http://schemas.microsoft.com/office/drawing/2014/main" id="{2651452B-77D0-9246-A677-B76A99FD4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114" y="4051420"/>
            <a:ext cx="2866564" cy="735615"/>
          </a:xfrm>
          <a:prstGeom prst="rect">
            <a:avLst/>
          </a:prstGeom>
        </p:spPr>
      </p:pic>
    </p:spTree>
    <p:extLst>
      <p:ext uri="{BB962C8B-B14F-4D97-AF65-F5344CB8AC3E}">
        <p14:creationId xmlns:p14="http://schemas.microsoft.com/office/powerpoint/2010/main" val="396955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D8565817-C68D-F84C-9FFF-11805997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0"/>
            <a:ext cx="9026946" cy="5143500"/>
          </a:xfrm>
          <a:prstGeom prst="rect">
            <a:avLst/>
          </a:prstGeom>
        </p:spPr>
      </p:pic>
    </p:spTree>
    <p:extLst>
      <p:ext uri="{BB962C8B-B14F-4D97-AF65-F5344CB8AC3E}">
        <p14:creationId xmlns:p14="http://schemas.microsoft.com/office/powerpoint/2010/main" val="3752424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(025)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pPr marL="0" indent="0">
              <a:buNone/>
            </a:pPr>
            <a:r>
              <a:rPr lang="en-US" dirty="0"/>
              <a:t>Through the proof of correctness, we know the new transition function </a:t>
            </a:r>
          </a:p>
          <a:p>
            <a:pPr marL="0" indent="0" algn="ctr">
              <a:buNone/>
            </a:pPr>
            <a:r>
              <a:rPr lang="en-US" b="1" dirty="0" err="1">
                <a:ea typeface="+mn-lt"/>
                <a:cs typeface="+mn-lt"/>
              </a:rPr>
              <a:t>δ</a:t>
            </a:r>
            <a:r>
              <a:rPr lang="en-US" b="1" dirty="0">
                <a:ea typeface="+mn-lt"/>
                <a:cs typeface="+mn-lt"/>
              </a:rPr>
              <a:t>(((r1,</a:t>
            </a:r>
            <a:r>
              <a:rPr lang="zh-CN" altLang="en-US" b="1" dirty="0">
                <a:ea typeface="+mn-lt"/>
                <a:cs typeface="+mn-lt"/>
              </a:rPr>
              <a:t> </a:t>
            </a:r>
            <a:r>
              <a:rPr lang="en-US" b="1" dirty="0">
                <a:ea typeface="+mn-lt"/>
                <a:cs typeface="+mn-lt"/>
              </a:rPr>
              <a:t>r2),</a:t>
            </a:r>
            <a:r>
              <a:rPr lang="zh-CN" altLang="en-US" b="1" dirty="0">
                <a:ea typeface="+mn-lt"/>
                <a:cs typeface="+mn-lt"/>
              </a:rPr>
              <a:t> </a:t>
            </a:r>
            <a:r>
              <a:rPr lang="en-US" b="1" dirty="0">
                <a:ea typeface="+mn-lt"/>
                <a:cs typeface="+mn-lt"/>
              </a:rPr>
              <a:t>a))</a:t>
            </a:r>
            <a:r>
              <a:rPr lang="en-US" dirty="0">
                <a:ea typeface="+mn-lt"/>
                <a:cs typeface="+mn-lt"/>
              </a:rPr>
              <a:t> = ( δ1 ((r1, a)) ,</a:t>
            </a:r>
            <a:r>
              <a:rPr lang="zh-CN" altLang="en-US" dirty="0">
                <a:ea typeface="+mn-lt"/>
                <a:cs typeface="+mn-lt"/>
              </a:rPr>
              <a:t> </a:t>
            </a:r>
            <a:r>
              <a:rPr lang="en-US" dirty="0">
                <a:ea typeface="+mn-lt"/>
                <a:cs typeface="+mn-lt"/>
              </a:rPr>
              <a:t>δ2((r2,</a:t>
            </a:r>
            <a:r>
              <a:rPr lang="zh-CN" altLang="en-US" dirty="0">
                <a:ea typeface="+mn-lt"/>
                <a:cs typeface="+mn-lt"/>
              </a:rPr>
              <a:t> </a:t>
            </a:r>
            <a:r>
              <a:rPr lang="en-US" dirty="0">
                <a:ea typeface="+mn-lt"/>
                <a:cs typeface="+mn-lt"/>
              </a:rPr>
              <a:t>a)) )</a:t>
            </a:r>
            <a:endParaRPr lang="en-US" dirty="0">
              <a:cs typeface="Arial"/>
            </a:endParaRPr>
          </a:p>
          <a:p>
            <a:pPr lvl="1" algn="ctr"/>
            <a:r>
              <a:rPr lang="en-US" dirty="0">
                <a:cs typeface="Arial"/>
              </a:rPr>
              <a:t>a is an element of the alphabet</a:t>
            </a:r>
          </a:p>
          <a:p>
            <a:pPr lvl="1" algn="ctr"/>
            <a:r>
              <a:rPr lang="en-US" dirty="0">
                <a:cs typeface="Arial"/>
              </a:rPr>
              <a:t>r1 is an element of Q1</a:t>
            </a:r>
          </a:p>
          <a:p>
            <a:pPr lvl="1" algn="ctr"/>
            <a:r>
              <a:rPr lang="en-US" dirty="0">
                <a:cs typeface="Arial"/>
              </a:rPr>
              <a:t>r2 is an element of Q1</a:t>
            </a:r>
          </a:p>
          <a:p>
            <a:pPr marL="0" indent="0">
              <a:buNone/>
            </a:pPr>
            <a:r>
              <a:rPr lang="en-US" dirty="0"/>
              <a:t>indeed allows machine </a:t>
            </a:r>
            <a:r>
              <a:rPr lang="en-US" dirty="0">
                <a:solidFill>
                  <a:srgbClr val="0070C0"/>
                </a:solidFill>
              </a:rPr>
              <a:t>M</a:t>
            </a:r>
            <a:r>
              <a:rPr lang="en-US" dirty="0"/>
              <a:t> to run </a:t>
            </a:r>
            <a:r>
              <a:rPr lang="en-US" dirty="0">
                <a:solidFill>
                  <a:srgbClr val="FF2F92"/>
                </a:solidFill>
              </a:rPr>
              <a:t>M1</a:t>
            </a:r>
            <a:r>
              <a:rPr lang="en-US" dirty="0"/>
              <a:t> and </a:t>
            </a:r>
            <a:r>
              <a:rPr lang="en-US" dirty="0">
                <a:solidFill>
                  <a:srgbClr val="00B050"/>
                </a:solidFill>
              </a:rPr>
              <a:t>M2</a:t>
            </a:r>
            <a:r>
              <a:rPr lang="en-US" dirty="0"/>
              <a:t> at the same time “in parallel” and lets </a:t>
            </a:r>
            <a:r>
              <a:rPr lang="en-US" dirty="0">
                <a:solidFill>
                  <a:srgbClr val="0070C0"/>
                </a:solidFill>
              </a:rPr>
              <a:t>M</a:t>
            </a:r>
            <a:r>
              <a:rPr lang="en-US" dirty="0"/>
              <a:t> </a:t>
            </a:r>
            <a:r>
              <a:rPr lang="en-US" b="1" dirty="0"/>
              <a:t>accept</a:t>
            </a:r>
            <a:r>
              <a:rPr lang="en-US" dirty="0"/>
              <a:t> </a:t>
            </a:r>
            <a:r>
              <a:rPr lang="en-US" dirty="0" err="1"/>
              <a:t>iff</a:t>
            </a:r>
            <a:r>
              <a:rPr lang="en-US" dirty="0"/>
              <a:t> </a:t>
            </a:r>
            <a:r>
              <a:rPr lang="en-US" b="1" dirty="0"/>
              <a:t>both</a:t>
            </a:r>
            <a:r>
              <a:rPr lang="en-US" dirty="0"/>
              <a:t> </a:t>
            </a:r>
            <a:r>
              <a:rPr lang="en-US" dirty="0">
                <a:solidFill>
                  <a:srgbClr val="FF2F92"/>
                </a:solidFill>
              </a:rPr>
              <a:t>M1</a:t>
            </a:r>
            <a:r>
              <a:rPr lang="en-US" dirty="0"/>
              <a:t> and </a:t>
            </a:r>
            <a:r>
              <a:rPr lang="en-US" dirty="0">
                <a:solidFill>
                  <a:srgbClr val="00B050"/>
                </a:solidFill>
              </a:rPr>
              <a:t>M2</a:t>
            </a:r>
            <a:r>
              <a:rPr lang="en-US" dirty="0"/>
              <a:t> accept.</a:t>
            </a:r>
          </a:p>
          <a:p>
            <a:endParaRPr lang="en-US" dirty="0"/>
          </a:p>
        </p:txBody>
      </p:sp>
    </p:spTree>
    <p:extLst>
      <p:ext uri="{BB962C8B-B14F-4D97-AF65-F5344CB8AC3E}">
        <p14:creationId xmlns:p14="http://schemas.microsoft.com/office/powerpoint/2010/main" val="664006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119427-7B69-47F8-825C-77B309542198}"/>
              </a:ext>
            </a:extLst>
          </p:cNvPr>
          <p:cNvSpPr>
            <a:spLocks noGrp="1"/>
          </p:cNvSpPr>
          <p:nvPr>
            <p:ph type="title"/>
          </p:nvPr>
        </p:nvSpPr>
        <p:spPr>
          <a:xfrm>
            <a:off x="457200" y="400050"/>
            <a:ext cx="8229600" cy="742950"/>
          </a:xfrm>
        </p:spPr>
        <p:txBody>
          <a:bodyPr>
            <a:normAutofit fontScale="90000"/>
          </a:bodyPr>
          <a:lstStyle/>
          <a:p>
            <a:r>
              <a:rPr lang="en-US">
                <a:solidFill>
                  <a:srgbClr val="00B050"/>
                </a:solidFill>
              </a:rPr>
              <a:t>DFAs for the Intersection of Languages</a:t>
            </a:r>
          </a:p>
        </p:txBody>
      </p:sp>
      <p:pic>
        <p:nvPicPr>
          <p:cNvPr id="4" name="Picture 3">
            <a:extLst>
              <a:ext uri="{FF2B5EF4-FFF2-40B4-BE49-F238E27FC236}">
                <a16:creationId xmlns:a16="http://schemas.microsoft.com/office/drawing/2014/main" id="{7DEEB0C3-27C7-433C-8726-8BBEABF1D343}"/>
              </a:ext>
            </a:extLst>
          </p:cNvPr>
          <p:cNvPicPr>
            <a:picLocks noChangeAspect="1"/>
          </p:cNvPicPr>
          <p:nvPr/>
        </p:nvPicPr>
        <p:blipFill>
          <a:blip r:embed="rId2"/>
          <a:stretch>
            <a:fillRect/>
          </a:stretch>
        </p:blipFill>
        <p:spPr>
          <a:xfrm>
            <a:off x="607274" y="1366104"/>
            <a:ext cx="7505215" cy="3377346"/>
          </a:xfrm>
          <a:prstGeom prst="rect">
            <a:avLst/>
          </a:prstGeom>
          <a:noFill/>
        </p:spPr>
      </p:pic>
      <p:sp>
        <p:nvSpPr>
          <p:cNvPr id="5" name="TextBox 4">
            <a:extLst>
              <a:ext uri="{FF2B5EF4-FFF2-40B4-BE49-F238E27FC236}">
                <a16:creationId xmlns:a16="http://schemas.microsoft.com/office/drawing/2014/main" id="{CEEAF073-ED24-4E94-9840-B5F3C7CECAFF}"/>
              </a:ext>
            </a:extLst>
          </p:cNvPr>
          <p:cNvSpPr txBox="1"/>
          <p:nvPr/>
        </p:nvSpPr>
        <p:spPr>
          <a:xfrm>
            <a:off x="537882" y="1005399"/>
            <a:ext cx="2494430" cy="369332"/>
          </a:xfrm>
          <a:prstGeom prst="rect">
            <a:avLst/>
          </a:prstGeom>
          <a:noFill/>
        </p:spPr>
        <p:txBody>
          <a:bodyPr wrap="square" rtlCol="0">
            <a:spAutoFit/>
          </a:bodyPr>
          <a:lstStyle/>
          <a:p>
            <a:r>
              <a:rPr lang="en-US">
                <a:solidFill>
                  <a:srgbClr val="00B050"/>
                </a:solidFill>
              </a:rPr>
              <a:t>Example 1</a:t>
            </a:r>
          </a:p>
        </p:txBody>
      </p:sp>
      <p:sp>
        <p:nvSpPr>
          <p:cNvPr id="6" name="TextBox 5">
            <a:extLst>
              <a:ext uri="{FF2B5EF4-FFF2-40B4-BE49-F238E27FC236}">
                <a16:creationId xmlns:a16="http://schemas.microsoft.com/office/drawing/2014/main" id="{DCBC020D-7603-467C-9567-07DD460106C8}"/>
              </a:ext>
            </a:extLst>
          </p:cNvPr>
          <p:cNvSpPr txBox="1"/>
          <p:nvPr/>
        </p:nvSpPr>
        <p:spPr>
          <a:xfrm>
            <a:off x="7177918" y="4420284"/>
            <a:ext cx="1869141" cy="646331"/>
          </a:xfrm>
          <a:prstGeom prst="rect">
            <a:avLst/>
          </a:prstGeom>
          <a:noFill/>
        </p:spPr>
        <p:txBody>
          <a:bodyPr wrap="square" rtlCol="0">
            <a:spAutoFit/>
          </a:bodyPr>
          <a:lstStyle/>
          <a:p>
            <a:r>
              <a:rPr lang="en-US"/>
              <a:t>Ch. 1 Examples pg. 83</a:t>
            </a:r>
          </a:p>
        </p:txBody>
      </p:sp>
    </p:spTree>
    <p:extLst>
      <p:ext uri="{BB962C8B-B14F-4D97-AF65-F5344CB8AC3E}">
        <p14:creationId xmlns:p14="http://schemas.microsoft.com/office/powerpoint/2010/main" val="3253795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(021-025)</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1800" b="1">
                <a:cs typeface="Arial"/>
              </a:rPr>
              <a:t>Q:</a:t>
            </a:r>
            <a:r>
              <a:rPr lang="en-US" sz="1800">
                <a:cs typeface="Arial"/>
              </a:rPr>
              <a:t> "</a:t>
            </a:r>
            <a:r>
              <a:rPr lang="en-US" sz="1800">
                <a:ea typeface="+mn-lt"/>
                <a:cs typeface="+mn-lt"/>
              </a:rPr>
              <a:t>Why do we need two parentheses in a transition function, like </a:t>
            </a:r>
            <a:r>
              <a:rPr lang="en-US" sz="1800">
                <a:solidFill>
                  <a:schemeClr val="bg2">
                    <a:lumMod val="10000"/>
                  </a:schemeClr>
                </a:solidFill>
                <a:ea typeface="+mn-lt"/>
                <a:cs typeface="+mn-lt"/>
              </a:rPr>
              <a:t>δ((q0,a))</a:t>
            </a:r>
            <a:r>
              <a:rPr lang="en-US" sz="1800">
                <a:solidFill>
                  <a:schemeClr val="bg2">
                    <a:lumMod val="10000"/>
                  </a:schemeClr>
                </a:solidFill>
                <a:cs typeface="Arial"/>
              </a:rPr>
              <a:t>?"</a:t>
            </a:r>
          </a:p>
          <a:p>
            <a:r>
              <a:rPr lang="en-US" sz="1800" b="1">
                <a:cs typeface="Arial"/>
              </a:rPr>
              <a:t>A:</a:t>
            </a:r>
            <a:r>
              <a:rPr lang="en-US" sz="1800">
                <a:cs typeface="Arial"/>
              </a:rPr>
              <a:t> The outer parentheses indicate where the input begins and ends, and the inner parentheses are present because the input is an ordered pair, and we normally enclose ordered pairs in parentheses.</a:t>
            </a:r>
          </a:p>
          <a:p>
            <a:endParaRPr lang="en-US" sz="1800">
              <a:ea typeface="+mn-lt"/>
              <a:cs typeface="+mn-lt"/>
            </a:endParaRPr>
          </a:p>
          <a:p>
            <a:r>
              <a:rPr lang="en-US" sz="1800" b="1">
                <a:ea typeface="+mn-lt"/>
                <a:cs typeface="+mn-lt"/>
              </a:rPr>
              <a:t>Q:</a:t>
            </a:r>
            <a:r>
              <a:rPr lang="en-US" sz="1800">
                <a:ea typeface="+mn-lt"/>
                <a:cs typeface="+mn-lt"/>
              </a:rPr>
              <a:t> "What is a 'closure claim'?"</a:t>
            </a:r>
          </a:p>
          <a:p>
            <a:r>
              <a:rPr lang="en-US" sz="1800" b="1">
                <a:ea typeface="+mn-lt"/>
                <a:cs typeface="+mn-lt"/>
              </a:rPr>
              <a:t>A:</a:t>
            </a:r>
            <a:r>
              <a:rPr lang="en-US" sz="1800">
                <a:ea typeface="+mn-lt"/>
                <a:cs typeface="+mn-lt"/>
              </a:rPr>
              <a:t> This is an example of a closure claim: "The set of regular languages is closed under complementation". This claim states that if the complementation operation is performed on any regular language, the result will also be a regular language. In other words, the set of regular languages is "closed" under complementation.</a:t>
            </a:r>
            <a:endParaRPr lang="en-US" sz="1800">
              <a:cs typeface="Arial"/>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479860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(021-025)</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a:t>
            </a:r>
            <a:r>
              <a:rPr lang="en-US" sz="2000" dirty="0">
                <a:ea typeface="+mn-lt"/>
                <a:cs typeface="+mn-lt"/>
              </a:rPr>
              <a:t>Are we allowed to build DFAs with states denoted by tuples or sets of sets</a:t>
            </a:r>
            <a:r>
              <a:rPr lang="en-US" sz="2000" dirty="0">
                <a:solidFill>
                  <a:schemeClr val="bg2">
                    <a:lumMod val="10000"/>
                  </a:schemeClr>
                </a:solidFill>
                <a:cs typeface="Arial"/>
              </a:rPr>
              <a:t>?"</a:t>
            </a:r>
            <a:endParaRPr lang="en-US" dirty="0">
              <a:solidFill>
                <a:schemeClr val="bg2">
                  <a:lumMod val="10000"/>
                </a:schemeClr>
              </a:solidFill>
              <a:cs typeface="Arial"/>
            </a:endParaRPr>
          </a:p>
          <a:p>
            <a:r>
              <a:rPr lang="en-US" sz="2000" b="1" dirty="0">
                <a:cs typeface="Arial"/>
              </a:rPr>
              <a:t>A:</a:t>
            </a:r>
            <a:r>
              <a:rPr lang="en-US" sz="2000" dirty="0">
                <a:cs typeface="Arial"/>
              </a:rPr>
              <a:t> Yes. We can choose whatever labels we like for the state in a DFA. The only restriction is that the set of states in a DFA is finite.  Labels that are tuples are useful in the construction we used to prove that the class of regular languages is closed under union and intersection. Labels that are sets of sets will be useful in a construction we'll see soon.</a:t>
            </a:r>
            <a:endParaRPr lang="en-US" sz="2000" dirty="0">
              <a:ea typeface="+mn-lt"/>
              <a:cs typeface="+mn-lt"/>
            </a:endParaRPr>
          </a:p>
          <a:p>
            <a:endParaRPr lang="en-US" sz="2000">
              <a:cs typeface="Arial"/>
            </a:endParaRPr>
          </a:p>
          <a:p>
            <a:endParaRPr lang="en-US" sz="2000">
              <a:cs typeface="Arial"/>
            </a:endParaRPr>
          </a:p>
        </p:txBody>
      </p:sp>
    </p:spTree>
    <p:extLst>
      <p:ext uri="{BB962C8B-B14F-4D97-AF65-F5344CB8AC3E}">
        <p14:creationId xmlns:p14="http://schemas.microsoft.com/office/powerpoint/2010/main" val="3232684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a:cs typeface="Arial"/>
              </a:rPr>
              <a:t>Friday</a:t>
            </a:r>
            <a:endParaRPr lang="en-US"/>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a:normAutofit/>
          </a:bodyPr>
          <a:lstStyle/>
          <a:p>
            <a:r>
              <a:rPr lang="en-US" dirty="0"/>
              <a:t>Videos 0</a:t>
            </a:r>
            <a:r>
              <a:rPr lang="en-US" altLang="zh-CN" dirty="0">
                <a:ea typeface="华文新魏"/>
              </a:rPr>
              <a:t>26-027</a:t>
            </a:r>
          </a:p>
          <a:p>
            <a:endParaRPr lang="en-US" altLang="zh-CN" dirty="0">
              <a:ea typeface="华文新魏"/>
              <a:cs typeface="Arial"/>
            </a:endParaRPr>
          </a:p>
          <a:p>
            <a:r>
              <a:rPr lang="en-US" altLang="zh-CN" dirty="0">
                <a:ea typeface="华文新魏"/>
                <a:cs typeface="Arial"/>
              </a:rPr>
              <a:t>Today’s learning goals</a:t>
            </a:r>
          </a:p>
          <a:p>
            <a:pPr lvl="1"/>
            <a:r>
              <a:rPr lang="en-US" altLang="zh-CN" dirty="0">
                <a:ea typeface="华文新魏"/>
                <a:cs typeface="Arial"/>
              </a:rPr>
              <a:t>NFA introduction</a:t>
            </a:r>
          </a:p>
          <a:p>
            <a:endParaRPr lang="en-US" altLang="zh-CN" dirty="0">
              <a:ea typeface="华文新魏"/>
              <a:cs typeface="Arial"/>
            </a:endParaRPr>
          </a:p>
          <a:p>
            <a:r>
              <a:rPr lang="en-US" altLang="zh-CN" dirty="0">
                <a:ea typeface="华文新魏"/>
                <a:cs typeface="Arial"/>
              </a:rPr>
              <a:t>Today’s textbook sections</a:t>
            </a:r>
          </a:p>
          <a:p>
            <a:pPr lvl="1"/>
            <a:r>
              <a:rPr lang="en-US" dirty="0" err="1"/>
              <a:t>Sipser</a:t>
            </a:r>
            <a:r>
              <a:rPr lang="en-US" dirty="0"/>
              <a:t> </a:t>
            </a:r>
            <a:r>
              <a:rPr lang="en-US" altLang="zh-CN" dirty="0"/>
              <a:t>1.2</a:t>
            </a:r>
            <a:r>
              <a:rPr lang="zh-CN" altLang="en-US" dirty="0"/>
              <a:t> </a:t>
            </a:r>
            <a:r>
              <a:rPr lang="en-US" altLang="zh-CN" dirty="0"/>
              <a:t>Introduction</a:t>
            </a:r>
            <a:endParaRPr lang="en-US" altLang="zh-CN" dirty="0">
              <a:ea typeface="华文新魏"/>
              <a:cs typeface="Arial"/>
            </a:endParaRPr>
          </a:p>
          <a:p>
            <a:endParaRPr lang="en-US" dirty="0"/>
          </a:p>
        </p:txBody>
      </p:sp>
    </p:spTree>
    <p:extLst>
      <p:ext uri="{BB962C8B-B14F-4D97-AF65-F5344CB8AC3E}">
        <p14:creationId xmlns:p14="http://schemas.microsoft.com/office/powerpoint/2010/main" val="2255868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08A4-DCCC-294E-A360-A65FA34F5115}"/>
              </a:ext>
            </a:extLst>
          </p:cNvPr>
          <p:cNvSpPr>
            <a:spLocks noGrp="1"/>
          </p:cNvSpPr>
          <p:nvPr>
            <p:ph type="title"/>
          </p:nvPr>
        </p:nvSpPr>
        <p:spPr/>
        <p:txBody>
          <a:bodyPr>
            <a:normAutofit/>
          </a:bodyPr>
          <a:lstStyle/>
          <a:p>
            <a:r>
              <a:rPr lang="en-US" sz="2800">
                <a:hlinkClick r:id="rId2"/>
              </a:rPr>
              <a:t>026.CSE105.NFAMotivationAndDefinition.mp4</a:t>
            </a:r>
            <a:endParaRPr lang="en-US" sz="2800"/>
          </a:p>
        </p:txBody>
      </p:sp>
      <p:sp>
        <p:nvSpPr>
          <p:cNvPr id="3" name="TextBox 2">
            <a:extLst>
              <a:ext uri="{FF2B5EF4-FFF2-40B4-BE49-F238E27FC236}">
                <a16:creationId xmlns:a16="http://schemas.microsoft.com/office/drawing/2014/main" id="{CF1A0E5D-E264-F241-B852-3DBCA9176F21}"/>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pic>
        <p:nvPicPr>
          <p:cNvPr id="4" name="Picture 3" descr="A screenshot of a cell phone&#10;&#10;Description automatically generated">
            <a:extLst>
              <a:ext uri="{FF2B5EF4-FFF2-40B4-BE49-F238E27FC236}">
                <a16:creationId xmlns:a16="http://schemas.microsoft.com/office/drawing/2014/main" id="{298EEAD6-D68C-0D45-8794-A3FFC727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50786"/>
            <a:ext cx="7063731" cy="2721327"/>
          </a:xfrm>
          <a:prstGeom prst="rect">
            <a:avLst/>
          </a:prstGeom>
        </p:spPr>
      </p:pic>
      <p:sp>
        <p:nvSpPr>
          <p:cNvPr id="5" name="Rectangle 4">
            <a:extLst>
              <a:ext uri="{FF2B5EF4-FFF2-40B4-BE49-F238E27FC236}">
                <a16:creationId xmlns:a16="http://schemas.microsoft.com/office/drawing/2014/main" id="{3BBBB0F2-D769-9E4A-97D9-B44525BCB583}"/>
              </a:ext>
            </a:extLst>
          </p:cNvPr>
          <p:cNvSpPr/>
          <p:nvPr/>
        </p:nvSpPr>
        <p:spPr>
          <a:xfrm>
            <a:off x="6770426" y="4613997"/>
            <a:ext cx="1766830" cy="307777"/>
          </a:xfrm>
          <a:prstGeom prst="rect">
            <a:avLst/>
          </a:prstGeom>
        </p:spPr>
        <p:txBody>
          <a:bodyPr wrap="none">
            <a:spAutoFit/>
          </a:bodyPr>
          <a:lstStyle/>
          <a:p>
            <a:r>
              <a:rPr lang="en-US" sz="1400" dirty="0" err="1"/>
              <a:t>Sipser</a:t>
            </a:r>
            <a:r>
              <a:rPr lang="en-US" sz="1400" dirty="0"/>
              <a:t> p. 35 Def 1.5</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7" name="Ink 6">
                <a:extLst>
                  <a:ext uri="{FF2B5EF4-FFF2-40B4-BE49-F238E27FC236}">
                    <a16:creationId xmlns:a16="http://schemas.microsoft.com/office/drawing/2014/main" id="{C9BEFCEC-6CFB-2A40-AF6F-94AD0A6282D1}"/>
                  </a:ext>
                </a:extLst>
              </p14:cNvPr>
              <p14:cNvContentPartPr/>
              <p14:nvPr/>
            </p14:nvContentPartPr>
            <p14:xfrm>
              <a:off x="1301553" y="3484113"/>
              <a:ext cx="5584320" cy="14760"/>
            </p14:xfrm>
          </p:contentPart>
        </mc:Choice>
        <mc:Fallback xmlns="">
          <p:pic>
            <p:nvPicPr>
              <p:cNvPr id="7" name="Ink 6">
                <a:extLst>
                  <a:ext uri="{FF2B5EF4-FFF2-40B4-BE49-F238E27FC236}">
                    <a16:creationId xmlns:p14="http://schemas.microsoft.com/office/powerpoint/2010/main" xmlns:aink="http://schemas.microsoft.com/office/drawing/2016/ink" xmlns="" xmlns:a16="http://schemas.microsoft.com/office/drawing/2014/main" id="{C9BEFCEC-6CFB-2A40-AF6F-94AD0A6282D1}"/>
                  </a:ext>
                </a:extLst>
              </p:cNvPr>
              <p:cNvPicPr/>
              <p:nvPr/>
            </p:nvPicPr>
            <p:blipFill>
              <a:blip r:embed="rId5"/>
              <a:stretch>
                <a:fillRect/>
              </a:stretch>
            </p:blipFill>
            <p:spPr>
              <a:xfrm>
                <a:off x="1283553" y="3466113"/>
                <a:ext cx="5619960" cy="50400"/>
              </a:xfrm>
              <a:prstGeom prst="rect">
                <a:avLst/>
              </a:prstGeom>
            </p:spPr>
          </p:pic>
        </mc:Fallback>
      </mc:AlternateContent>
    </p:spTree>
    <p:extLst>
      <p:ext uri="{BB962C8B-B14F-4D97-AF65-F5344CB8AC3E}">
        <p14:creationId xmlns:p14="http://schemas.microsoft.com/office/powerpoint/2010/main" val="3751411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(015)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t>When in state q1(in this example), the only thing we’ve seen in the input string is the </a:t>
            </a:r>
            <a:r>
              <a:rPr lang="en-US">
                <a:latin typeface="Courier New" panose="02070309020205020404" pitchFamily="49" charset="0"/>
                <a:cs typeface="Courier New" panose="02070309020205020404" pitchFamily="49" charset="0"/>
              </a:rPr>
              <a:t>b</a:t>
            </a:r>
            <a:r>
              <a:rPr lang="en-US"/>
              <a:t> symbol.</a:t>
            </a:r>
          </a:p>
          <a:p>
            <a:endParaRPr lang="en-US"/>
          </a:p>
        </p:txBody>
      </p:sp>
    </p:spTree>
    <p:extLst>
      <p:ext uri="{BB962C8B-B14F-4D97-AF65-F5344CB8AC3E}">
        <p14:creationId xmlns:p14="http://schemas.microsoft.com/office/powerpoint/2010/main" val="2845881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Building a DFA recognizing a given language L</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t>Directly</a:t>
            </a:r>
            <a:r>
              <a:rPr lang="en-US"/>
              <a:t>: use states to label pattern we’ve seen in symbols read so far</a:t>
            </a:r>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marR="0" lvl="0" indent="0" defTabSz="914400" eaLnBrk="1" fontAlgn="auto" latinLnBrk="0" hangingPunct="1">
              <a:lnSpc>
                <a:spcPct val="100000"/>
              </a:lnSpc>
              <a:spcBef>
                <a:spcPts val="0"/>
              </a:spcBef>
              <a:spcAft>
                <a:spcPts val="0"/>
              </a:spcAft>
              <a:buClrTx/>
              <a:buSzTx/>
              <a:buFontTx/>
              <a:buNone/>
              <a:tabLst/>
              <a:defRPr/>
            </a:pPr>
            <a:r>
              <a:rPr lang="en-US" b="1"/>
              <a:t>Indirectly</a:t>
            </a:r>
            <a:r>
              <a:rPr lang="en-US"/>
              <a:t>: Rewrite L as the</a:t>
            </a:r>
          </a:p>
          <a:p>
            <a:pPr marL="0" marR="0" lvl="0" indent="0" defTabSz="914400" eaLnBrk="1" fontAlgn="auto" latinLnBrk="0" hangingPunct="1">
              <a:lnSpc>
                <a:spcPct val="100000"/>
              </a:lnSpc>
              <a:spcBef>
                <a:spcPts val="0"/>
              </a:spcBef>
              <a:spcAft>
                <a:spcPts val="0"/>
              </a:spcAft>
              <a:buClrTx/>
              <a:buSzTx/>
              <a:buFontTx/>
              <a:buNone/>
              <a:tabLst/>
              <a:defRPr/>
            </a:pPr>
            <a:r>
              <a:rPr lang="en-US"/>
              <a:t>	* complement of simpler language, or</a:t>
            </a:r>
          </a:p>
          <a:p>
            <a:pPr marL="0" indent="0">
              <a:spcBef>
                <a:spcPts val="0"/>
              </a:spcBef>
              <a:buClrTx/>
              <a:buSzTx/>
              <a:buNone/>
            </a:pPr>
            <a:r>
              <a:rPr lang="en-US"/>
              <a:t>	* intersection of two simpler languages, or</a:t>
            </a:r>
          </a:p>
          <a:p>
            <a:pPr marL="0" marR="0" lvl="0" indent="0" defTabSz="914400" eaLnBrk="1" fontAlgn="auto" latinLnBrk="0" hangingPunct="1">
              <a:lnSpc>
                <a:spcPct val="100000"/>
              </a:lnSpc>
              <a:spcBef>
                <a:spcPts val="0"/>
              </a:spcBef>
              <a:spcAft>
                <a:spcPts val="0"/>
              </a:spcAft>
              <a:buClrTx/>
              <a:buSzTx/>
              <a:buFontTx/>
              <a:buNone/>
              <a:tabLst/>
              <a:defRPr/>
            </a:pPr>
            <a:r>
              <a:rPr lang="en-US"/>
              <a:t>	* union of two simpler languages</a:t>
            </a:r>
          </a:p>
          <a:p>
            <a:pPr marL="0" marR="0" lvl="0" indent="0" defTabSz="914400" eaLnBrk="1" fontAlgn="auto" latinLnBrk="0" hangingPunct="1">
              <a:lnSpc>
                <a:spcPct val="100000"/>
              </a:lnSpc>
              <a:spcBef>
                <a:spcPts val="0"/>
              </a:spcBef>
              <a:spcAft>
                <a:spcPts val="0"/>
              </a:spcAft>
              <a:buClrTx/>
              <a:buSzTx/>
              <a:buFontTx/>
              <a:buNone/>
              <a:tabLst/>
              <a:defRPr/>
            </a:pPr>
            <a:r>
              <a:rPr lang="en-US"/>
              <a:t>Build DFAs for simpler language(s), then use general construction.</a:t>
            </a:r>
          </a:p>
        </p:txBody>
      </p:sp>
    </p:spTree>
    <p:extLst>
      <p:ext uri="{BB962C8B-B14F-4D97-AF65-F5344CB8AC3E}">
        <p14:creationId xmlns:p14="http://schemas.microsoft.com/office/powerpoint/2010/main" val="4214888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6348"/>
            <a:ext cx="6712226" cy="4261402"/>
          </a:xfrm>
        </p:spPr>
        <p:txBody>
          <a:bodyPr/>
          <a:lstStyle/>
          <a:p>
            <a:pPr marL="0" indent="0">
              <a:buNone/>
            </a:pPr>
            <a:r>
              <a:rPr lang="en-US">
                <a:solidFill>
                  <a:schemeClr val="tx2"/>
                </a:solidFill>
              </a:rPr>
              <a:t>Plan:</a:t>
            </a:r>
          </a:p>
          <a:p>
            <a:endParaRPr lang="en-US"/>
          </a:p>
          <a:p>
            <a:r>
              <a:rPr lang="en-US"/>
              <a:t>Add parallelism to the computation model</a:t>
            </a:r>
          </a:p>
          <a:p>
            <a:pPr lvl="1"/>
            <a:r>
              <a:rPr lang="en-US"/>
              <a:t>This allows new basic building blocks when designing machines recognizing languages</a:t>
            </a:r>
          </a:p>
          <a:p>
            <a:pPr lvl="1"/>
            <a:endParaRPr lang="en-US"/>
          </a:p>
          <a:p>
            <a:r>
              <a:rPr lang="en-US"/>
              <a:t>Prove that parallelism can be simulated (at some cost) by “normal” computation</a:t>
            </a:r>
          </a:p>
          <a:p>
            <a:endParaRPr lang="en-US"/>
          </a:p>
        </p:txBody>
      </p:sp>
      <p:pic>
        <p:nvPicPr>
          <p:cNvPr id="1026" name="Picture 2" descr="https://upload.wikimedia.org/wikipedia/commons/thumb/a/a7/BlueGeneL_cabinet.jpg/170px-BlueGeneL_cabin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1" y="330062"/>
            <a:ext cx="16192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703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 y="297947"/>
            <a:ext cx="8951949" cy="4387308"/>
          </a:xfrm>
        </p:spPr>
        <p:txBody>
          <a:bodyPr>
            <a:noAutofit/>
          </a:bodyPr>
          <a:lstStyle/>
          <a:p>
            <a:pPr marL="0" indent="0">
              <a:buNone/>
            </a:pPr>
            <a:r>
              <a:rPr lang="en-US" sz="1400"/>
              <a:t>…structure </a:t>
            </a:r>
            <a:r>
              <a:rPr lang="en-US" sz="1400" err="1"/>
              <a:t>i</a:t>
            </a:r>
            <a:r>
              <a:rPr lang="en-US" sz="1400"/>
              <a:t> was using to display the output was a </a:t>
            </a:r>
            <a:r>
              <a:rPr lang="en-US" sz="1400" err="1"/>
              <a:t>TreeCtrl</a:t>
            </a:r>
            <a:r>
              <a:rPr lang="en-US" sz="1400"/>
              <a:t>, so I figured some kind of weird tree traversal system would work and </a:t>
            </a:r>
            <a:r>
              <a:rPr lang="en-US" sz="1400" err="1"/>
              <a:t>i</a:t>
            </a:r>
            <a:r>
              <a:rPr lang="en-US" sz="1400"/>
              <a:t> made it into </a:t>
            </a:r>
            <a:r>
              <a:rPr lang="en-US" sz="1400" b="1">
                <a:solidFill>
                  <a:schemeClr val="tx2"/>
                </a:solidFill>
              </a:rPr>
              <a:t>this implicit state machine </a:t>
            </a:r>
            <a:r>
              <a:rPr lang="en-US" sz="1400"/>
              <a:t>that used a stack to traverse up and down into different levels. In short, it was an absolute monster of a structure (which </a:t>
            </a:r>
            <a:r>
              <a:rPr lang="en-US" sz="1400" err="1"/>
              <a:t>i</a:t>
            </a:r>
            <a:r>
              <a:rPr lang="en-US" sz="1400"/>
              <a:t> am immensely proud of for continuing to work as new requirements were added every couple of hours :p). Needless to say, all that code is now gone. Tuesday I came in on a mission to </a:t>
            </a:r>
            <a:r>
              <a:rPr lang="en-US" sz="1400" err="1"/>
              <a:t>reimplement</a:t>
            </a:r>
            <a:r>
              <a:rPr lang="en-US" sz="1400"/>
              <a:t> the tree without any interruption in the continual updating of my project. This was made possible by mentor deciding to just disappear into thin air for the day. I designed am NFA(thanks be </a:t>
            </a:r>
            <a:r>
              <a:rPr lang="en-US" sz="1400" err="1"/>
              <a:t>Shacham</a:t>
            </a:r>
            <a:r>
              <a:rPr lang="en-US" sz="1400"/>
              <a:t>) that could cover every case and also allow the timeline to be completely extensible. Note</a:t>
            </a:r>
            <a:r>
              <a:rPr lang="en-US" sz="1400" b="1">
                <a:solidFill>
                  <a:schemeClr val="tx2"/>
                </a:solidFill>
              </a:rPr>
              <a:t>, I needed an NFA because there are a few input strings that require up to 5 transitions (the tree gets really deep)</a:t>
            </a:r>
            <a:r>
              <a:rPr lang="en-US" sz="1400"/>
              <a:t> and the states couldn't really be just jumped to because of the way the </a:t>
            </a:r>
            <a:r>
              <a:rPr lang="en-US" sz="1400" err="1"/>
              <a:t>TreeCtrl</a:t>
            </a:r>
            <a:r>
              <a:rPr lang="en-US" sz="1400"/>
              <a:t> works. After lunch, I implemented this NFA (as it turns out, there was a slight amount of copy and paste) and had it working and fully functional within an hour. On Wednesday, I arranged a short meeting with my mentor to show it off and discuss some requirements for a side project I was to begin working on. When my mentor showed up to the meeting, he brought with him a </a:t>
            </a:r>
            <a:r>
              <a:rPr lang="en-US" sz="1400" err="1"/>
              <a:t>Qualstar</a:t>
            </a:r>
            <a:r>
              <a:rPr lang="en-US" sz="1400"/>
              <a:t> for me! </a:t>
            </a:r>
            <a:r>
              <a:rPr lang="en-US" sz="1400" err="1"/>
              <a:t>Qualstars</a:t>
            </a:r>
            <a:r>
              <a:rPr lang="en-US" sz="1400"/>
              <a:t> are internal awards given to employees who exceed expectations and provide excellent work (or something like that) and I got one for completing my first project so quickly and saving engineer time. </a:t>
            </a:r>
          </a:p>
          <a:p>
            <a:pPr marL="0" indent="0">
              <a:buNone/>
            </a:pPr>
            <a:endParaRPr lang="en-US" sz="1400"/>
          </a:p>
          <a:p>
            <a:pPr marL="0" indent="0">
              <a:buNone/>
            </a:pPr>
            <a:r>
              <a:rPr lang="en-US" sz="1400" b="1">
                <a:solidFill>
                  <a:srgbClr val="4128D2"/>
                </a:solidFill>
              </a:rPr>
              <a:t>I FINALLY USED SOMETHING I LEARNED AT UCSD WHICH I NEVER THOUGHT I WOULD USE!!!!! </a:t>
            </a:r>
            <a:r>
              <a:rPr lang="en-US" sz="1400" b="1" err="1">
                <a:solidFill>
                  <a:srgbClr val="4128D2"/>
                </a:solidFill>
              </a:rPr>
              <a:t>i</a:t>
            </a:r>
            <a:r>
              <a:rPr lang="en-US" sz="1400" b="1">
                <a:solidFill>
                  <a:srgbClr val="4128D2"/>
                </a:solidFill>
              </a:rPr>
              <a:t> used CSE 105 to design my NFA and knew that an NFA would be a good way to solve this problem only because of that class. Also, that </a:t>
            </a:r>
            <a:r>
              <a:rPr lang="en-US" sz="1400" b="1" err="1">
                <a:solidFill>
                  <a:srgbClr val="4128D2"/>
                </a:solidFill>
              </a:rPr>
              <a:t>Qualstar</a:t>
            </a:r>
            <a:r>
              <a:rPr lang="en-US" sz="1400" b="1">
                <a:solidFill>
                  <a:srgbClr val="4128D2"/>
                </a:solidFill>
              </a:rPr>
              <a:t> </a:t>
            </a:r>
            <a:r>
              <a:rPr lang="en-US" sz="1400" b="1" err="1">
                <a:solidFill>
                  <a:srgbClr val="4128D2"/>
                </a:solidFill>
              </a:rPr>
              <a:t>i</a:t>
            </a:r>
            <a:r>
              <a:rPr lang="en-US" sz="1400" b="1">
                <a:solidFill>
                  <a:srgbClr val="4128D2"/>
                </a:solidFill>
              </a:rPr>
              <a:t> got </a:t>
            </a:r>
            <a:r>
              <a:rPr lang="en-US" sz="1400" b="1" err="1">
                <a:solidFill>
                  <a:srgbClr val="4128D2"/>
                </a:solidFill>
              </a:rPr>
              <a:t>kinda</a:t>
            </a:r>
            <a:r>
              <a:rPr lang="en-US" sz="1400" b="1">
                <a:solidFill>
                  <a:srgbClr val="4128D2"/>
                </a:solidFill>
              </a:rPr>
              <a:t> feels like a real world A+, except it actually means something :p</a:t>
            </a:r>
          </a:p>
          <a:p>
            <a:pPr marL="0" indent="0" algn="r">
              <a:buNone/>
            </a:pPr>
            <a:r>
              <a:rPr lang="en-US" sz="1400"/>
              <a:t>Chris Miranda (CSE 197)</a:t>
            </a:r>
          </a:p>
          <a:p>
            <a:pPr marL="0" indent="0">
              <a:buNone/>
            </a:pPr>
            <a:endParaRPr lang="en-US" sz="1400"/>
          </a:p>
        </p:txBody>
      </p:sp>
    </p:spTree>
    <p:extLst>
      <p:ext uri="{BB962C8B-B14F-4D97-AF65-F5344CB8AC3E}">
        <p14:creationId xmlns:p14="http://schemas.microsoft.com/office/powerpoint/2010/main" val="2639006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definition of NFA 		</a:t>
            </a:r>
            <a:r>
              <a:rPr lang="en-US" sz="1600" dirty="0">
                <a:solidFill>
                  <a:srgbClr val="79463D"/>
                </a:solidFill>
              </a:rPr>
              <a:t>Def 1.37 p. 53</a:t>
            </a:r>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99284"/>
            <a:ext cx="7543800" cy="2501900"/>
          </a:xfrm>
          <a:prstGeom prst="rect">
            <a:avLst/>
          </a:prstGeom>
        </p:spPr>
      </p:pic>
      <p:sp>
        <p:nvSpPr>
          <p:cNvPr id="6" name="TextBox 5"/>
          <p:cNvSpPr txBox="1"/>
          <p:nvPr/>
        </p:nvSpPr>
        <p:spPr>
          <a:xfrm>
            <a:off x="5361763" y="1807134"/>
            <a:ext cx="3562750" cy="3139321"/>
          </a:xfrm>
          <a:prstGeom prst="rect">
            <a:avLst/>
          </a:prstGeom>
          <a:solidFill>
            <a:schemeClr val="bg1"/>
          </a:solidFill>
          <a:ln>
            <a:solidFill>
              <a:schemeClr val="tx2"/>
            </a:solidFill>
          </a:ln>
        </p:spPr>
        <p:txBody>
          <a:bodyPr wrap="square" rtlCol="0">
            <a:spAutoFit/>
          </a:bodyPr>
          <a:lstStyle/>
          <a:p>
            <a:r>
              <a:rPr lang="en-US" dirty="0"/>
              <a:t>Which piece of the definition of NFA means there might be </a:t>
            </a:r>
            <a:r>
              <a:rPr lang="en-US" b="1" dirty="0"/>
              <a:t>more than one</a:t>
            </a:r>
            <a:r>
              <a:rPr lang="en-US" dirty="0"/>
              <a:t> possible next state from a given state, when reading symbol x from the alphabet?</a:t>
            </a:r>
          </a:p>
          <a:p>
            <a:endParaRPr lang="en-US" dirty="0"/>
          </a:p>
          <a:p>
            <a:pPr marL="342900" indent="-342900">
              <a:buAutoNum type="alphaUcPeriod"/>
            </a:pPr>
            <a:r>
              <a:rPr lang="en-US" dirty="0"/>
              <a:t>Line 2, the size of </a:t>
            </a:r>
            <a:r>
              <a:rPr lang="en-US" dirty="0" err="1"/>
              <a:t>Σ</a:t>
            </a:r>
            <a:endParaRPr lang="en-US" dirty="0"/>
          </a:p>
          <a:p>
            <a:pPr marL="342900" indent="-342900">
              <a:buAutoNum type="alphaUcPeriod"/>
            </a:pPr>
            <a:r>
              <a:rPr lang="en-US" dirty="0"/>
              <a:t>Line 3, the domain of </a:t>
            </a:r>
            <a:r>
              <a:rPr lang="en-US" dirty="0" err="1"/>
              <a:t>δ</a:t>
            </a:r>
            <a:endParaRPr lang="en-US" dirty="0"/>
          </a:p>
          <a:p>
            <a:pPr marL="342900" indent="-342900">
              <a:buAutoNum type="alphaUcPeriod"/>
            </a:pPr>
            <a:r>
              <a:rPr lang="en-US" dirty="0"/>
              <a:t>Line 3, the codomain of </a:t>
            </a:r>
            <a:r>
              <a:rPr lang="en-US" dirty="0" err="1"/>
              <a:t>δ</a:t>
            </a:r>
            <a:endParaRPr lang="en-US" dirty="0"/>
          </a:p>
          <a:p>
            <a:pPr marL="342900" indent="-342900">
              <a:buFontTx/>
              <a:buAutoNum type="alphaUcPeriod"/>
            </a:pPr>
            <a:r>
              <a:rPr lang="en-US" dirty="0"/>
              <a:t>Line 5, that F is a set</a:t>
            </a:r>
          </a:p>
          <a:p>
            <a:pPr marL="342900" indent="-342900">
              <a:buAutoNum type="alphaUcPeriod"/>
            </a:pPr>
            <a:r>
              <a:rPr lang="en-US" dirty="0"/>
              <a:t>I don't know.</a:t>
            </a:r>
          </a:p>
        </p:txBody>
      </p:sp>
    </p:spTree>
    <p:extLst>
      <p:ext uri="{BB962C8B-B14F-4D97-AF65-F5344CB8AC3E}">
        <p14:creationId xmlns:p14="http://schemas.microsoft.com/office/powerpoint/2010/main" val="656595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Formal definition of NFA 		</a:t>
            </a:r>
            <a:r>
              <a:rPr lang="en-US" sz="1600">
                <a:solidFill>
                  <a:srgbClr val="79463D"/>
                </a:solidFill>
              </a:rPr>
              <a:t>Def 1.37 p. 53</a:t>
            </a:r>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99284"/>
            <a:ext cx="7543800" cy="2501900"/>
          </a:xfrm>
          <a:prstGeom prst="rect">
            <a:avLst/>
          </a:prstGeom>
        </p:spPr>
      </p:pic>
      <p:sp>
        <p:nvSpPr>
          <p:cNvPr id="6" name="TextBox 5"/>
          <p:cNvSpPr txBox="1"/>
          <p:nvPr/>
        </p:nvSpPr>
        <p:spPr>
          <a:xfrm>
            <a:off x="5361763" y="1807134"/>
            <a:ext cx="3562750" cy="3139321"/>
          </a:xfrm>
          <a:prstGeom prst="rect">
            <a:avLst/>
          </a:prstGeom>
          <a:solidFill>
            <a:schemeClr val="bg1"/>
          </a:solidFill>
          <a:ln>
            <a:solidFill>
              <a:schemeClr val="tx2"/>
            </a:solidFill>
          </a:ln>
        </p:spPr>
        <p:txBody>
          <a:bodyPr wrap="square" rtlCol="0">
            <a:spAutoFit/>
          </a:bodyPr>
          <a:lstStyle/>
          <a:p>
            <a:r>
              <a:rPr lang="en-US"/>
              <a:t>Which piece of the definition of NFA means there might be </a:t>
            </a:r>
            <a:r>
              <a:rPr lang="en-US" b="1"/>
              <a:t>more than one</a:t>
            </a:r>
            <a:r>
              <a:rPr lang="en-US"/>
              <a:t> possible next state from a given state, when reading symbol x from the alphabet?</a:t>
            </a:r>
          </a:p>
          <a:p>
            <a:endParaRPr lang="en-US"/>
          </a:p>
          <a:p>
            <a:pPr marL="342900" indent="-342900">
              <a:buAutoNum type="alphaUcPeriod"/>
            </a:pPr>
            <a:r>
              <a:rPr lang="en-US"/>
              <a:t>Line 2, the size of </a:t>
            </a:r>
            <a:r>
              <a:rPr lang="en-US" err="1"/>
              <a:t>Σ</a:t>
            </a:r>
            <a:endParaRPr lang="en-US"/>
          </a:p>
          <a:p>
            <a:pPr marL="342900" indent="-342900">
              <a:buAutoNum type="alphaUcPeriod"/>
            </a:pPr>
            <a:r>
              <a:rPr lang="en-US"/>
              <a:t>Line 3, the domain of </a:t>
            </a:r>
            <a:r>
              <a:rPr lang="en-US" err="1"/>
              <a:t>δ</a:t>
            </a:r>
            <a:endParaRPr lang="en-US"/>
          </a:p>
          <a:p>
            <a:pPr marL="342900" indent="-342900">
              <a:buAutoNum type="alphaUcPeriod"/>
            </a:pPr>
            <a:r>
              <a:rPr lang="en-US"/>
              <a:t>Line 3, the codomain of </a:t>
            </a:r>
            <a:r>
              <a:rPr lang="en-US" err="1"/>
              <a:t>δ</a:t>
            </a:r>
            <a:endParaRPr lang="en-US"/>
          </a:p>
          <a:p>
            <a:pPr marL="342900" indent="-342900">
              <a:buFontTx/>
              <a:buAutoNum type="alphaUcPeriod"/>
            </a:pPr>
            <a:r>
              <a:rPr lang="en-US"/>
              <a:t>Line 5, that F is a set</a:t>
            </a:r>
          </a:p>
          <a:p>
            <a:pPr marL="342900" indent="-342900">
              <a:buAutoNum type="alphaUcPeriod"/>
            </a:pPr>
            <a:r>
              <a:rPr lang="en-US"/>
              <a:t>I don't know.</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F3E700-0141-4FF4-B5DD-12F8DDF5BECC}"/>
                  </a:ext>
                </a:extLst>
              </p14:cNvPr>
              <p14:cNvContentPartPr/>
              <p14:nvPr/>
            </p14:nvContentPartPr>
            <p14:xfrm>
              <a:off x="5435492" y="4173720"/>
              <a:ext cx="2924175" cy="66675"/>
            </p14:xfrm>
          </p:contentPart>
        </mc:Choice>
        <mc:Fallback xmlns="">
          <p:pic>
            <p:nvPicPr>
              <p:cNvPr id="3" name="Ink 2">
                <a:extLst>
                  <a:ext uri="{FF2B5EF4-FFF2-40B4-BE49-F238E27FC236}">
                    <a16:creationId xmlns:a16="http://schemas.microsoft.com/office/drawing/2014/main" id="{D0F3E700-0141-4FF4-B5DD-12F8DDF5BECC}"/>
                  </a:ext>
                </a:extLst>
              </p:cNvPr>
              <p:cNvPicPr/>
              <p:nvPr/>
            </p:nvPicPr>
            <p:blipFill>
              <a:blip r:embed="rId4"/>
              <a:stretch>
                <a:fillRect/>
              </a:stretch>
            </p:blipFill>
            <p:spPr>
              <a:xfrm>
                <a:off x="5381421" y="4058763"/>
                <a:ext cx="3031957" cy="296206"/>
              </a:xfrm>
              <a:prstGeom prst="rect">
                <a:avLst/>
              </a:prstGeom>
            </p:spPr>
          </p:pic>
        </mc:Fallback>
      </mc:AlternateContent>
    </p:spTree>
    <p:extLst>
      <p:ext uri="{BB962C8B-B14F-4D97-AF65-F5344CB8AC3E}">
        <p14:creationId xmlns:p14="http://schemas.microsoft.com/office/powerpoint/2010/main" val="2917527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Acceptance in an NFA</a:t>
            </a:r>
          </a:p>
        </p:txBody>
      </p:sp>
      <p:pic>
        <p:nvPicPr>
          <p:cNvPr id="7" name="Picture 6"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19199"/>
            <a:ext cx="7848600" cy="1854200"/>
          </a:xfrm>
          <a:prstGeom prst="rect">
            <a:avLst/>
          </a:prstGeom>
        </p:spPr>
      </p:pic>
    </p:spTree>
    <p:extLst>
      <p:ext uri="{BB962C8B-B14F-4D97-AF65-F5344CB8AC3E}">
        <p14:creationId xmlns:p14="http://schemas.microsoft.com/office/powerpoint/2010/main" val="2082447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nd1.jp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7429" t="25931" r="41166" b="31691"/>
          <a:stretch/>
        </p:blipFill>
        <p:spPr>
          <a:xfrm>
            <a:off x="106017" y="467139"/>
            <a:ext cx="4230688" cy="1881188"/>
          </a:xfrm>
        </p:spPr>
      </p:pic>
      <p:sp>
        <p:nvSpPr>
          <p:cNvPr id="5" name="TextBox 4"/>
          <p:cNvSpPr txBox="1"/>
          <p:nvPr/>
        </p:nvSpPr>
        <p:spPr>
          <a:xfrm>
            <a:off x="3882685" y="596348"/>
            <a:ext cx="5062532" cy="2031325"/>
          </a:xfrm>
          <a:prstGeom prst="rect">
            <a:avLst/>
          </a:prstGeom>
          <a:noFill/>
        </p:spPr>
        <p:txBody>
          <a:bodyPr wrap="square" rtlCol="0">
            <a:spAutoFit/>
          </a:bodyPr>
          <a:lstStyle/>
          <a:p>
            <a:r>
              <a:rPr lang="en-US"/>
              <a:t>Formal definition?</a:t>
            </a:r>
          </a:p>
          <a:p>
            <a:endParaRPr lang="en-US"/>
          </a:p>
          <a:p>
            <a:endParaRPr lang="en-US"/>
          </a:p>
          <a:p>
            <a:endParaRPr lang="en-US"/>
          </a:p>
          <a:p>
            <a:endParaRPr lang="en-US"/>
          </a:p>
          <a:p>
            <a:endParaRPr lang="en-US"/>
          </a:p>
          <a:p>
            <a:endParaRPr lang="en-US"/>
          </a:p>
        </p:txBody>
      </p:sp>
      <p:sp>
        <p:nvSpPr>
          <p:cNvPr id="7" name="TextBox 6"/>
          <p:cNvSpPr txBox="1"/>
          <p:nvPr/>
        </p:nvSpPr>
        <p:spPr>
          <a:xfrm>
            <a:off x="655781" y="2424957"/>
            <a:ext cx="7918376" cy="2031325"/>
          </a:xfrm>
          <a:prstGeom prst="rect">
            <a:avLst/>
          </a:prstGeom>
          <a:noFill/>
        </p:spPr>
        <p:txBody>
          <a:bodyPr wrap="square" rtlCol="0">
            <a:spAutoFit/>
          </a:bodyPr>
          <a:lstStyle/>
          <a:p>
            <a:r>
              <a:rPr lang="en-US"/>
              <a:t>The language over {0,1} recognized by this NFA is:</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31227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B887D8DB-7AB6-4727-9E89-FCFC679E32EF}"/>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1768167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In a NFA, there might be </a:t>
            </a:r>
            <a:r>
              <a:rPr lang="en-US" b="1" dirty="0">
                <a:highlight>
                  <a:srgbClr val="FFFF00"/>
                </a:highlight>
              </a:rPr>
              <a:t>more than one</a:t>
            </a:r>
            <a:r>
              <a:rPr lang="en-US" dirty="0"/>
              <a:t> possible next state from a given state, since the output of the transition function </a:t>
            </a:r>
            <a:r>
              <a:rPr lang="en-US" i="1" dirty="0">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(Q)</a:t>
            </a:r>
            <a:r>
              <a:rPr lang="en-US" dirty="0"/>
              <a:t> is a </a:t>
            </a:r>
            <a:r>
              <a:rPr lang="en-US" b="1" dirty="0"/>
              <a:t>set of states</a:t>
            </a:r>
            <a:r>
              <a:rPr lang="en-US" dirty="0"/>
              <a:t>.</a:t>
            </a:r>
            <a:endParaRPr lang="en-US" b="1" dirty="0"/>
          </a:p>
          <a:p>
            <a:endParaRPr lang="en-US" dirty="0"/>
          </a:p>
        </p:txBody>
      </p:sp>
      <p:pic>
        <p:nvPicPr>
          <p:cNvPr id="5" name="Picture 4" descr="latex-image-1.png">
            <a:extLst>
              <a:ext uri="{FF2B5EF4-FFF2-40B4-BE49-F238E27FC236}">
                <a16:creationId xmlns:a16="http://schemas.microsoft.com/office/drawing/2014/main" id="{1BE5487B-E7B4-3548-8BBE-5040F017B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25" y="2571750"/>
            <a:ext cx="7017539" cy="2327366"/>
          </a:xfrm>
          <a:prstGeom prst="rect">
            <a:avLst/>
          </a:prstGeom>
        </p:spPr>
      </p:pic>
      <p:sp>
        <p:nvSpPr>
          <p:cNvPr id="3" name="Rectangle 2">
            <a:extLst>
              <a:ext uri="{FF2B5EF4-FFF2-40B4-BE49-F238E27FC236}">
                <a16:creationId xmlns:a16="http://schemas.microsoft.com/office/drawing/2014/main" id="{7EE8CA0E-B7E4-714C-B38E-F8A12CF3FEC8}"/>
              </a:ext>
            </a:extLst>
          </p:cNvPr>
          <p:cNvSpPr/>
          <p:nvPr/>
        </p:nvSpPr>
        <p:spPr>
          <a:xfrm>
            <a:off x="6713861" y="4774168"/>
            <a:ext cx="2339167" cy="369332"/>
          </a:xfrm>
          <a:prstGeom prst="rect">
            <a:avLst/>
          </a:prstGeom>
        </p:spPr>
        <p:txBody>
          <a:bodyPr wrap="none">
            <a:spAutoFit/>
          </a:bodyPr>
          <a:lstStyle/>
          <a:p>
            <a:r>
              <a:rPr lang="en-US" dirty="0" err="1"/>
              <a:t>Sipser</a:t>
            </a:r>
            <a:r>
              <a:rPr lang="en-US" dirty="0"/>
              <a:t> Def 1.37 p. 53</a:t>
            </a:r>
          </a:p>
        </p:txBody>
      </p:sp>
    </p:spTree>
    <p:extLst>
      <p:ext uri="{BB962C8B-B14F-4D97-AF65-F5344CB8AC3E}">
        <p14:creationId xmlns:p14="http://schemas.microsoft.com/office/powerpoint/2010/main" val="812644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D4B7-A5C9-5D4B-95F4-FA02D19E1952}"/>
              </a:ext>
            </a:extLst>
          </p:cNvPr>
          <p:cNvSpPr>
            <a:spLocks noGrp="1"/>
          </p:cNvSpPr>
          <p:nvPr>
            <p:ph type="title"/>
          </p:nvPr>
        </p:nvSpPr>
        <p:spPr/>
        <p:txBody>
          <a:bodyPr>
            <a:noAutofit/>
          </a:bodyPr>
          <a:lstStyle/>
          <a:p>
            <a:r>
              <a:rPr lang="en-US" sz="3000">
                <a:hlinkClick r:id="rId2"/>
              </a:rPr>
              <a:t>027.CSE105.NFAOverviewAndExample</a:t>
            </a:r>
            <a:endParaRPr lang="en-US" sz="3000"/>
          </a:p>
        </p:txBody>
      </p:sp>
    </p:spTree>
    <p:extLst>
      <p:ext uri="{BB962C8B-B14F-4D97-AF65-F5344CB8AC3E}">
        <p14:creationId xmlns:p14="http://schemas.microsoft.com/office/powerpoint/2010/main" val="42508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862A-6859-7C4A-8B58-041F5D6B8655}"/>
              </a:ext>
            </a:extLst>
          </p:cNvPr>
          <p:cNvSpPr>
            <a:spLocks noGrp="1"/>
          </p:cNvSpPr>
          <p:nvPr>
            <p:ph type="title"/>
          </p:nvPr>
        </p:nvSpPr>
        <p:spPr/>
        <p:txBody>
          <a:bodyPr>
            <a:normAutofit/>
          </a:bodyPr>
          <a:lstStyle/>
          <a:p>
            <a:r>
              <a:rPr lang="en-US" sz="3200">
                <a:hlinkClick r:id="rId2"/>
              </a:rPr>
              <a:t>016.CSE105.DFADesignExample2</a:t>
            </a:r>
            <a:endParaRPr lang="en-US" sz="3200">
              <a:cs typeface="Arial"/>
            </a:endParaRPr>
          </a:p>
        </p:txBody>
      </p:sp>
      <p:sp>
        <p:nvSpPr>
          <p:cNvPr id="3" name="TextBox 2">
            <a:extLst>
              <a:ext uri="{FF2B5EF4-FFF2-40B4-BE49-F238E27FC236}">
                <a16:creationId xmlns:a16="http://schemas.microsoft.com/office/drawing/2014/main" id="{81A494B3-08C7-AD4D-AEDD-AAC914CBB247}"/>
              </a:ext>
            </a:extLst>
          </p:cNvPr>
          <p:cNvSpPr txBox="1"/>
          <p:nvPr/>
        </p:nvSpPr>
        <p:spPr>
          <a:xfrm>
            <a:off x="457200" y="1143000"/>
            <a:ext cx="8095725" cy="1384995"/>
          </a:xfrm>
          <a:prstGeom prst="rect">
            <a:avLst/>
          </a:prstGeom>
          <a:noFill/>
        </p:spPr>
        <p:txBody>
          <a:bodyPr wrap="square" rtlCol="0">
            <a:spAutoFit/>
          </a:bodyPr>
          <a:lstStyle/>
          <a:p>
            <a:r>
              <a:rPr lang="en-US" i="1" dirty="0"/>
              <a:t>Remember:</a:t>
            </a:r>
          </a:p>
          <a:p>
            <a:endParaRPr lang="en-US" i="1" dirty="0"/>
          </a:p>
          <a:p>
            <a:r>
              <a:rPr lang="en-US" sz="2400" dirty="0"/>
              <a:t>The </a:t>
            </a:r>
            <a:r>
              <a:rPr lang="en-US" sz="2400" b="1" dirty="0">
                <a:highlight>
                  <a:srgbClr val="FFFF00"/>
                </a:highlight>
              </a:rPr>
              <a:t>complement</a:t>
            </a:r>
            <a:r>
              <a:rPr lang="en-US" sz="2400" dirty="0"/>
              <a:t> of a set </a:t>
            </a:r>
            <a:r>
              <a:rPr lang="en-US" sz="2400" i="1" dirty="0"/>
              <a:t>A</a:t>
            </a:r>
            <a:r>
              <a:rPr lang="en-US" sz="2400" dirty="0"/>
              <a:t> refers to the set of elements (over the alphabet of </a:t>
            </a:r>
            <a:r>
              <a:rPr lang="en-US" sz="2400" i="1" dirty="0"/>
              <a:t>A</a:t>
            </a:r>
            <a:r>
              <a:rPr lang="en-US" sz="2400" dirty="0"/>
              <a:t>) that are </a:t>
            </a:r>
            <a:r>
              <a:rPr lang="en-US" sz="2400" b="1" dirty="0"/>
              <a:t>not</a:t>
            </a:r>
            <a:r>
              <a:rPr lang="en-US" sz="2400" dirty="0"/>
              <a:t> in </a:t>
            </a:r>
            <a:r>
              <a:rPr lang="en-US" sz="2400" i="1" dirty="0"/>
              <a:t>A</a:t>
            </a:r>
            <a:r>
              <a:rPr lang="en-US" sz="2400" dirty="0"/>
              <a:t>.</a:t>
            </a:r>
            <a:endParaRPr lang="en-US" sz="2400" i="1" dirty="0"/>
          </a:p>
        </p:txBody>
      </p:sp>
    </p:spTree>
    <p:extLst>
      <p:ext uri="{BB962C8B-B14F-4D97-AF65-F5344CB8AC3E}">
        <p14:creationId xmlns:p14="http://schemas.microsoft.com/office/powerpoint/2010/main" val="507116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a:t>
            </a:r>
          </a:p>
        </p:txBody>
      </p:sp>
      <p:sp>
        <p:nvSpPr>
          <p:cNvPr id="3" name="Content Placeholder 2"/>
          <p:cNvSpPr>
            <a:spLocks noGrp="1"/>
          </p:cNvSpPr>
          <p:nvPr>
            <p:ph idx="1"/>
          </p:nvPr>
        </p:nvSpPr>
        <p:spPr/>
        <p:txBody>
          <a:bodyPr/>
          <a:lstStyle/>
          <a:p>
            <a:pPr marL="457200" indent="-457200">
              <a:buAutoNum type="arabicPeriod"/>
            </a:pPr>
            <a:r>
              <a:rPr lang="en-US"/>
              <a:t>Use nondeterminism to build machines that will recognize the outputs of these set operations.</a:t>
            </a:r>
          </a:p>
          <a:p>
            <a:pPr marL="0" indent="0">
              <a:buNone/>
            </a:pPr>
            <a:endParaRPr lang="en-US"/>
          </a:p>
          <a:p>
            <a:pPr marL="457200" indent="-457200">
              <a:buAutoNum type="arabicPeriod"/>
            </a:pPr>
            <a:r>
              <a:rPr lang="en-US"/>
              <a:t>Show that this nondeterminism is not essential: nondeterministic machines can be converted to deterministic ones.</a:t>
            </a:r>
            <a:endParaRPr lang="en-US" b="1">
              <a:solidFill>
                <a:srgbClr val="FF0000"/>
              </a:solidFill>
            </a:endParaRPr>
          </a:p>
        </p:txBody>
      </p:sp>
    </p:spTree>
    <p:extLst>
      <p:ext uri="{BB962C8B-B14F-4D97-AF65-F5344CB8AC3E}">
        <p14:creationId xmlns:p14="http://schemas.microsoft.com/office/powerpoint/2010/main" val="18836724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Differences between NFA and DFA</a:t>
            </a:r>
          </a:p>
        </p:txBody>
      </p:sp>
      <p:sp>
        <p:nvSpPr>
          <p:cNvPr id="3" name="Content Placeholder 2"/>
          <p:cNvSpPr>
            <a:spLocks noGrp="1"/>
          </p:cNvSpPr>
          <p:nvPr>
            <p:ph idx="1"/>
          </p:nvPr>
        </p:nvSpPr>
        <p:spPr/>
        <p:txBody>
          <a:bodyPr/>
          <a:lstStyle/>
          <a:p>
            <a:r>
              <a:rPr lang="en-US" b="1" dirty="0"/>
              <a:t>DFA</a:t>
            </a:r>
            <a:r>
              <a:rPr lang="en-US" dirty="0"/>
              <a:t>: unique computation path for each input</a:t>
            </a:r>
          </a:p>
          <a:p>
            <a:r>
              <a:rPr lang="en-US" b="1" dirty="0"/>
              <a:t>NFA</a:t>
            </a:r>
            <a:r>
              <a:rPr lang="en-US" dirty="0"/>
              <a:t>: allow several (or zero) alternative computations on </a:t>
            </a:r>
            <a:r>
              <a:rPr lang="en-US" i="1" dirty="0"/>
              <a:t>same input</a:t>
            </a:r>
            <a:endParaRPr lang="en-US" b="1" i="1" dirty="0"/>
          </a:p>
          <a:p>
            <a:pPr lvl="1"/>
            <a:r>
              <a:rPr lang="en-US" dirty="0" err="1"/>
              <a:t>δ</a:t>
            </a:r>
            <a:r>
              <a:rPr lang="en-US" dirty="0"/>
              <a:t>((</a:t>
            </a:r>
            <a:r>
              <a:rPr lang="en-US" dirty="0" err="1"/>
              <a:t>q,x</a:t>
            </a:r>
            <a:r>
              <a:rPr lang="en-US" dirty="0"/>
              <a:t>)) may specify </a:t>
            </a:r>
            <a:r>
              <a:rPr lang="en-US" b="1" dirty="0">
                <a:solidFill>
                  <a:srgbClr val="4128D2"/>
                </a:solidFill>
              </a:rPr>
              <a:t>more than one</a:t>
            </a:r>
            <a:r>
              <a:rPr lang="en-US" dirty="0">
                <a:solidFill>
                  <a:srgbClr val="4128D2"/>
                </a:solidFill>
              </a:rPr>
              <a:t> </a:t>
            </a:r>
            <a:r>
              <a:rPr lang="en-US" dirty="0"/>
              <a:t>possible next states</a:t>
            </a:r>
          </a:p>
          <a:p>
            <a:pPr lvl="1"/>
            <a:r>
              <a:rPr lang="en-US" dirty="0" err="1"/>
              <a:t>ε</a:t>
            </a:r>
            <a:r>
              <a:rPr lang="en-US" dirty="0"/>
              <a:t> transitions allow the machine to </a:t>
            </a:r>
            <a:r>
              <a:rPr lang="en-US" b="1" dirty="0">
                <a:solidFill>
                  <a:schemeClr val="tx2"/>
                </a:solidFill>
              </a:rPr>
              <a:t>transition between states spontaneously</a:t>
            </a:r>
            <a:r>
              <a:rPr lang="en-US" dirty="0"/>
              <a:t>, without consuming any input symbols</a:t>
            </a:r>
          </a:p>
        </p:txBody>
      </p:sp>
      <p:sp>
        <p:nvSpPr>
          <p:cNvPr id="10" name="TextBox 9">
            <a:extLst>
              <a:ext uri="{FF2B5EF4-FFF2-40B4-BE49-F238E27FC236}">
                <a16:creationId xmlns:a16="http://schemas.microsoft.com/office/drawing/2014/main" id="{0C47F5DF-0F05-4624-AF56-C4B5356D0272}"/>
              </a:ext>
            </a:extLst>
          </p:cNvPr>
          <p:cNvSpPr txBox="1"/>
          <p:nvPr/>
        </p:nvSpPr>
        <p:spPr>
          <a:xfrm>
            <a:off x="294468" y="3650820"/>
            <a:ext cx="45933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Computations can get "stuck" before reading the whole input string.</a:t>
            </a:r>
          </a:p>
        </p:txBody>
      </p:sp>
    </p:spTree>
    <p:extLst>
      <p:ext uri="{BB962C8B-B14F-4D97-AF65-F5344CB8AC3E}">
        <p14:creationId xmlns:p14="http://schemas.microsoft.com/office/powerpoint/2010/main" val="18105351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Tracing NFA execution</a:t>
            </a:r>
          </a:p>
        </p:txBody>
      </p:sp>
      <p:pic>
        <p:nvPicPr>
          <p:cNvPr id="4" name="Content Placeholder 3" descr="end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429" t="25931" r="41166" b="31691"/>
          <a:stretch/>
        </p:blipFill>
        <p:spPr>
          <a:xfrm>
            <a:off x="3183840" y="1019290"/>
            <a:ext cx="4230423" cy="1881770"/>
          </a:xfrm>
        </p:spPr>
      </p:pic>
      <p:sp>
        <p:nvSpPr>
          <p:cNvPr id="3" name="TextBox 2"/>
          <p:cNvSpPr txBox="1"/>
          <p:nvPr/>
        </p:nvSpPr>
        <p:spPr>
          <a:xfrm>
            <a:off x="658462" y="2901060"/>
            <a:ext cx="4365298" cy="1754327"/>
          </a:xfrm>
          <a:prstGeom prst="rect">
            <a:avLst/>
          </a:prstGeom>
          <a:noFill/>
        </p:spPr>
        <p:txBody>
          <a:bodyPr wrap="none" rtlCol="0">
            <a:spAutoFit/>
          </a:bodyPr>
          <a:lstStyle/>
          <a:p>
            <a:pPr marL="285750" indent="-285750">
              <a:buFont typeface="Arial"/>
              <a:buChar char="•"/>
            </a:pPr>
            <a:r>
              <a:rPr lang="en-US"/>
              <a:t>Is 0 accepted?</a:t>
            </a:r>
          </a:p>
          <a:p>
            <a:pPr marL="285750" indent="-285750">
              <a:buFont typeface="Arial"/>
              <a:buChar char="•"/>
            </a:pPr>
            <a:r>
              <a:rPr lang="en-US"/>
              <a:t>Is 1 accepted?</a:t>
            </a:r>
          </a:p>
          <a:p>
            <a:pPr marL="285750" indent="-285750">
              <a:buFont typeface="Arial"/>
              <a:buChar char="•"/>
            </a:pPr>
            <a:r>
              <a:rPr lang="en-US"/>
              <a:t>Find a length 3 string that is accepted.</a:t>
            </a:r>
          </a:p>
          <a:p>
            <a:pPr marL="285750" indent="-285750">
              <a:buFont typeface="Arial"/>
              <a:buChar char="•"/>
            </a:pPr>
            <a:r>
              <a:rPr lang="en-US"/>
              <a:t>Find a length 3 string that is rejected.</a:t>
            </a:r>
          </a:p>
          <a:p>
            <a:pPr marL="285750" indent="-285750">
              <a:buFont typeface="Arial"/>
              <a:buChar char="•"/>
            </a:pPr>
            <a:r>
              <a:rPr lang="en-US"/>
              <a:t>Is the empty string accepted?</a:t>
            </a:r>
          </a:p>
          <a:p>
            <a:pPr marL="285750" indent="-285750">
              <a:buFont typeface="Arial"/>
              <a:buChar char="•"/>
            </a:pPr>
            <a:r>
              <a:rPr lang="en-US"/>
              <a:t>What's the language of this NFA?</a:t>
            </a:r>
          </a:p>
        </p:txBody>
      </p:sp>
    </p:spTree>
    <p:extLst>
      <p:ext uri="{BB962C8B-B14F-4D97-AF65-F5344CB8AC3E}">
        <p14:creationId xmlns:p14="http://schemas.microsoft.com/office/powerpoint/2010/main" val="1216800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Tracing NFA execution</a:t>
            </a:r>
          </a:p>
        </p:txBody>
      </p:sp>
      <p:pic>
        <p:nvPicPr>
          <p:cNvPr id="4" name="Content Placeholder 3" descr="end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429" t="25931" r="41166" b="31691"/>
          <a:stretch/>
        </p:blipFill>
        <p:spPr>
          <a:xfrm>
            <a:off x="3183840" y="1019290"/>
            <a:ext cx="4230423" cy="1881770"/>
          </a:xfrm>
        </p:spPr>
      </p:pic>
      <p:sp>
        <p:nvSpPr>
          <p:cNvPr id="3" name="TextBox 2"/>
          <p:cNvSpPr txBox="1"/>
          <p:nvPr/>
        </p:nvSpPr>
        <p:spPr>
          <a:xfrm>
            <a:off x="658462" y="2901060"/>
            <a:ext cx="4365298" cy="1754327"/>
          </a:xfrm>
          <a:prstGeom prst="rect">
            <a:avLst/>
          </a:prstGeom>
          <a:noFill/>
        </p:spPr>
        <p:txBody>
          <a:bodyPr wrap="none" rtlCol="0">
            <a:spAutoFit/>
          </a:bodyPr>
          <a:lstStyle/>
          <a:p>
            <a:pPr marL="285750" indent="-285750">
              <a:buFont typeface="Arial"/>
              <a:buChar char="•"/>
            </a:pPr>
            <a:r>
              <a:rPr lang="en-US"/>
              <a:t>Is 0 accepted?</a:t>
            </a:r>
          </a:p>
          <a:p>
            <a:pPr marL="285750" indent="-285750">
              <a:buFont typeface="Arial"/>
              <a:buChar char="•"/>
            </a:pPr>
            <a:r>
              <a:rPr lang="en-US"/>
              <a:t>Is 1 accepted?</a:t>
            </a:r>
          </a:p>
          <a:p>
            <a:pPr marL="285750" indent="-285750">
              <a:buFont typeface="Arial"/>
              <a:buChar char="•"/>
            </a:pPr>
            <a:r>
              <a:rPr lang="en-US"/>
              <a:t>Find a length 3 string that is accepted.</a:t>
            </a:r>
          </a:p>
          <a:p>
            <a:pPr marL="285750" indent="-285750">
              <a:buFont typeface="Arial"/>
              <a:buChar char="•"/>
            </a:pPr>
            <a:r>
              <a:rPr lang="en-US"/>
              <a:t>Find a length 3 string that is rejected.</a:t>
            </a:r>
          </a:p>
          <a:p>
            <a:pPr marL="285750" indent="-285750">
              <a:buFont typeface="Arial"/>
              <a:buChar char="•"/>
            </a:pPr>
            <a:r>
              <a:rPr lang="en-US"/>
              <a:t>Is the empty string accepted?</a:t>
            </a:r>
          </a:p>
          <a:p>
            <a:pPr marL="285750" indent="-285750">
              <a:buFont typeface="Arial"/>
              <a:buChar char="•"/>
            </a:pPr>
            <a:r>
              <a:rPr lang="en-US"/>
              <a:t>What's the language of this NFA?</a:t>
            </a:r>
          </a:p>
        </p:txBody>
      </p:sp>
      <p:sp>
        <p:nvSpPr>
          <p:cNvPr id="6" name="TextBox 5">
            <a:extLst>
              <a:ext uri="{FF2B5EF4-FFF2-40B4-BE49-F238E27FC236}">
                <a16:creationId xmlns:a16="http://schemas.microsoft.com/office/drawing/2014/main" id="{3268CBAB-C89C-8C47-96BF-5CD3A0AE3714}"/>
              </a:ext>
            </a:extLst>
          </p:cNvPr>
          <p:cNvSpPr txBox="1"/>
          <p:nvPr/>
        </p:nvSpPr>
        <p:spPr>
          <a:xfrm>
            <a:off x="5908964" y="1019290"/>
            <a:ext cx="2861681" cy="461665"/>
          </a:xfrm>
          <a:prstGeom prst="rect">
            <a:avLst/>
          </a:prstGeom>
          <a:noFill/>
        </p:spPr>
        <p:txBody>
          <a:bodyPr wrap="none" rtlCol="0">
            <a:spAutoFit/>
          </a:bodyPr>
          <a:lstStyle/>
          <a:p>
            <a:r>
              <a:rPr lang="el-GR" sz="2400" dirty="0">
                <a:solidFill>
                  <a:srgbClr val="C00000"/>
                </a:solidFill>
              </a:rPr>
              <a:t>δ</a:t>
            </a:r>
            <a:r>
              <a:rPr lang="en-US" sz="2400" dirty="0">
                <a:solidFill>
                  <a:srgbClr val="C00000"/>
                </a:solidFill>
              </a:rPr>
              <a:t>((q0, 1)) = {q0, q1}</a:t>
            </a:r>
            <a:endParaRPr lang="en-US" dirty="0">
              <a:solidFill>
                <a:srgbClr val="C00000"/>
              </a:solidFill>
            </a:endParaRPr>
          </a:p>
        </p:txBody>
      </p:sp>
      <p:grpSp>
        <p:nvGrpSpPr>
          <p:cNvPr id="11" name="Group 10">
            <a:extLst>
              <a:ext uri="{FF2B5EF4-FFF2-40B4-BE49-F238E27FC236}">
                <a16:creationId xmlns:a16="http://schemas.microsoft.com/office/drawing/2014/main" id="{114EF25D-56E3-2441-870A-29E485DF8273}"/>
              </a:ext>
            </a:extLst>
          </p:cNvPr>
          <p:cNvGrpSpPr/>
          <p:nvPr/>
        </p:nvGrpSpPr>
        <p:grpSpPr>
          <a:xfrm>
            <a:off x="7085803" y="2483737"/>
            <a:ext cx="173160" cy="268560"/>
            <a:chOff x="7085803" y="2483737"/>
            <a:chExt cx="173160" cy="2685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0853742-0BDD-2746-921C-49E91510CCDF}"/>
                    </a:ext>
                  </a:extLst>
                </p14:cNvPr>
                <p14:cNvContentPartPr/>
                <p14:nvPr/>
              </p14:nvContentPartPr>
              <p14:xfrm>
                <a:off x="7085803" y="2483737"/>
                <a:ext cx="103320" cy="268560"/>
              </p14:xfrm>
            </p:contentPart>
          </mc:Choice>
          <mc:Fallback xmlns="">
            <p:pic>
              <p:nvPicPr>
                <p:cNvPr id="7" name="Ink 6">
                  <a:extLst>
                    <a:ext uri="{FF2B5EF4-FFF2-40B4-BE49-F238E27FC236}">
                      <a16:creationId xmlns:a16="http://schemas.microsoft.com/office/drawing/2014/main" id="{90853742-0BDD-2746-921C-49E91510CCDF}"/>
                    </a:ext>
                  </a:extLst>
                </p:cNvPr>
                <p:cNvPicPr/>
                <p:nvPr/>
              </p:nvPicPr>
              <p:blipFill>
                <a:blip r:embed="rId4"/>
                <a:stretch>
                  <a:fillRect/>
                </a:stretch>
              </p:blipFill>
              <p:spPr>
                <a:xfrm>
                  <a:off x="7078243" y="2476177"/>
                  <a:ext cx="118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574941E-8465-9C49-B5BE-DD0EEA47F22C}"/>
                    </a:ext>
                  </a:extLst>
                </p14:cNvPr>
                <p14:cNvContentPartPr/>
                <p14:nvPr/>
              </p14:nvContentPartPr>
              <p14:xfrm>
                <a:off x="7225483" y="2675257"/>
                <a:ext cx="33480" cy="47520"/>
              </p14:xfrm>
            </p:contentPart>
          </mc:Choice>
          <mc:Fallback xmlns="">
            <p:pic>
              <p:nvPicPr>
                <p:cNvPr id="10" name="Ink 9">
                  <a:extLst>
                    <a:ext uri="{FF2B5EF4-FFF2-40B4-BE49-F238E27FC236}">
                      <a16:creationId xmlns:a16="http://schemas.microsoft.com/office/drawing/2014/main" id="{2574941E-8465-9C49-B5BE-DD0EEA47F22C}"/>
                    </a:ext>
                  </a:extLst>
                </p:cNvPr>
                <p:cNvPicPr/>
                <p:nvPr/>
              </p:nvPicPr>
              <p:blipFill>
                <a:blip r:embed="rId6"/>
                <a:stretch>
                  <a:fillRect/>
                </a:stretch>
              </p:blipFill>
              <p:spPr>
                <a:xfrm>
                  <a:off x="7217923" y="2667639"/>
                  <a:ext cx="48600" cy="62755"/>
                </a:xfrm>
                <a:prstGeom prst="rect">
                  <a:avLst/>
                </a:prstGeom>
              </p:spPr>
            </p:pic>
          </mc:Fallback>
        </mc:AlternateContent>
      </p:grpSp>
      <p:grpSp>
        <p:nvGrpSpPr>
          <p:cNvPr id="44" name="Group 43">
            <a:extLst>
              <a:ext uri="{FF2B5EF4-FFF2-40B4-BE49-F238E27FC236}">
                <a16:creationId xmlns:a16="http://schemas.microsoft.com/office/drawing/2014/main" id="{159D84E5-BD7D-C446-A28E-49A47992136D}"/>
              </a:ext>
            </a:extLst>
          </p:cNvPr>
          <p:cNvGrpSpPr/>
          <p:nvPr/>
        </p:nvGrpSpPr>
        <p:grpSpPr>
          <a:xfrm>
            <a:off x="6501163" y="2795857"/>
            <a:ext cx="456120" cy="653760"/>
            <a:chOff x="6501163" y="2795857"/>
            <a:chExt cx="456120" cy="6537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C7014BA5-5379-D745-AAED-9F94C91A6570}"/>
                    </a:ext>
                  </a:extLst>
                </p14:cNvPr>
                <p14:cNvContentPartPr/>
                <p14:nvPr/>
              </p14:nvContentPartPr>
              <p14:xfrm>
                <a:off x="6653803" y="2795857"/>
                <a:ext cx="303480" cy="377640"/>
              </p14:xfrm>
            </p:contentPart>
          </mc:Choice>
          <mc:Fallback xmlns="">
            <p:pic>
              <p:nvPicPr>
                <p:cNvPr id="20" name="Ink 19">
                  <a:extLst>
                    <a:ext uri="{FF2B5EF4-FFF2-40B4-BE49-F238E27FC236}">
                      <a16:creationId xmlns:a16="http://schemas.microsoft.com/office/drawing/2014/main" id="{C7014BA5-5379-D745-AAED-9F94C91A6570}"/>
                    </a:ext>
                  </a:extLst>
                </p:cNvPr>
                <p:cNvPicPr/>
                <p:nvPr/>
              </p:nvPicPr>
              <p:blipFill>
                <a:blip r:embed="rId8"/>
                <a:stretch>
                  <a:fillRect/>
                </a:stretch>
              </p:blipFill>
              <p:spPr>
                <a:xfrm>
                  <a:off x="6646243" y="2788290"/>
                  <a:ext cx="318600" cy="39277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FE84A96-E525-9D45-A8AF-AC161A723BD5}"/>
                    </a:ext>
                  </a:extLst>
                </p14:cNvPr>
                <p14:cNvContentPartPr/>
                <p14:nvPr/>
              </p14:nvContentPartPr>
              <p14:xfrm>
                <a:off x="6640843" y="3055417"/>
                <a:ext cx="106920" cy="167400"/>
              </p14:xfrm>
            </p:contentPart>
          </mc:Choice>
          <mc:Fallback xmlns="">
            <p:pic>
              <p:nvPicPr>
                <p:cNvPr id="21" name="Ink 20">
                  <a:extLst>
                    <a:ext uri="{FF2B5EF4-FFF2-40B4-BE49-F238E27FC236}">
                      <a16:creationId xmlns:a16="http://schemas.microsoft.com/office/drawing/2014/main" id="{5FE84A96-E525-9D45-A8AF-AC161A723BD5}"/>
                    </a:ext>
                  </a:extLst>
                </p:cNvPr>
                <p:cNvPicPr/>
                <p:nvPr/>
              </p:nvPicPr>
              <p:blipFill>
                <a:blip r:embed="rId10"/>
                <a:stretch>
                  <a:fillRect/>
                </a:stretch>
              </p:blipFill>
              <p:spPr>
                <a:xfrm>
                  <a:off x="6633283" y="3047857"/>
                  <a:ext cx="122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2C808555-1DE6-E844-A924-3D1123EF467A}"/>
                    </a:ext>
                  </a:extLst>
                </p14:cNvPr>
                <p14:cNvContentPartPr/>
                <p14:nvPr/>
              </p14:nvContentPartPr>
              <p14:xfrm>
                <a:off x="6725443" y="2814217"/>
                <a:ext cx="3960" cy="92160"/>
              </p14:xfrm>
            </p:contentPart>
          </mc:Choice>
          <mc:Fallback xmlns="">
            <p:pic>
              <p:nvPicPr>
                <p:cNvPr id="39" name="Ink 38">
                  <a:extLst>
                    <a:ext uri="{FF2B5EF4-FFF2-40B4-BE49-F238E27FC236}">
                      <a16:creationId xmlns:a16="http://schemas.microsoft.com/office/drawing/2014/main" id="{2C808555-1DE6-E844-A924-3D1123EF467A}"/>
                    </a:ext>
                  </a:extLst>
                </p:cNvPr>
                <p:cNvPicPr/>
                <p:nvPr/>
              </p:nvPicPr>
              <p:blipFill>
                <a:blip r:embed="rId12"/>
                <a:stretch>
                  <a:fillRect/>
                </a:stretch>
              </p:blipFill>
              <p:spPr>
                <a:xfrm>
                  <a:off x="6717883" y="2806657"/>
                  <a:ext cx="19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6BA6768A-BA74-6843-84A3-F63B393B6595}"/>
                    </a:ext>
                  </a:extLst>
                </p14:cNvPr>
                <p14:cNvContentPartPr/>
                <p14:nvPr/>
              </p14:nvContentPartPr>
              <p14:xfrm>
                <a:off x="6501163" y="3274297"/>
                <a:ext cx="84960" cy="175320"/>
              </p14:xfrm>
            </p:contentPart>
          </mc:Choice>
          <mc:Fallback xmlns="">
            <p:pic>
              <p:nvPicPr>
                <p:cNvPr id="42" name="Ink 41">
                  <a:extLst>
                    <a:ext uri="{FF2B5EF4-FFF2-40B4-BE49-F238E27FC236}">
                      <a16:creationId xmlns:a16="http://schemas.microsoft.com/office/drawing/2014/main" id="{6BA6768A-BA74-6843-84A3-F63B393B6595}"/>
                    </a:ext>
                  </a:extLst>
                </p:cNvPr>
                <p:cNvPicPr/>
                <p:nvPr/>
              </p:nvPicPr>
              <p:blipFill>
                <a:blip r:embed="rId14"/>
                <a:stretch>
                  <a:fillRect/>
                </a:stretch>
              </p:blipFill>
              <p:spPr>
                <a:xfrm>
                  <a:off x="6493603" y="3266721"/>
                  <a:ext cx="100080" cy="19047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C6A8B06D-8D3B-7C41-812F-1D7FCE286E17}"/>
                    </a:ext>
                  </a:extLst>
                </p14:cNvPr>
                <p14:cNvContentPartPr/>
                <p14:nvPr/>
              </p14:nvContentPartPr>
              <p14:xfrm>
                <a:off x="6618523" y="3358897"/>
                <a:ext cx="29880" cy="54360"/>
              </p14:xfrm>
            </p:contentPart>
          </mc:Choice>
          <mc:Fallback xmlns="">
            <p:pic>
              <p:nvPicPr>
                <p:cNvPr id="43" name="Ink 42">
                  <a:extLst>
                    <a:ext uri="{FF2B5EF4-FFF2-40B4-BE49-F238E27FC236}">
                      <a16:creationId xmlns:a16="http://schemas.microsoft.com/office/drawing/2014/main" id="{C6A8B06D-8D3B-7C41-812F-1D7FCE286E17}"/>
                    </a:ext>
                  </a:extLst>
                </p:cNvPr>
                <p:cNvPicPr/>
                <p:nvPr/>
              </p:nvPicPr>
              <p:blipFill>
                <a:blip r:embed="rId16"/>
                <a:stretch>
                  <a:fillRect/>
                </a:stretch>
              </p:blipFill>
              <p:spPr>
                <a:xfrm>
                  <a:off x="6610963" y="3351337"/>
                  <a:ext cx="45000" cy="69480"/>
                </a:xfrm>
                <a:prstGeom prst="rect">
                  <a:avLst/>
                </a:prstGeom>
              </p:spPr>
            </p:pic>
          </mc:Fallback>
        </mc:AlternateContent>
      </p:grpSp>
      <p:grpSp>
        <p:nvGrpSpPr>
          <p:cNvPr id="55" name="Group 54">
            <a:extLst>
              <a:ext uri="{FF2B5EF4-FFF2-40B4-BE49-F238E27FC236}">
                <a16:creationId xmlns:a16="http://schemas.microsoft.com/office/drawing/2014/main" id="{6E35F2DA-43C9-4649-A1B2-D632EF941C3D}"/>
              </a:ext>
            </a:extLst>
          </p:cNvPr>
          <p:cNvGrpSpPr/>
          <p:nvPr/>
        </p:nvGrpSpPr>
        <p:grpSpPr>
          <a:xfrm>
            <a:off x="6284083" y="3546097"/>
            <a:ext cx="445320" cy="206280"/>
            <a:chOff x="6284083" y="3546097"/>
            <a:chExt cx="445320" cy="206280"/>
          </a:xfrm>
        </p:grpSpPr>
        <mc:AlternateContent xmlns:mc="http://schemas.openxmlformats.org/markup-compatibility/2006" xmlns:p14="http://schemas.microsoft.com/office/powerpoint/2010/main">
          <mc:Choice Requires="p14">
            <p:contentPart p14:bwMode="auto" r:id="rId17">
              <p14:nvContentPartPr>
                <p14:cNvPr id="48" name="Ink 47">
                  <a:extLst>
                    <a:ext uri="{FF2B5EF4-FFF2-40B4-BE49-F238E27FC236}">
                      <a16:creationId xmlns:a16="http://schemas.microsoft.com/office/drawing/2014/main" id="{5765D45C-D81A-544E-B3A8-AA87D677409D}"/>
                    </a:ext>
                  </a:extLst>
                </p14:cNvPr>
                <p14:cNvContentPartPr/>
                <p14:nvPr/>
              </p14:nvContentPartPr>
              <p14:xfrm>
                <a:off x="6284083" y="3549697"/>
                <a:ext cx="40680" cy="178200"/>
              </p14:xfrm>
            </p:contentPart>
          </mc:Choice>
          <mc:Fallback xmlns="">
            <p:pic>
              <p:nvPicPr>
                <p:cNvPr id="48" name="Ink 47">
                  <a:extLst>
                    <a:ext uri="{FF2B5EF4-FFF2-40B4-BE49-F238E27FC236}">
                      <a16:creationId xmlns:a16="http://schemas.microsoft.com/office/drawing/2014/main" id="{5765D45C-D81A-544E-B3A8-AA87D677409D}"/>
                    </a:ext>
                  </a:extLst>
                </p:cNvPr>
                <p:cNvPicPr/>
                <p:nvPr/>
              </p:nvPicPr>
              <p:blipFill>
                <a:blip r:embed="rId18"/>
                <a:stretch>
                  <a:fillRect/>
                </a:stretch>
              </p:blipFill>
              <p:spPr>
                <a:xfrm>
                  <a:off x="6276589" y="3542137"/>
                  <a:ext cx="55667"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9" name="Ink 48">
                  <a:extLst>
                    <a:ext uri="{FF2B5EF4-FFF2-40B4-BE49-F238E27FC236}">
                      <a16:creationId xmlns:a16="http://schemas.microsoft.com/office/drawing/2014/main" id="{53E394EF-FE6B-1D4F-86EB-A02B6CCBF8C6}"/>
                    </a:ext>
                  </a:extLst>
                </p14:cNvPr>
                <p14:cNvContentPartPr/>
                <p14:nvPr/>
              </p14:nvContentPartPr>
              <p14:xfrm>
                <a:off x="6317203" y="3546097"/>
                <a:ext cx="88560" cy="184320"/>
              </p14:xfrm>
            </p:contentPart>
          </mc:Choice>
          <mc:Fallback xmlns="">
            <p:pic>
              <p:nvPicPr>
                <p:cNvPr id="49" name="Ink 48">
                  <a:extLst>
                    <a:ext uri="{FF2B5EF4-FFF2-40B4-BE49-F238E27FC236}">
                      <a16:creationId xmlns:a16="http://schemas.microsoft.com/office/drawing/2014/main" id="{53E394EF-FE6B-1D4F-86EB-A02B6CCBF8C6}"/>
                    </a:ext>
                  </a:extLst>
                </p:cNvPr>
                <p:cNvPicPr/>
                <p:nvPr/>
              </p:nvPicPr>
              <p:blipFill>
                <a:blip r:embed="rId20"/>
                <a:stretch>
                  <a:fillRect/>
                </a:stretch>
              </p:blipFill>
              <p:spPr>
                <a:xfrm>
                  <a:off x="6309643" y="3538537"/>
                  <a:ext cx="103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52233366-84AF-7140-B7D6-2899C5F97CCE}"/>
                    </a:ext>
                  </a:extLst>
                </p14:cNvPr>
                <p14:cNvContentPartPr/>
                <p14:nvPr/>
              </p14:nvContentPartPr>
              <p14:xfrm>
                <a:off x="6456883" y="3571657"/>
                <a:ext cx="77760" cy="11520"/>
              </p14:xfrm>
            </p:contentPart>
          </mc:Choice>
          <mc:Fallback xmlns="">
            <p:pic>
              <p:nvPicPr>
                <p:cNvPr id="50" name="Ink 49">
                  <a:extLst>
                    <a:ext uri="{FF2B5EF4-FFF2-40B4-BE49-F238E27FC236}">
                      <a16:creationId xmlns:a16="http://schemas.microsoft.com/office/drawing/2014/main" id="{52233366-84AF-7140-B7D6-2899C5F97CCE}"/>
                    </a:ext>
                  </a:extLst>
                </p:cNvPr>
                <p:cNvPicPr/>
                <p:nvPr/>
              </p:nvPicPr>
              <p:blipFill>
                <a:blip r:embed="rId22"/>
                <a:stretch>
                  <a:fillRect/>
                </a:stretch>
              </p:blipFill>
              <p:spPr>
                <a:xfrm>
                  <a:off x="6449323" y="3563853"/>
                  <a:ext cx="92880" cy="2712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95CAAED0-E60C-C74C-96E8-E07B97302D62}"/>
                    </a:ext>
                  </a:extLst>
                </p14:cNvPr>
                <p14:cNvContentPartPr/>
                <p14:nvPr/>
              </p14:nvContentPartPr>
              <p14:xfrm>
                <a:off x="6464803" y="3568057"/>
                <a:ext cx="84600" cy="132840"/>
              </p14:xfrm>
            </p:contentPart>
          </mc:Choice>
          <mc:Fallback xmlns="">
            <p:pic>
              <p:nvPicPr>
                <p:cNvPr id="51" name="Ink 50">
                  <a:extLst>
                    <a:ext uri="{FF2B5EF4-FFF2-40B4-BE49-F238E27FC236}">
                      <a16:creationId xmlns:a16="http://schemas.microsoft.com/office/drawing/2014/main" id="{95CAAED0-E60C-C74C-96E8-E07B97302D62}"/>
                    </a:ext>
                  </a:extLst>
                </p:cNvPr>
                <p:cNvPicPr/>
                <p:nvPr/>
              </p:nvPicPr>
              <p:blipFill>
                <a:blip r:embed="rId24"/>
                <a:stretch>
                  <a:fillRect/>
                </a:stretch>
              </p:blipFill>
              <p:spPr>
                <a:xfrm>
                  <a:off x="6457243" y="3560476"/>
                  <a:ext cx="99720" cy="14800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2" name="Ink 51">
                  <a:extLst>
                    <a:ext uri="{FF2B5EF4-FFF2-40B4-BE49-F238E27FC236}">
                      <a16:creationId xmlns:a16="http://schemas.microsoft.com/office/drawing/2014/main" id="{2A07AFE2-AE63-1142-80AF-3CC8F44AA2A0}"/>
                    </a:ext>
                  </a:extLst>
                </p14:cNvPr>
                <p14:cNvContentPartPr/>
                <p14:nvPr/>
              </p14:nvContentPartPr>
              <p14:xfrm>
                <a:off x="6469843" y="3619537"/>
                <a:ext cx="86400" cy="48240"/>
              </p14:xfrm>
            </p:contentPart>
          </mc:Choice>
          <mc:Fallback xmlns="">
            <p:pic>
              <p:nvPicPr>
                <p:cNvPr id="52" name="Ink 51">
                  <a:extLst>
                    <a:ext uri="{FF2B5EF4-FFF2-40B4-BE49-F238E27FC236}">
                      <a16:creationId xmlns:a16="http://schemas.microsoft.com/office/drawing/2014/main" id="{2A07AFE2-AE63-1142-80AF-3CC8F44AA2A0}"/>
                    </a:ext>
                  </a:extLst>
                </p:cNvPr>
                <p:cNvPicPr/>
                <p:nvPr/>
              </p:nvPicPr>
              <p:blipFill>
                <a:blip r:embed="rId26"/>
                <a:stretch>
                  <a:fillRect/>
                </a:stretch>
              </p:blipFill>
              <p:spPr>
                <a:xfrm>
                  <a:off x="6462283" y="3611920"/>
                  <a:ext cx="101520" cy="6347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3" name="Ink 52">
                  <a:extLst>
                    <a:ext uri="{FF2B5EF4-FFF2-40B4-BE49-F238E27FC236}">
                      <a16:creationId xmlns:a16="http://schemas.microsoft.com/office/drawing/2014/main" id="{3AEACFA9-076F-D344-990E-E3CFE6D18A27}"/>
                    </a:ext>
                  </a:extLst>
                </p14:cNvPr>
                <p14:cNvContentPartPr/>
                <p14:nvPr/>
              </p14:nvContentPartPr>
              <p14:xfrm>
                <a:off x="6629683" y="3553297"/>
                <a:ext cx="99720" cy="18720"/>
              </p14:xfrm>
            </p:contentPart>
          </mc:Choice>
          <mc:Fallback xmlns="">
            <p:pic>
              <p:nvPicPr>
                <p:cNvPr id="53" name="Ink 52">
                  <a:extLst>
                    <a:ext uri="{FF2B5EF4-FFF2-40B4-BE49-F238E27FC236}">
                      <a16:creationId xmlns:a16="http://schemas.microsoft.com/office/drawing/2014/main" id="{3AEACFA9-076F-D344-990E-E3CFE6D18A27}"/>
                    </a:ext>
                  </a:extLst>
                </p:cNvPr>
                <p:cNvPicPr/>
                <p:nvPr/>
              </p:nvPicPr>
              <p:blipFill>
                <a:blip r:embed="rId28"/>
                <a:stretch>
                  <a:fillRect/>
                </a:stretch>
              </p:blipFill>
              <p:spPr>
                <a:xfrm>
                  <a:off x="6622096" y="3545737"/>
                  <a:ext cx="114895"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 name="Ink 53">
                  <a:extLst>
                    <a:ext uri="{FF2B5EF4-FFF2-40B4-BE49-F238E27FC236}">
                      <a16:creationId xmlns:a16="http://schemas.microsoft.com/office/drawing/2014/main" id="{71620BBD-327E-0643-BF67-635C8E91F9F7}"/>
                    </a:ext>
                  </a:extLst>
                </p14:cNvPr>
                <p14:cNvContentPartPr/>
                <p14:nvPr/>
              </p14:nvContentPartPr>
              <p14:xfrm>
                <a:off x="6541483" y="3568057"/>
                <a:ext cx="154800" cy="184320"/>
              </p14:xfrm>
            </p:contentPart>
          </mc:Choice>
          <mc:Fallback xmlns="">
            <p:pic>
              <p:nvPicPr>
                <p:cNvPr id="54" name="Ink 53">
                  <a:extLst>
                    <a:ext uri="{FF2B5EF4-FFF2-40B4-BE49-F238E27FC236}">
                      <a16:creationId xmlns:a16="http://schemas.microsoft.com/office/drawing/2014/main" id="{71620BBD-327E-0643-BF67-635C8E91F9F7}"/>
                    </a:ext>
                  </a:extLst>
                </p:cNvPr>
                <p:cNvPicPr/>
                <p:nvPr/>
              </p:nvPicPr>
              <p:blipFill>
                <a:blip r:embed="rId30"/>
                <a:stretch>
                  <a:fillRect/>
                </a:stretch>
              </p:blipFill>
              <p:spPr>
                <a:xfrm>
                  <a:off x="6533923" y="3560482"/>
                  <a:ext cx="169920" cy="199470"/>
                </a:xfrm>
                <a:prstGeom prst="rect">
                  <a:avLst/>
                </a:prstGeom>
              </p:spPr>
            </p:pic>
          </mc:Fallback>
        </mc:AlternateContent>
      </p:grpSp>
      <p:grpSp>
        <p:nvGrpSpPr>
          <p:cNvPr id="62" name="Group 61">
            <a:extLst>
              <a:ext uri="{FF2B5EF4-FFF2-40B4-BE49-F238E27FC236}">
                <a16:creationId xmlns:a16="http://schemas.microsoft.com/office/drawing/2014/main" id="{78CA5309-0947-0544-9CC3-C26EDBDCC13C}"/>
              </a:ext>
            </a:extLst>
          </p:cNvPr>
          <p:cNvGrpSpPr/>
          <p:nvPr/>
        </p:nvGrpSpPr>
        <p:grpSpPr>
          <a:xfrm>
            <a:off x="7368763" y="2792257"/>
            <a:ext cx="526320" cy="952560"/>
            <a:chOff x="7368763" y="2792257"/>
            <a:chExt cx="526320" cy="952560"/>
          </a:xfrm>
        </p:grpSpPr>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609D078B-D424-FD4A-900C-C7DA6AEF3BB9}"/>
                    </a:ext>
                  </a:extLst>
                </p14:cNvPr>
                <p14:cNvContentPartPr/>
                <p14:nvPr/>
              </p14:nvContentPartPr>
              <p14:xfrm>
                <a:off x="7368763" y="2792257"/>
                <a:ext cx="347760" cy="456480"/>
              </p14:xfrm>
            </p:contentPart>
          </mc:Choice>
          <mc:Fallback xmlns="">
            <p:pic>
              <p:nvPicPr>
                <p:cNvPr id="37" name="Ink 36">
                  <a:extLst>
                    <a:ext uri="{FF2B5EF4-FFF2-40B4-BE49-F238E27FC236}">
                      <a16:creationId xmlns:a16="http://schemas.microsoft.com/office/drawing/2014/main" id="{609D078B-D424-FD4A-900C-C7DA6AEF3BB9}"/>
                    </a:ext>
                  </a:extLst>
                </p:cNvPr>
                <p:cNvPicPr/>
                <p:nvPr/>
              </p:nvPicPr>
              <p:blipFill>
                <a:blip r:embed="rId32"/>
                <a:stretch>
                  <a:fillRect/>
                </a:stretch>
              </p:blipFill>
              <p:spPr>
                <a:xfrm>
                  <a:off x="7361195" y="2784697"/>
                  <a:ext cx="362896"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C4CA4025-016B-2E43-8AC3-B950B47A601F}"/>
                    </a:ext>
                  </a:extLst>
                </p14:cNvPr>
                <p14:cNvContentPartPr/>
                <p14:nvPr/>
              </p14:nvContentPartPr>
              <p14:xfrm>
                <a:off x="7565683" y="3097537"/>
                <a:ext cx="141840" cy="138600"/>
              </p14:xfrm>
            </p:contentPart>
          </mc:Choice>
          <mc:Fallback xmlns="">
            <p:pic>
              <p:nvPicPr>
                <p:cNvPr id="38" name="Ink 37">
                  <a:extLst>
                    <a:ext uri="{FF2B5EF4-FFF2-40B4-BE49-F238E27FC236}">
                      <a16:creationId xmlns:a16="http://schemas.microsoft.com/office/drawing/2014/main" id="{C4CA4025-016B-2E43-8AC3-B950B47A601F}"/>
                    </a:ext>
                  </a:extLst>
                </p:cNvPr>
                <p:cNvPicPr/>
                <p:nvPr/>
              </p:nvPicPr>
              <p:blipFill>
                <a:blip r:embed="rId34"/>
                <a:stretch>
                  <a:fillRect/>
                </a:stretch>
              </p:blipFill>
              <p:spPr>
                <a:xfrm>
                  <a:off x="7558104" y="3089977"/>
                  <a:ext cx="156998"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F019E4BD-ABC5-9944-8621-978AB92B4077}"/>
                    </a:ext>
                  </a:extLst>
                </p14:cNvPr>
                <p14:cNvContentPartPr/>
                <p14:nvPr/>
              </p14:nvContentPartPr>
              <p14:xfrm>
                <a:off x="7607803" y="2847337"/>
                <a:ext cx="3960" cy="84960"/>
              </p14:xfrm>
            </p:contentPart>
          </mc:Choice>
          <mc:Fallback xmlns="">
            <p:pic>
              <p:nvPicPr>
                <p:cNvPr id="40" name="Ink 39">
                  <a:extLst>
                    <a:ext uri="{FF2B5EF4-FFF2-40B4-BE49-F238E27FC236}">
                      <a16:creationId xmlns:a16="http://schemas.microsoft.com/office/drawing/2014/main" id="{F019E4BD-ABC5-9944-8621-978AB92B4077}"/>
                    </a:ext>
                  </a:extLst>
                </p:cNvPr>
                <p:cNvPicPr/>
                <p:nvPr/>
              </p:nvPicPr>
              <p:blipFill>
                <a:blip r:embed="rId36"/>
                <a:stretch>
                  <a:fillRect/>
                </a:stretch>
              </p:blipFill>
              <p:spPr>
                <a:xfrm>
                  <a:off x="7600243" y="2839745"/>
                  <a:ext cx="19080" cy="10014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D353A8AC-9E6C-874D-805B-BFFDEF095EE1}"/>
                    </a:ext>
                  </a:extLst>
                </p14:cNvPr>
                <p14:cNvContentPartPr/>
                <p14:nvPr/>
              </p14:nvContentPartPr>
              <p14:xfrm>
                <a:off x="7626163" y="3285817"/>
                <a:ext cx="55440" cy="231120"/>
              </p14:xfrm>
            </p:contentPart>
          </mc:Choice>
          <mc:Fallback xmlns="">
            <p:pic>
              <p:nvPicPr>
                <p:cNvPr id="45" name="Ink 44">
                  <a:extLst>
                    <a:ext uri="{FF2B5EF4-FFF2-40B4-BE49-F238E27FC236}">
                      <a16:creationId xmlns:a16="http://schemas.microsoft.com/office/drawing/2014/main" id="{D353A8AC-9E6C-874D-805B-BFFDEF095EE1}"/>
                    </a:ext>
                  </a:extLst>
                </p:cNvPr>
                <p:cNvPicPr/>
                <p:nvPr/>
              </p:nvPicPr>
              <p:blipFill>
                <a:blip r:embed="rId38"/>
                <a:stretch>
                  <a:fillRect/>
                </a:stretch>
              </p:blipFill>
              <p:spPr>
                <a:xfrm>
                  <a:off x="7618603" y="3278269"/>
                  <a:ext cx="70560" cy="24621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DFC56172-B7D6-174E-93AD-28B39F20E565}"/>
                    </a:ext>
                  </a:extLst>
                </p14:cNvPr>
                <p14:cNvContentPartPr/>
                <p14:nvPr/>
              </p14:nvContentPartPr>
              <p14:xfrm>
                <a:off x="7751083" y="3410017"/>
                <a:ext cx="7560" cy="73800"/>
              </p14:xfrm>
            </p:contentPart>
          </mc:Choice>
          <mc:Fallback xmlns="">
            <p:pic>
              <p:nvPicPr>
                <p:cNvPr id="46" name="Ink 45">
                  <a:extLst>
                    <a:ext uri="{FF2B5EF4-FFF2-40B4-BE49-F238E27FC236}">
                      <a16:creationId xmlns:a16="http://schemas.microsoft.com/office/drawing/2014/main" id="{DFC56172-B7D6-174E-93AD-28B39F20E565}"/>
                    </a:ext>
                  </a:extLst>
                </p:cNvPr>
                <p:cNvPicPr/>
                <p:nvPr/>
              </p:nvPicPr>
              <p:blipFill>
                <a:blip r:embed="rId40"/>
                <a:stretch>
                  <a:fillRect/>
                </a:stretch>
              </p:blipFill>
              <p:spPr>
                <a:xfrm>
                  <a:off x="7743523" y="3402494"/>
                  <a:ext cx="22680" cy="8884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Ink 55">
                  <a:extLst>
                    <a:ext uri="{FF2B5EF4-FFF2-40B4-BE49-F238E27FC236}">
                      <a16:creationId xmlns:a16="http://schemas.microsoft.com/office/drawing/2014/main" id="{62244DD1-1604-7C46-8DC4-45EC5DC3C399}"/>
                    </a:ext>
                  </a:extLst>
                </p14:cNvPr>
                <p14:cNvContentPartPr/>
                <p14:nvPr/>
              </p14:nvContentPartPr>
              <p14:xfrm>
                <a:off x="7534363" y="3566977"/>
                <a:ext cx="55440" cy="169920"/>
              </p14:xfrm>
            </p:contentPart>
          </mc:Choice>
          <mc:Fallback xmlns="">
            <p:pic>
              <p:nvPicPr>
                <p:cNvPr id="56" name="Ink 55">
                  <a:extLst>
                    <a:ext uri="{FF2B5EF4-FFF2-40B4-BE49-F238E27FC236}">
                      <a16:creationId xmlns:a16="http://schemas.microsoft.com/office/drawing/2014/main" id="{62244DD1-1604-7C46-8DC4-45EC5DC3C399}"/>
                    </a:ext>
                  </a:extLst>
                </p:cNvPr>
                <p:cNvPicPr/>
                <p:nvPr/>
              </p:nvPicPr>
              <p:blipFill>
                <a:blip r:embed="rId42"/>
                <a:stretch>
                  <a:fillRect/>
                </a:stretch>
              </p:blipFill>
              <p:spPr>
                <a:xfrm>
                  <a:off x="7526803" y="3559417"/>
                  <a:ext cx="70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0B8FBC4C-EEF8-DD4C-A764-D0DD312E9146}"/>
                    </a:ext>
                  </a:extLst>
                </p14:cNvPr>
                <p14:cNvContentPartPr/>
                <p14:nvPr/>
              </p14:nvContentPartPr>
              <p14:xfrm>
                <a:off x="7596643" y="3579217"/>
                <a:ext cx="15120" cy="165600"/>
              </p14:xfrm>
            </p:contentPart>
          </mc:Choice>
          <mc:Fallback xmlns="">
            <p:pic>
              <p:nvPicPr>
                <p:cNvPr id="57" name="Ink 56">
                  <a:extLst>
                    <a:ext uri="{FF2B5EF4-FFF2-40B4-BE49-F238E27FC236}">
                      <a16:creationId xmlns:a16="http://schemas.microsoft.com/office/drawing/2014/main" id="{0B8FBC4C-EEF8-DD4C-A764-D0DD312E9146}"/>
                    </a:ext>
                  </a:extLst>
                </p:cNvPr>
                <p:cNvPicPr/>
                <p:nvPr/>
              </p:nvPicPr>
              <p:blipFill>
                <a:blip r:embed="rId44"/>
                <a:stretch>
                  <a:fillRect/>
                </a:stretch>
              </p:blipFill>
              <p:spPr>
                <a:xfrm>
                  <a:off x="7589083" y="3571657"/>
                  <a:ext cx="30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0E4D7502-E2FF-E142-8ACE-25829AD03391}"/>
                    </a:ext>
                  </a:extLst>
                </p14:cNvPr>
                <p14:cNvContentPartPr/>
                <p14:nvPr/>
              </p14:nvContentPartPr>
              <p14:xfrm>
                <a:off x="7541563" y="3663817"/>
                <a:ext cx="59040" cy="18720"/>
              </p14:xfrm>
            </p:contentPart>
          </mc:Choice>
          <mc:Fallback xmlns="">
            <p:pic>
              <p:nvPicPr>
                <p:cNvPr id="58" name="Ink 57">
                  <a:extLst>
                    <a:ext uri="{FF2B5EF4-FFF2-40B4-BE49-F238E27FC236}">
                      <a16:creationId xmlns:a16="http://schemas.microsoft.com/office/drawing/2014/main" id="{0E4D7502-E2FF-E142-8ACE-25829AD03391}"/>
                    </a:ext>
                  </a:extLst>
                </p:cNvPr>
                <p:cNvPicPr/>
                <p:nvPr/>
              </p:nvPicPr>
              <p:blipFill>
                <a:blip r:embed="rId46"/>
                <a:stretch>
                  <a:fillRect/>
                </a:stretch>
              </p:blipFill>
              <p:spPr>
                <a:xfrm>
                  <a:off x="7534003" y="3656257"/>
                  <a:ext cx="74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0" name="Ink 59">
                  <a:extLst>
                    <a:ext uri="{FF2B5EF4-FFF2-40B4-BE49-F238E27FC236}">
                      <a16:creationId xmlns:a16="http://schemas.microsoft.com/office/drawing/2014/main" id="{97A647F2-8AE7-9B43-B417-3D110666C245}"/>
                    </a:ext>
                  </a:extLst>
                </p14:cNvPr>
                <p14:cNvContentPartPr/>
                <p14:nvPr/>
              </p14:nvContentPartPr>
              <p14:xfrm>
                <a:off x="7688803" y="3608377"/>
                <a:ext cx="81360" cy="132480"/>
              </p14:xfrm>
            </p:contentPart>
          </mc:Choice>
          <mc:Fallback xmlns="">
            <p:pic>
              <p:nvPicPr>
                <p:cNvPr id="60" name="Ink 59">
                  <a:extLst>
                    <a:ext uri="{FF2B5EF4-FFF2-40B4-BE49-F238E27FC236}">
                      <a16:creationId xmlns:a16="http://schemas.microsoft.com/office/drawing/2014/main" id="{97A647F2-8AE7-9B43-B417-3D110666C245}"/>
                    </a:ext>
                  </a:extLst>
                </p:cNvPr>
                <p:cNvPicPr/>
                <p:nvPr/>
              </p:nvPicPr>
              <p:blipFill>
                <a:blip r:embed="rId48"/>
                <a:stretch>
                  <a:fillRect/>
                </a:stretch>
              </p:blipFill>
              <p:spPr>
                <a:xfrm>
                  <a:off x="7681243" y="3600796"/>
                  <a:ext cx="96480" cy="14764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FA971952-33FA-E34B-BE84-B47616E0A406}"/>
                    </a:ext>
                  </a:extLst>
                </p14:cNvPr>
                <p14:cNvContentPartPr/>
                <p14:nvPr/>
              </p14:nvContentPartPr>
              <p14:xfrm>
                <a:off x="7822003" y="3626737"/>
                <a:ext cx="73080" cy="84960"/>
              </p14:xfrm>
            </p:contentPart>
          </mc:Choice>
          <mc:Fallback xmlns="">
            <p:pic>
              <p:nvPicPr>
                <p:cNvPr id="61" name="Ink 60">
                  <a:extLst>
                    <a:ext uri="{FF2B5EF4-FFF2-40B4-BE49-F238E27FC236}">
                      <a16:creationId xmlns:a16="http://schemas.microsoft.com/office/drawing/2014/main" id="{FA971952-33FA-E34B-BE84-B47616E0A406}"/>
                    </a:ext>
                  </a:extLst>
                </p:cNvPr>
                <p:cNvPicPr/>
                <p:nvPr/>
              </p:nvPicPr>
              <p:blipFill>
                <a:blip r:embed="rId50"/>
                <a:stretch>
                  <a:fillRect/>
                </a:stretch>
              </p:blipFill>
              <p:spPr>
                <a:xfrm>
                  <a:off x="7814443" y="3619177"/>
                  <a:ext cx="88200" cy="100080"/>
                </a:xfrm>
                <a:prstGeom prst="rect">
                  <a:avLst/>
                </a:prstGeom>
              </p:spPr>
            </p:pic>
          </mc:Fallback>
        </mc:AlternateContent>
      </p:grpSp>
      <p:grpSp>
        <p:nvGrpSpPr>
          <p:cNvPr id="66" name="Group 65">
            <a:extLst>
              <a:ext uri="{FF2B5EF4-FFF2-40B4-BE49-F238E27FC236}">
                <a16:creationId xmlns:a16="http://schemas.microsoft.com/office/drawing/2014/main" id="{9D9754AE-0F79-184D-AC3B-E6BC097F20F6}"/>
              </a:ext>
            </a:extLst>
          </p:cNvPr>
          <p:cNvGrpSpPr/>
          <p:nvPr/>
        </p:nvGrpSpPr>
        <p:grpSpPr>
          <a:xfrm>
            <a:off x="1230130" y="3226415"/>
            <a:ext cx="270360" cy="282240"/>
            <a:chOff x="1230130" y="3226415"/>
            <a:chExt cx="270360" cy="282240"/>
          </a:xfrm>
        </p:grpSpPr>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B84D97CC-D3EC-C84A-B864-31D849792DD5}"/>
                    </a:ext>
                  </a:extLst>
                </p14:cNvPr>
                <p14:cNvContentPartPr/>
                <p14:nvPr/>
              </p14:nvContentPartPr>
              <p14:xfrm>
                <a:off x="1249930" y="3262055"/>
                <a:ext cx="360" cy="208440"/>
              </p14:xfrm>
            </p:contentPart>
          </mc:Choice>
          <mc:Fallback xmlns="">
            <p:pic>
              <p:nvPicPr>
                <p:cNvPr id="63" name="Ink 62">
                  <a:extLst>
                    <a:ext uri="{FF2B5EF4-FFF2-40B4-BE49-F238E27FC236}">
                      <a16:creationId xmlns:a16="http://schemas.microsoft.com/office/drawing/2014/main" id="{B84D97CC-D3EC-C84A-B864-31D849792DD5}"/>
                    </a:ext>
                  </a:extLst>
                </p:cNvPr>
                <p:cNvPicPr/>
                <p:nvPr/>
              </p:nvPicPr>
              <p:blipFill>
                <a:blip r:embed="rId52"/>
                <a:stretch>
                  <a:fillRect/>
                </a:stretch>
              </p:blipFill>
              <p:spPr>
                <a:xfrm>
                  <a:off x="1242370" y="3254495"/>
                  <a:ext cx="15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198B0B6-9399-D543-BBC5-069CAFD2130D}"/>
                    </a:ext>
                  </a:extLst>
                </p14:cNvPr>
                <p14:cNvContentPartPr/>
                <p14:nvPr/>
              </p14:nvContentPartPr>
              <p14:xfrm>
                <a:off x="1230130" y="3226415"/>
                <a:ext cx="226440" cy="282240"/>
              </p14:xfrm>
            </p:contentPart>
          </mc:Choice>
          <mc:Fallback xmlns="">
            <p:pic>
              <p:nvPicPr>
                <p:cNvPr id="64" name="Ink 63">
                  <a:extLst>
                    <a:ext uri="{FF2B5EF4-FFF2-40B4-BE49-F238E27FC236}">
                      <a16:creationId xmlns:a16="http://schemas.microsoft.com/office/drawing/2014/main" id="{F198B0B6-9399-D543-BBC5-069CAFD2130D}"/>
                    </a:ext>
                  </a:extLst>
                </p:cNvPr>
                <p:cNvPicPr/>
                <p:nvPr/>
              </p:nvPicPr>
              <p:blipFill>
                <a:blip r:embed="rId54"/>
                <a:stretch>
                  <a:fillRect/>
                </a:stretch>
              </p:blipFill>
              <p:spPr>
                <a:xfrm>
                  <a:off x="1222570" y="3218855"/>
                  <a:ext cx="241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5FFFB4B9-53B3-8D4F-B3FF-83998B0B81D7}"/>
                    </a:ext>
                  </a:extLst>
                </p14:cNvPr>
                <p14:cNvContentPartPr/>
                <p14:nvPr/>
              </p14:nvContentPartPr>
              <p14:xfrm>
                <a:off x="1234090" y="3460415"/>
                <a:ext cx="266400" cy="23400"/>
              </p14:xfrm>
            </p:contentPart>
          </mc:Choice>
          <mc:Fallback xmlns="">
            <p:pic>
              <p:nvPicPr>
                <p:cNvPr id="65" name="Ink 64">
                  <a:extLst>
                    <a:ext uri="{FF2B5EF4-FFF2-40B4-BE49-F238E27FC236}">
                      <a16:creationId xmlns:a16="http://schemas.microsoft.com/office/drawing/2014/main" id="{5FFFB4B9-53B3-8D4F-B3FF-83998B0B81D7}"/>
                    </a:ext>
                  </a:extLst>
                </p:cNvPr>
                <p:cNvPicPr/>
                <p:nvPr/>
              </p:nvPicPr>
              <p:blipFill>
                <a:blip r:embed="rId56"/>
                <a:stretch>
                  <a:fillRect/>
                </a:stretch>
              </p:blipFill>
              <p:spPr>
                <a:xfrm>
                  <a:off x="1226520" y="3452855"/>
                  <a:ext cx="281540" cy="38520"/>
                </a:xfrm>
                <a:prstGeom prst="rect">
                  <a:avLst/>
                </a:prstGeom>
              </p:spPr>
            </p:pic>
          </mc:Fallback>
        </mc:AlternateContent>
      </p:grpSp>
      <p:grpSp>
        <p:nvGrpSpPr>
          <p:cNvPr id="73" name="Group 72">
            <a:extLst>
              <a:ext uri="{FF2B5EF4-FFF2-40B4-BE49-F238E27FC236}">
                <a16:creationId xmlns:a16="http://schemas.microsoft.com/office/drawing/2014/main" id="{72D5DB8B-22CC-954E-A6EC-69C83E6A33EC}"/>
              </a:ext>
            </a:extLst>
          </p:cNvPr>
          <p:cNvGrpSpPr/>
          <p:nvPr/>
        </p:nvGrpSpPr>
        <p:grpSpPr>
          <a:xfrm>
            <a:off x="2607130" y="2984495"/>
            <a:ext cx="246600" cy="176760"/>
            <a:chOff x="2607130" y="2984495"/>
            <a:chExt cx="246600" cy="176760"/>
          </a:xfrm>
        </p:grpSpPr>
        <mc:AlternateContent xmlns:mc="http://schemas.openxmlformats.org/markup-compatibility/2006" xmlns:p14="http://schemas.microsoft.com/office/powerpoint/2010/main">
          <mc:Choice Requires="p14">
            <p:contentPart p14:bwMode="auto" r:id="rId57">
              <p14:nvContentPartPr>
                <p14:cNvPr id="67" name="Ink 66">
                  <a:extLst>
                    <a:ext uri="{FF2B5EF4-FFF2-40B4-BE49-F238E27FC236}">
                      <a16:creationId xmlns:a16="http://schemas.microsoft.com/office/drawing/2014/main" id="{4BB89C5C-9B39-0F45-97A1-F4E6C4EEDD00}"/>
                    </a:ext>
                  </a:extLst>
                </p14:cNvPr>
                <p14:cNvContentPartPr/>
                <p14:nvPr/>
              </p14:nvContentPartPr>
              <p14:xfrm>
                <a:off x="2607130" y="2984495"/>
                <a:ext cx="95760" cy="176760"/>
              </p14:xfrm>
            </p:contentPart>
          </mc:Choice>
          <mc:Fallback xmlns="">
            <p:pic>
              <p:nvPicPr>
                <p:cNvPr id="67" name="Ink 66">
                  <a:extLst>
                    <a:ext uri="{FF2B5EF4-FFF2-40B4-BE49-F238E27FC236}">
                      <a16:creationId xmlns:a16="http://schemas.microsoft.com/office/drawing/2014/main" id="{4BB89C5C-9B39-0F45-97A1-F4E6C4EEDD00}"/>
                    </a:ext>
                  </a:extLst>
                </p:cNvPr>
                <p:cNvPicPr/>
                <p:nvPr/>
              </p:nvPicPr>
              <p:blipFill>
                <a:blip r:embed="rId58"/>
                <a:stretch>
                  <a:fillRect/>
                </a:stretch>
              </p:blipFill>
              <p:spPr>
                <a:xfrm>
                  <a:off x="2599570" y="2976935"/>
                  <a:ext cx="110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Ink 67">
                  <a:extLst>
                    <a:ext uri="{FF2B5EF4-FFF2-40B4-BE49-F238E27FC236}">
                      <a16:creationId xmlns:a16="http://schemas.microsoft.com/office/drawing/2014/main" id="{9D4AA0BF-652B-BE49-9816-F92E861713DE}"/>
                    </a:ext>
                  </a:extLst>
                </p14:cNvPr>
                <p14:cNvContentPartPr/>
                <p14:nvPr/>
              </p14:nvContentPartPr>
              <p14:xfrm>
                <a:off x="2698570" y="3000335"/>
                <a:ext cx="360" cy="4320"/>
              </p14:xfrm>
            </p:contentPart>
          </mc:Choice>
          <mc:Fallback xmlns="">
            <p:pic>
              <p:nvPicPr>
                <p:cNvPr id="68" name="Ink 67">
                  <a:extLst>
                    <a:ext uri="{FF2B5EF4-FFF2-40B4-BE49-F238E27FC236}">
                      <a16:creationId xmlns:a16="http://schemas.microsoft.com/office/drawing/2014/main" id="{9D4AA0BF-652B-BE49-9816-F92E861713DE}"/>
                    </a:ext>
                  </a:extLst>
                </p:cNvPr>
                <p:cNvPicPr/>
                <p:nvPr/>
              </p:nvPicPr>
              <p:blipFill>
                <a:blip r:embed="rId60"/>
                <a:stretch>
                  <a:fillRect/>
                </a:stretch>
              </p:blipFill>
              <p:spPr>
                <a:xfrm>
                  <a:off x="2691010" y="2992775"/>
                  <a:ext cx="15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4A5C9116-C2FF-A743-A80F-7D7DFD41C4AC}"/>
                    </a:ext>
                  </a:extLst>
                </p14:cNvPr>
                <p14:cNvContentPartPr/>
                <p14:nvPr/>
              </p14:nvContentPartPr>
              <p14:xfrm>
                <a:off x="2706490" y="2985935"/>
                <a:ext cx="99720" cy="146160"/>
              </p14:xfrm>
            </p:contentPart>
          </mc:Choice>
          <mc:Fallback xmlns="">
            <p:pic>
              <p:nvPicPr>
                <p:cNvPr id="71" name="Ink 70">
                  <a:extLst>
                    <a:ext uri="{FF2B5EF4-FFF2-40B4-BE49-F238E27FC236}">
                      <a16:creationId xmlns:a16="http://schemas.microsoft.com/office/drawing/2014/main" id="{4A5C9116-C2FF-A743-A80F-7D7DFD41C4AC}"/>
                    </a:ext>
                  </a:extLst>
                </p:cNvPr>
                <p:cNvPicPr/>
                <p:nvPr/>
              </p:nvPicPr>
              <p:blipFill>
                <a:blip r:embed="rId62"/>
                <a:stretch>
                  <a:fillRect/>
                </a:stretch>
              </p:blipFill>
              <p:spPr>
                <a:xfrm>
                  <a:off x="2698903" y="2978375"/>
                  <a:ext cx="114895"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A9676A60-BFEC-3640-9CB0-A2B09CEEFAF4}"/>
                    </a:ext>
                  </a:extLst>
                </p14:cNvPr>
                <p14:cNvContentPartPr/>
                <p14:nvPr/>
              </p14:nvContentPartPr>
              <p14:xfrm>
                <a:off x="2809810" y="3076655"/>
                <a:ext cx="43920" cy="74880"/>
              </p14:xfrm>
            </p:contentPart>
          </mc:Choice>
          <mc:Fallback xmlns="">
            <p:pic>
              <p:nvPicPr>
                <p:cNvPr id="72" name="Ink 71">
                  <a:extLst>
                    <a:ext uri="{FF2B5EF4-FFF2-40B4-BE49-F238E27FC236}">
                      <a16:creationId xmlns:a16="http://schemas.microsoft.com/office/drawing/2014/main" id="{A9676A60-BFEC-3640-9CB0-A2B09CEEFAF4}"/>
                    </a:ext>
                  </a:extLst>
                </p:cNvPr>
                <p:cNvPicPr/>
                <p:nvPr/>
              </p:nvPicPr>
              <p:blipFill>
                <a:blip r:embed="rId64"/>
                <a:stretch>
                  <a:fillRect/>
                </a:stretch>
              </p:blipFill>
              <p:spPr>
                <a:xfrm>
                  <a:off x="2802250" y="3069095"/>
                  <a:ext cx="59040" cy="90000"/>
                </a:xfrm>
                <a:prstGeom prst="rect">
                  <a:avLst/>
                </a:prstGeom>
              </p:spPr>
            </p:pic>
          </mc:Fallback>
        </mc:AlternateContent>
      </p:grpSp>
      <p:grpSp>
        <p:nvGrpSpPr>
          <p:cNvPr id="78" name="Group 77">
            <a:extLst>
              <a:ext uri="{FF2B5EF4-FFF2-40B4-BE49-F238E27FC236}">
                <a16:creationId xmlns:a16="http://schemas.microsoft.com/office/drawing/2014/main" id="{327391E8-BB74-8E49-98A1-70EA6827138B}"/>
              </a:ext>
            </a:extLst>
          </p:cNvPr>
          <p:cNvGrpSpPr/>
          <p:nvPr/>
        </p:nvGrpSpPr>
        <p:grpSpPr>
          <a:xfrm>
            <a:off x="2662930" y="3269975"/>
            <a:ext cx="242280" cy="188640"/>
            <a:chOff x="2662930" y="3269975"/>
            <a:chExt cx="242280" cy="188640"/>
          </a:xfrm>
        </p:grpSpPr>
        <mc:AlternateContent xmlns:mc="http://schemas.openxmlformats.org/markup-compatibility/2006" xmlns:p14="http://schemas.microsoft.com/office/powerpoint/2010/main">
          <mc:Choice Requires="p14">
            <p:contentPart p14:bwMode="auto" r:id="rId65">
              <p14:nvContentPartPr>
                <p14:cNvPr id="74" name="Ink 73">
                  <a:extLst>
                    <a:ext uri="{FF2B5EF4-FFF2-40B4-BE49-F238E27FC236}">
                      <a16:creationId xmlns:a16="http://schemas.microsoft.com/office/drawing/2014/main" id="{38C26809-D86B-7142-AA2A-BF85456478D7}"/>
                    </a:ext>
                  </a:extLst>
                </p14:cNvPr>
                <p14:cNvContentPartPr/>
                <p14:nvPr/>
              </p14:nvContentPartPr>
              <p14:xfrm>
                <a:off x="2662930" y="3273935"/>
                <a:ext cx="47880" cy="78480"/>
              </p14:xfrm>
            </p:contentPart>
          </mc:Choice>
          <mc:Fallback xmlns="">
            <p:pic>
              <p:nvPicPr>
                <p:cNvPr id="74" name="Ink 73">
                  <a:extLst>
                    <a:ext uri="{FF2B5EF4-FFF2-40B4-BE49-F238E27FC236}">
                      <a16:creationId xmlns:a16="http://schemas.microsoft.com/office/drawing/2014/main" id="{38C26809-D86B-7142-AA2A-BF85456478D7}"/>
                    </a:ext>
                  </a:extLst>
                </p:cNvPr>
                <p:cNvPicPr/>
                <p:nvPr/>
              </p:nvPicPr>
              <p:blipFill>
                <a:blip r:embed="rId66"/>
                <a:stretch>
                  <a:fillRect/>
                </a:stretch>
              </p:blipFill>
              <p:spPr>
                <a:xfrm>
                  <a:off x="2655426" y="3266375"/>
                  <a:ext cx="62887"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D501C01F-7F56-F94C-A3FB-C46892C6C0C6}"/>
                    </a:ext>
                  </a:extLst>
                </p14:cNvPr>
                <p14:cNvContentPartPr/>
                <p14:nvPr/>
              </p14:nvContentPartPr>
              <p14:xfrm>
                <a:off x="2702530" y="3269975"/>
                <a:ext cx="59760" cy="188640"/>
              </p14:xfrm>
            </p:contentPart>
          </mc:Choice>
          <mc:Fallback xmlns="">
            <p:pic>
              <p:nvPicPr>
                <p:cNvPr id="75" name="Ink 74">
                  <a:extLst>
                    <a:ext uri="{FF2B5EF4-FFF2-40B4-BE49-F238E27FC236}">
                      <a16:creationId xmlns:a16="http://schemas.microsoft.com/office/drawing/2014/main" id="{D501C01F-7F56-F94C-A3FB-C46892C6C0C6}"/>
                    </a:ext>
                  </a:extLst>
                </p:cNvPr>
                <p:cNvPicPr/>
                <p:nvPr/>
              </p:nvPicPr>
              <p:blipFill>
                <a:blip r:embed="rId68"/>
                <a:stretch>
                  <a:fillRect/>
                </a:stretch>
              </p:blipFill>
              <p:spPr>
                <a:xfrm>
                  <a:off x="2694970" y="3262415"/>
                  <a:ext cx="74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C96A26ED-34B1-9543-9D04-974E2EC9EDEF}"/>
                    </a:ext>
                  </a:extLst>
                </p14:cNvPr>
                <p14:cNvContentPartPr/>
                <p14:nvPr/>
              </p14:nvContentPartPr>
              <p14:xfrm>
                <a:off x="2761930" y="3365375"/>
                <a:ext cx="59760" cy="87840"/>
              </p14:xfrm>
            </p:contentPart>
          </mc:Choice>
          <mc:Fallback xmlns="">
            <p:pic>
              <p:nvPicPr>
                <p:cNvPr id="76" name="Ink 75">
                  <a:extLst>
                    <a:ext uri="{FF2B5EF4-FFF2-40B4-BE49-F238E27FC236}">
                      <a16:creationId xmlns:a16="http://schemas.microsoft.com/office/drawing/2014/main" id="{C96A26ED-34B1-9543-9D04-974E2EC9EDEF}"/>
                    </a:ext>
                  </a:extLst>
                </p:cNvPr>
                <p:cNvPicPr/>
                <p:nvPr/>
              </p:nvPicPr>
              <p:blipFill>
                <a:blip r:embed="rId70"/>
                <a:stretch>
                  <a:fillRect/>
                </a:stretch>
              </p:blipFill>
              <p:spPr>
                <a:xfrm>
                  <a:off x="2754370" y="3357815"/>
                  <a:ext cx="74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77634BBF-3571-964C-BA29-3DB07C8398E3}"/>
                    </a:ext>
                  </a:extLst>
                </p14:cNvPr>
                <p14:cNvContentPartPr/>
                <p14:nvPr/>
              </p14:nvContentPartPr>
              <p14:xfrm>
                <a:off x="2833570" y="3369335"/>
                <a:ext cx="71640" cy="67680"/>
              </p14:xfrm>
            </p:contentPart>
          </mc:Choice>
          <mc:Fallback xmlns="">
            <p:pic>
              <p:nvPicPr>
                <p:cNvPr id="77" name="Ink 76">
                  <a:extLst>
                    <a:ext uri="{FF2B5EF4-FFF2-40B4-BE49-F238E27FC236}">
                      <a16:creationId xmlns:a16="http://schemas.microsoft.com/office/drawing/2014/main" id="{77634BBF-3571-964C-BA29-3DB07C8398E3}"/>
                    </a:ext>
                  </a:extLst>
                </p:cNvPr>
                <p:cNvPicPr/>
                <p:nvPr/>
              </p:nvPicPr>
              <p:blipFill>
                <a:blip r:embed="rId72"/>
                <a:stretch>
                  <a:fillRect/>
                </a:stretch>
              </p:blipFill>
              <p:spPr>
                <a:xfrm>
                  <a:off x="2826048" y="3361815"/>
                  <a:ext cx="86684" cy="82720"/>
                </a:xfrm>
                <a:prstGeom prst="rect">
                  <a:avLst/>
                </a:prstGeom>
              </p:spPr>
            </p:pic>
          </mc:Fallback>
        </mc:AlternateContent>
      </p:grpSp>
      <p:grpSp>
        <p:nvGrpSpPr>
          <p:cNvPr id="88" name="Group 87">
            <a:extLst>
              <a:ext uri="{FF2B5EF4-FFF2-40B4-BE49-F238E27FC236}">
                <a16:creationId xmlns:a16="http://schemas.microsoft.com/office/drawing/2014/main" id="{F9560E4C-2262-D54A-8D60-A2DA8EB01069}"/>
              </a:ext>
            </a:extLst>
          </p:cNvPr>
          <p:cNvGrpSpPr/>
          <p:nvPr/>
        </p:nvGrpSpPr>
        <p:grpSpPr>
          <a:xfrm>
            <a:off x="4951090" y="3571655"/>
            <a:ext cx="657000" cy="234360"/>
            <a:chOff x="4951090" y="3571655"/>
            <a:chExt cx="657000" cy="234360"/>
          </a:xfrm>
        </p:grpSpPr>
        <mc:AlternateContent xmlns:mc="http://schemas.openxmlformats.org/markup-compatibility/2006" xmlns:p14="http://schemas.microsoft.com/office/powerpoint/2010/main">
          <mc:Choice Requires="p14">
            <p:contentPart p14:bwMode="auto" r:id="rId73">
              <p14:nvContentPartPr>
                <p14:cNvPr id="79" name="Ink 78">
                  <a:extLst>
                    <a:ext uri="{FF2B5EF4-FFF2-40B4-BE49-F238E27FC236}">
                      <a16:creationId xmlns:a16="http://schemas.microsoft.com/office/drawing/2014/main" id="{61852C09-CE62-014F-9ED1-561AC8BFBA54}"/>
                    </a:ext>
                  </a:extLst>
                </p14:cNvPr>
                <p14:cNvContentPartPr/>
                <p14:nvPr/>
              </p14:nvContentPartPr>
              <p14:xfrm>
                <a:off x="4951090" y="3575615"/>
                <a:ext cx="77400" cy="135360"/>
              </p14:xfrm>
            </p:contentPart>
          </mc:Choice>
          <mc:Fallback xmlns="">
            <p:pic>
              <p:nvPicPr>
                <p:cNvPr id="79" name="Ink 78">
                  <a:extLst>
                    <a:ext uri="{FF2B5EF4-FFF2-40B4-BE49-F238E27FC236}">
                      <a16:creationId xmlns:a16="http://schemas.microsoft.com/office/drawing/2014/main" id="{61852C09-CE62-014F-9ED1-561AC8BFBA54}"/>
                    </a:ext>
                  </a:extLst>
                </p:cNvPr>
                <p:cNvPicPr/>
                <p:nvPr/>
              </p:nvPicPr>
              <p:blipFill>
                <a:blip r:embed="rId74"/>
                <a:stretch>
                  <a:fillRect/>
                </a:stretch>
              </p:blipFill>
              <p:spPr>
                <a:xfrm>
                  <a:off x="4943565" y="3568035"/>
                  <a:ext cx="92450" cy="150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0" name="Ink 79">
                  <a:extLst>
                    <a:ext uri="{FF2B5EF4-FFF2-40B4-BE49-F238E27FC236}">
                      <a16:creationId xmlns:a16="http://schemas.microsoft.com/office/drawing/2014/main" id="{56FCBF47-B2E0-8149-A0C2-54655D57E060}"/>
                    </a:ext>
                  </a:extLst>
                </p14:cNvPr>
                <p14:cNvContentPartPr/>
                <p14:nvPr/>
              </p14:nvContentPartPr>
              <p14:xfrm>
                <a:off x="5083930" y="3595415"/>
                <a:ext cx="55800" cy="123120"/>
              </p14:xfrm>
            </p:contentPart>
          </mc:Choice>
          <mc:Fallback xmlns="">
            <p:pic>
              <p:nvPicPr>
                <p:cNvPr id="80" name="Ink 79">
                  <a:extLst>
                    <a:ext uri="{FF2B5EF4-FFF2-40B4-BE49-F238E27FC236}">
                      <a16:creationId xmlns:a16="http://schemas.microsoft.com/office/drawing/2014/main" id="{56FCBF47-B2E0-8149-A0C2-54655D57E060}"/>
                    </a:ext>
                  </a:extLst>
                </p:cNvPr>
                <p:cNvPicPr/>
                <p:nvPr/>
              </p:nvPicPr>
              <p:blipFill>
                <a:blip r:embed="rId76"/>
                <a:stretch>
                  <a:fillRect/>
                </a:stretch>
              </p:blipFill>
              <p:spPr>
                <a:xfrm>
                  <a:off x="5076370" y="3587833"/>
                  <a:ext cx="70920" cy="13828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1" name="Ink 80">
                  <a:extLst>
                    <a:ext uri="{FF2B5EF4-FFF2-40B4-BE49-F238E27FC236}">
                      <a16:creationId xmlns:a16="http://schemas.microsoft.com/office/drawing/2014/main" id="{A50AD9A3-AA25-A04D-B22D-C319381C52CB}"/>
                    </a:ext>
                  </a:extLst>
                </p14:cNvPr>
                <p14:cNvContentPartPr/>
                <p14:nvPr/>
              </p14:nvContentPartPr>
              <p14:xfrm>
                <a:off x="5202730" y="3571655"/>
                <a:ext cx="43920" cy="194760"/>
              </p14:xfrm>
            </p:contentPart>
          </mc:Choice>
          <mc:Fallback xmlns="">
            <p:pic>
              <p:nvPicPr>
                <p:cNvPr id="81" name="Ink 80">
                  <a:extLst>
                    <a:ext uri="{FF2B5EF4-FFF2-40B4-BE49-F238E27FC236}">
                      <a16:creationId xmlns:a16="http://schemas.microsoft.com/office/drawing/2014/main" id="{A50AD9A3-AA25-A04D-B22D-C319381C52CB}"/>
                    </a:ext>
                  </a:extLst>
                </p:cNvPr>
                <p:cNvPicPr/>
                <p:nvPr/>
              </p:nvPicPr>
              <p:blipFill>
                <a:blip r:embed="rId78"/>
                <a:stretch>
                  <a:fillRect/>
                </a:stretch>
              </p:blipFill>
              <p:spPr>
                <a:xfrm>
                  <a:off x="5195170" y="3564095"/>
                  <a:ext cx="59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37DBFF62-C94F-6247-ABF1-876C82BAB722}"/>
                    </a:ext>
                  </a:extLst>
                </p14:cNvPr>
                <p14:cNvContentPartPr/>
                <p14:nvPr/>
              </p14:nvContentPartPr>
              <p14:xfrm>
                <a:off x="5254570" y="3738335"/>
                <a:ext cx="32040" cy="39960"/>
              </p14:xfrm>
            </p:contentPart>
          </mc:Choice>
          <mc:Fallback xmlns="">
            <p:pic>
              <p:nvPicPr>
                <p:cNvPr id="83" name="Ink 82">
                  <a:extLst>
                    <a:ext uri="{FF2B5EF4-FFF2-40B4-BE49-F238E27FC236}">
                      <a16:creationId xmlns:a16="http://schemas.microsoft.com/office/drawing/2014/main" id="{37DBFF62-C94F-6247-ABF1-876C82BAB722}"/>
                    </a:ext>
                  </a:extLst>
                </p:cNvPr>
                <p:cNvPicPr/>
                <p:nvPr/>
              </p:nvPicPr>
              <p:blipFill>
                <a:blip r:embed="rId80"/>
                <a:stretch>
                  <a:fillRect/>
                </a:stretch>
              </p:blipFill>
              <p:spPr>
                <a:xfrm>
                  <a:off x="5247010" y="3730775"/>
                  <a:ext cx="47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EF22F3E3-B5B2-2142-93AF-227B3655ABA9}"/>
                    </a:ext>
                  </a:extLst>
                </p14:cNvPr>
                <p14:cNvContentPartPr/>
                <p14:nvPr/>
              </p14:nvContentPartPr>
              <p14:xfrm>
                <a:off x="5377330" y="3599375"/>
                <a:ext cx="32040" cy="137160"/>
              </p14:xfrm>
            </p:contentPart>
          </mc:Choice>
          <mc:Fallback xmlns="">
            <p:pic>
              <p:nvPicPr>
                <p:cNvPr id="84" name="Ink 83">
                  <a:extLst>
                    <a:ext uri="{FF2B5EF4-FFF2-40B4-BE49-F238E27FC236}">
                      <a16:creationId xmlns:a16="http://schemas.microsoft.com/office/drawing/2014/main" id="{EF22F3E3-B5B2-2142-93AF-227B3655ABA9}"/>
                    </a:ext>
                  </a:extLst>
                </p:cNvPr>
                <p:cNvPicPr/>
                <p:nvPr/>
              </p:nvPicPr>
              <p:blipFill>
                <a:blip r:embed="rId82"/>
                <a:stretch>
                  <a:fillRect/>
                </a:stretch>
              </p:blipFill>
              <p:spPr>
                <a:xfrm>
                  <a:off x="5369770" y="3591815"/>
                  <a:ext cx="47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8988FA2D-26EB-D142-896B-0C7FE2A05C80}"/>
                    </a:ext>
                  </a:extLst>
                </p14:cNvPr>
                <p14:cNvContentPartPr/>
                <p14:nvPr/>
              </p14:nvContentPartPr>
              <p14:xfrm>
                <a:off x="5456890" y="3595415"/>
                <a:ext cx="12240" cy="131400"/>
              </p14:xfrm>
            </p:contentPart>
          </mc:Choice>
          <mc:Fallback xmlns="">
            <p:pic>
              <p:nvPicPr>
                <p:cNvPr id="85" name="Ink 84">
                  <a:extLst>
                    <a:ext uri="{FF2B5EF4-FFF2-40B4-BE49-F238E27FC236}">
                      <a16:creationId xmlns:a16="http://schemas.microsoft.com/office/drawing/2014/main" id="{8988FA2D-26EB-D142-896B-0C7FE2A05C80}"/>
                    </a:ext>
                  </a:extLst>
                </p:cNvPr>
                <p:cNvPicPr/>
                <p:nvPr/>
              </p:nvPicPr>
              <p:blipFill>
                <a:blip r:embed="rId84"/>
                <a:stretch>
                  <a:fillRect/>
                </a:stretch>
              </p:blipFill>
              <p:spPr>
                <a:xfrm>
                  <a:off x="5449330" y="3587855"/>
                  <a:ext cx="27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6" name="Ink 85">
                  <a:extLst>
                    <a:ext uri="{FF2B5EF4-FFF2-40B4-BE49-F238E27FC236}">
                      <a16:creationId xmlns:a16="http://schemas.microsoft.com/office/drawing/2014/main" id="{03FD83D4-63B5-6149-A833-D96AE7605A39}"/>
                    </a:ext>
                  </a:extLst>
                </p14:cNvPr>
                <p14:cNvContentPartPr/>
                <p14:nvPr/>
              </p14:nvContentPartPr>
              <p14:xfrm>
                <a:off x="5540050" y="3575615"/>
                <a:ext cx="8280" cy="167400"/>
              </p14:xfrm>
            </p:contentPart>
          </mc:Choice>
          <mc:Fallback xmlns="">
            <p:pic>
              <p:nvPicPr>
                <p:cNvPr id="86" name="Ink 85">
                  <a:extLst>
                    <a:ext uri="{FF2B5EF4-FFF2-40B4-BE49-F238E27FC236}">
                      <a16:creationId xmlns:a16="http://schemas.microsoft.com/office/drawing/2014/main" id="{03FD83D4-63B5-6149-A833-D96AE7605A39}"/>
                    </a:ext>
                  </a:extLst>
                </p:cNvPr>
                <p:cNvPicPr/>
                <p:nvPr/>
              </p:nvPicPr>
              <p:blipFill>
                <a:blip r:embed="rId86"/>
                <a:stretch>
                  <a:fillRect/>
                </a:stretch>
              </p:blipFill>
              <p:spPr>
                <a:xfrm>
                  <a:off x="5532490" y="3568055"/>
                  <a:ext cx="23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7" name="Ink 86">
                  <a:extLst>
                    <a:ext uri="{FF2B5EF4-FFF2-40B4-BE49-F238E27FC236}">
                      <a16:creationId xmlns:a16="http://schemas.microsoft.com/office/drawing/2014/main" id="{BD9E510A-3781-374C-8443-E493647D76BF}"/>
                    </a:ext>
                  </a:extLst>
                </p14:cNvPr>
                <p14:cNvContentPartPr/>
                <p14:nvPr/>
              </p14:nvContentPartPr>
              <p14:xfrm>
                <a:off x="5564170" y="3742295"/>
                <a:ext cx="43920" cy="63720"/>
              </p14:xfrm>
            </p:contentPart>
          </mc:Choice>
          <mc:Fallback xmlns="">
            <p:pic>
              <p:nvPicPr>
                <p:cNvPr id="87" name="Ink 86">
                  <a:extLst>
                    <a:ext uri="{FF2B5EF4-FFF2-40B4-BE49-F238E27FC236}">
                      <a16:creationId xmlns:a16="http://schemas.microsoft.com/office/drawing/2014/main" id="{BD9E510A-3781-374C-8443-E493647D76BF}"/>
                    </a:ext>
                  </a:extLst>
                </p:cNvPr>
                <p:cNvPicPr/>
                <p:nvPr/>
              </p:nvPicPr>
              <p:blipFill>
                <a:blip r:embed="rId88"/>
                <a:stretch>
                  <a:fillRect/>
                </a:stretch>
              </p:blipFill>
              <p:spPr>
                <a:xfrm>
                  <a:off x="5556610" y="3734735"/>
                  <a:ext cx="5904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89" name="Ink 88">
                <a:extLst>
                  <a:ext uri="{FF2B5EF4-FFF2-40B4-BE49-F238E27FC236}">
                    <a16:creationId xmlns:a16="http://schemas.microsoft.com/office/drawing/2014/main" id="{BF89A16C-83C0-6C41-B077-A060A5EA833B}"/>
                  </a:ext>
                </a:extLst>
              </p14:cNvPr>
              <p14:cNvContentPartPr/>
              <p14:nvPr/>
            </p14:nvContentPartPr>
            <p14:xfrm>
              <a:off x="2210410" y="4611335"/>
              <a:ext cx="2107800" cy="39960"/>
            </p14:xfrm>
          </p:contentPart>
        </mc:Choice>
        <mc:Fallback xmlns="">
          <p:pic>
            <p:nvPicPr>
              <p:cNvPr id="89" name="Ink 88">
                <a:extLst>
                  <a:ext uri="{FF2B5EF4-FFF2-40B4-BE49-F238E27FC236}">
                    <a16:creationId xmlns:a16="http://schemas.microsoft.com/office/drawing/2014/main" id="{BF89A16C-83C0-6C41-B077-A060A5EA833B}"/>
                  </a:ext>
                </a:extLst>
              </p:cNvPr>
              <p:cNvPicPr/>
              <p:nvPr/>
            </p:nvPicPr>
            <p:blipFill>
              <a:blip r:embed="rId90"/>
              <a:stretch>
                <a:fillRect/>
              </a:stretch>
            </p:blipFill>
            <p:spPr>
              <a:xfrm>
                <a:off x="2202849" y="4603775"/>
                <a:ext cx="2122923" cy="55080"/>
              </a:xfrm>
              <a:prstGeom prst="rect">
                <a:avLst/>
              </a:prstGeom>
            </p:spPr>
          </p:pic>
        </mc:Fallback>
      </mc:AlternateContent>
      <p:grpSp>
        <p:nvGrpSpPr>
          <p:cNvPr id="100" name="Group 99">
            <a:extLst>
              <a:ext uri="{FF2B5EF4-FFF2-40B4-BE49-F238E27FC236}">
                <a16:creationId xmlns:a16="http://schemas.microsoft.com/office/drawing/2014/main" id="{77C08D86-1135-A949-A782-B9392EE88777}"/>
              </a:ext>
            </a:extLst>
          </p:cNvPr>
          <p:cNvGrpSpPr/>
          <p:nvPr/>
        </p:nvGrpSpPr>
        <p:grpSpPr>
          <a:xfrm>
            <a:off x="4571650" y="4347815"/>
            <a:ext cx="429120" cy="192600"/>
            <a:chOff x="4571650" y="4347815"/>
            <a:chExt cx="429120" cy="192600"/>
          </a:xfrm>
        </p:grpSpPr>
        <mc:AlternateContent xmlns:mc="http://schemas.openxmlformats.org/markup-compatibility/2006" xmlns:p14="http://schemas.microsoft.com/office/powerpoint/2010/main">
          <mc:Choice Requires="p14">
            <p:contentPart p14:bwMode="auto" r:id="rId91">
              <p14:nvContentPartPr>
                <p14:cNvPr id="90" name="Ink 89">
                  <a:extLst>
                    <a:ext uri="{FF2B5EF4-FFF2-40B4-BE49-F238E27FC236}">
                      <a16:creationId xmlns:a16="http://schemas.microsoft.com/office/drawing/2014/main" id="{7AA4600D-1276-1248-AF49-45517F1C72E8}"/>
                    </a:ext>
                  </a:extLst>
                </p14:cNvPr>
                <p14:cNvContentPartPr/>
                <p14:nvPr/>
              </p14:nvContentPartPr>
              <p14:xfrm>
                <a:off x="4571650" y="4433855"/>
                <a:ext cx="91800" cy="106560"/>
              </p14:xfrm>
            </p:contentPart>
          </mc:Choice>
          <mc:Fallback xmlns="">
            <p:pic>
              <p:nvPicPr>
                <p:cNvPr id="90" name="Ink 89">
                  <a:extLst>
                    <a:ext uri="{FF2B5EF4-FFF2-40B4-BE49-F238E27FC236}">
                      <a16:creationId xmlns:a16="http://schemas.microsoft.com/office/drawing/2014/main" id="{7AA4600D-1276-1248-AF49-45517F1C72E8}"/>
                    </a:ext>
                  </a:extLst>
                </p:cNvPr>
                <p:cNvPicPr/>
                <p:nvPr/>
              </p:nvPicPr>
              <p:blipFill>
                <a:blip r:embed="rId92"/>
                <a:stretch>
                  <a:fillRect/>
                </a:stretch>
              </p:blipFill>
              <p:spPr>
                <a:xfrm>
                  <a:off x="4564090" y="4426320"/>
                  <a:ext cx="106920" cy="12162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1" name="Ink 90">
                  <a:extLst>
                    <a:ext uri="{FF2B5EF4-FFF2-40B4-BE49-F238E27FC236}">
                      <a16:creationId xmlns:a16="http://schemas.microsoft.com/office/drawing/2014/main" id="{344551F8-DEA6-8A48-898B-F1564BEFCCE0}"/>
                    </a:ext>
                  </a:extLst>
                </p14:cNvPr>
                <p14:cNvContentPartPr/>
                <p14:nvPr/>
              </p14:nvContentPartPr>
              <p14:xfrm>
                <a:off x="4698730" y="4448615"/>
                <a:ext cx="59760" cy="67680"/>
              </p14:xfrm>
            </p:contentPart>
          </mc:Choice>
          <mc:Fallback xmlns="">
            <p:pic>
              <p:nvPicPr>
                <p:cNvPr id="91" name="Ink 90">
                  <a:extLst>
                    <a:ext uri="{FF2B5EF4-FFF2-40B4-BE49-F238E27FC236}">
                      <a16:creationId xmlns:a16="http://schemas.microsoft.com/office/drawing/2014/main" id="{344551F8-DEA6-8A48-898B-F1564BEFCCE0}"/>
                    </a:ext>
                  </a:extLst>
                </p:cNvPr>
                <p:cNvPicPr/>
                <p:nvPr/>
              </p:nvPicPr>
              <p:blipFill>
                <a:blip r:embed="rId94"/>
                <a:stretch>
                  <a:fillRect/>
                </a:stretch>
              </p:blipFill>
              <p:spPr>
                <a:xfrm>
                  <a:off x="4691170" y="4441055"/>
                  <a:ext cx="74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Ink 91">
                  <a:extLst>
                    <a:ext uri="{FF2B5EF4-FFF2-40B4-BE49-F238E27FC236}">
                      <a16:creationId xmlns:a16="http://schemas.microsoft.com/office/drawing/2014/main" id="{C7B44EE2-8AB3-444D-96A6-E0DEF9E24820}"/>
                    </a:ext>
                  </a:extLst>
                </p14:cNvPr>
                <p14:cNvContentPartPr/>
                <p14:nvPr/>
              </p14:nvContentPartPr>
              <p14:xfrm>
                <a:off x="4809970" y="4347815"/>
                <a:ext cx="114840" cy="180720"/>
              </p14:xfrm>
            </p:contentPart>
          </mc:Choice>
          <mc:Fallback xmlns="">
            <p:pic>
              <p:nvPicPr>
                <p:cNvPr id="92" name="Ink 91">
                  <a:extLst>
                    <a:ext uri="{FF2B5EF4-FFF2-40B4-BE49-F238E27FC236}">
                      <a16:creationId xmlns:a16="http://schemas.microsoft.com/office/drawing/2014/main" id="{C7B44EE2-8AB3-444D-96A6-E0DEF9E24820}"/>
                    </a:ext>
                  </a:extLst>
                </p:cNvPr>
                <p:cNvPicPr/>
                <p:nvPr/>
              </p:nvPicPr>
              <p:blipFill>
                <a:blip r:embed="rId96"/>
                <a:stretch>
                  <a:fillRect/>
                </a:stretch>
              </p:blipFill>
              <p:spPr>
                <a:xfrm>
                  <a:off x="4802434" y="4340255"/>
                  <a:ext cx="129913"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5" name="Ink 94">
                  <a:extLst>
                    <a:ext uri="{FF2B5EF4-FFF2-40B4-BE49-F238E27FC236}">
                      <a16:creationId xmlns:a16="http://schemas.microsoft.com/office/drawing/2014/main" id="{26163291-5B81-A84E-B073-98F80214F51D}"/>
                    </a:ext>
                  </a:extLst>
                </p14:cNvPr>
                <p14:cNvContentPartPr/>
                <p14:nvPr/>
              </p14:nvContentPartPr>
              <p14:xfrm>
                <a:off x="4921210" y="4464815"/>
                <a:ext cx="79560" cy="59760"/>
              </p14:xfrm>
            </p:contentPart>
          </mc:Choice>
          <mc:Fallback xmlns="">
            <p:pic>
              <p:nvPicPr>
                <p:cNvPr id="95" name="Ink 94">
                  <a:extLst>
                    <a:ext uri="{FF2B5EF4-FFF2-40B4-BE49-F238E27FC236}">
                      <a16:creationId xmlns:a16="http://schemas.microsoft.com/office/drawing/2014/main" id="{26163291-5B81-A84E-B073-98F80214F51D}"/>
                    </a:ext>
                  </a:extLst>
                </p:cNvPr>
                <p:cNvPicPr/>
                <p:nvPr/>
              </p:nvPicPr>
              <p:blipFill>
                <a:blip r:embed="rId98"/>
                <a:stretch>
                  <a:fillRect/>
                </a:stretch>
              </p:blipFill>
              <p:spPr>
                <a:xfrm>
                  <a:off x="4913684" y="4457255"/>
                  <a:ext cx="94612" cy="74880"/>
                </a:xfrm>
                <a:prstGeom prst="rect">
                  <a:avLst/>
                </a:prstGeom>
              </p:spPr>
            </p:pic>
          </mc:Fallback>
        </mc:AlternateContent>
      </p:grpSp>
      <p:grpSp>
        <p:nvGrpSpPr>
          <p:cNvPr id="99" name="Group 98">
            <a:extLst>
              <a:ext uri="{FF2B5EF4-FFF2-40B4-BE49-F238E27FC236}">
                <a16:creationId xmlns:a16="http://schemas.microsoft.com/office/drawing/2014/main" id="{51DD7356-E911-884F-94B9-5707423A1BE6}"/>
              </a:ext>
            </a:extLst>
          </p:cNvPr>
          <p:cNvGrpSpPr/>
          <p:nvPr/>
        </p:nvGrpSpPr>
        <p:grpSpPr>
          <a:xfrm>
            <a:off x="5194810" y="4440695"/>
            <a:ext cx="147240" cy="125640"/>
            <a:chOff x="5194810" y="4440695"/>
            <a:chExt cx="147240" cy="125640"/>
          </a:xfrm>
        </p:grpSpPr>
        <mc:AlternateContent xmlns:mc="http://schemas.openxmlformats.org/markup-compatibility/2006" xmlns:p14="http://schemas.microsoft.com/office/powerpoint/2010/main">
          <mc:Choice Requires="p14">
            <p:contentPart p14:bwMode="auto" r:id="rId99">
              <p14:nvContentPartPr>
                <p14:cNvPr id="96" name="Ink 95">
                  <a:extLst>
                    <a:ext uri="{FF2B5EF4-FFF2-40B4-BE49-F238E27FC236}">
                      <a16:creationId xmlns:a16="http://schemas.microsoft.com/office/drawing/2014/main" id="{A5ADC341-9AF9-DB4C-9236-57C3A0CD182D}"/>
                    </a:ext>
                  </a:extLst>
                </p14:cNvPr>
                <p14:cNvContentPartPr/>
                <p14:nvPr/>
              </p14:nvContentPartPr>
              <p14:xfrm>
                <a:off x="5226490" y="4440695"/>
                <a:ext cx="16200" cy="8280"/>
              </p14:xfrm>
            </p:contentPart>
          </mc:Choice>
          <mc:Fallback xmlns="">
            <p:pic>
              <p:nvPicPr>
                <p:cNvPr id="96" name="Ink 95">
                  <a:extLst>
                    <a:ext uri="{FF2B5EF4-FFF2-40B4-BE49-F238E27FC236}">
                      <a16:creationId xmlns:a16="http://schemas.microsoft.com/office/drawing/2014/main" id="{A5ADC341-9AF9-DB4C-9236-57C3A0CD182D}"/>
                    </a:ext>
                  </a:extLst>
                </p:cNvPr>
                <p:cNvPicPr/>
                <p:nvPr/>
              </p:nvPicPr>
              <p:blipFill>
                <a:blip r:embed="rId100"/>
                <a:stretch>
                  <a:fillRect/>
                </a:stretch>
              </p:blipFill>
              <p:spPr>
                <a:xfrm>
                  <a:off x="5218930" y="4433135"/>
                  <a:ext cx="31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7" name="Ink 96">
                  <a:extLst>
                    <a:ext uri="{FF2B5EF4-FFF2-40B4-BE49-F238E27FC236}">
                      <a16:creationId xmlns:a16="http://schemas.microsoft.com/office/drawing/2014/main" id="{7FCF0AA6-2135-8443-AAF4-41121541E7D3}"/>
                    </a:ext>
                  </a:extLst>
                </p14:cNvPr>
                <p14:cNvContentPartPr/>
                <p14:nvPr/>
              </p14:nvContentPartPr>
              <p14:xfrm>
                <a:off x="5194810" y="4508375"/>
                <a:ext cx="16200" cy="57960"/>
              </p14:xfrm>
            </p:contentPart>
          </mc:Choice>
          <mc:Fallback xmlns="">
            <p:pic>
              <p:nvPicPr>
                <p:cNvPr id="97" name="Ink 96">
                  <a:extLst>
                    <a:ext uri="{FF2B5EF4-FFF2-40B4-BE49-F238E27FC236}">
                      <a16:creationId xmlns:a16="http://schemas.microsoft.com/office/drawing/2014/main" id="{7FCF0AA6-2135-8443-AAF4-41121541E7D3}"/>
                    </a:ext>
                  </a:extLst>
                </p:cNvPr>
                <p:cNvPicPr/>
                <p:nvPr/>
              </p:nvPicPr>
              <p:blipFill>
                <a:blip r:embed="rId102"/>
                <a:stretch>
                  <a:fillRect/>
                </a:stretch>
              </p:blipFill>
              <p:spPr>
                <a:xfrm>
                  <a:off x="5187250" y="4500862"/>
                  <a:ext cx="31320" cy="72987"/>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B3FF950D-212B-3A4C-BEEB-B7B6BA4B70FB}"/>
                    </a:ext>
                  </a:extLst>
                </p14:cNvPr>
                <p14:cNvContentPartPr/>
                <p14:nvPr/>
              </p14:nvContentPartPr>
              <p14:xfrm>
                <a:off x="5270410" y="4480655"/>
                <a:ext cx="71640" cy="71640"/>
              </p14:xfrm>
            </p:contentPart>
          </mc:Choice>
          <mc:Fallback xmlns="">
            <p:pic>
              <p:nvPicPr>
                <p:cNvPr id="98" name="Ink 97">
                  <a:extLst>
                    <a:ext uri="{FF2B5EF4-FFF2-40B4-BE49-F238E27FC236}">
                      <a16:creationId xmlns:a16="http://schemas.microsoft.com/office/drawing/2014/main" id="{B3FF950D-212B-3A4C-BEEB-B7B6BA4B70FB}"/>
                    </a:ext>
                  </a:extLst>
                </p:cNvPr>
                <p:cNvPicPr/>
                <p:nvPr/>
              </p:nvPicPr>
              <p:blipFill>
                <a:blip r:embed="rId104"/>
                <a:stretch>
                  <a:fillRect/>
                </a:stretch>
              </p:blipFill>
              <p:spPr>
                <a:xfrm>
                  <a:off x="5262888" y="4473133"/>
                  <a:ext cx="86684" cy="86684"/>
                </a:xfrm>
                <a:prstGeom prst="rect">
                  <a:avLst/>
                </a:prstGeom>
              </p:spPr>
            </p:pic>
          </mc:Fallback>
        </mc:AlternateContent>
      </p:grpSp>
      <p:grpSp>
        <p:nvGrpSpPr>
          <p:cNvPr id="103" name="Group 102">
            <a:extLst>
              <a:ext uri="{FF2B5EF4-FFF2-40B4-BE49-F238E27FC236}">
                <a16:creationId xmlns:a16="http://schemas.microsoft.com/office/drawing/2014/main" id="{1AD84D5B-FFF2-E74C-870C-5B3B98EE287E}"/>
              </a:ext>
            </a:extLst>
          </p:cNvPr>
          <p:cNvGrpSpPr/>
          <p:nvPr/>
        </p:nvGrpSpPr>
        <p:grpSpPr>
          <a:xfrm>
            <a:off x="5591890" y="4410815"/>
            <a:ext cx="115560" cy="157320"/>
            <a:chOff x="5591890" y="4410815"/>
            <a:chExt cx="115560" cy="157320"/>
          </a:xfrm>
        </p:grpSpPr>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2ED2E59C-0025-C64F-8B4B-DC453B936351}"/>
                    </a:ext>
                  </a:extLst>
                </p14:cNvPr>
                <p14:cNvContentPartPr/>
                <p14:nvPr/>
              </p14:nvContentPartPr>
              <p14:xfrm>
                <a:off x="5607730" y="4410815"/>
                <a:ext cx="51840" cy="157320"/>
              </p14:xfrm>
            </p:contentPart>
          </mc:Choice>
          <mc:Fallback xmlns="">
            <p:pic>
              <p:nvPicPr>
                <p:cNvPr id="101" name="Ink 100">
                  <a:extLst>
                    <a:ext uri="{FF2B5EF4-FFF2-40B4-BE49-F238E27FC236}">
                      <a16:creationId xmlns:a16="http://schemas.microsoft.com/office/drawing/2014/main" id="{2ED2E59C-0025-C64F-8B4B-DC453B936351}"/>
                    </a:ext>
                  </a:extLst>
                </p:cNvPr>
                <p:cNvPicPr/>
                <p:nvPr/>
              </p:nvPicPr>
              <p:blipFill>
                <a:blip r:embed="rId106"/>
                <a:stretch>
                  <a:fillRect/>
                </a:stretch>
              </p:blipFill>
              <p:spPr>
                <a:xfrm>
                  <a:off x="5600222" y="4403255"/>
                  <a:ext cx="66856"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Ink 101">
                  <a:extLst>
                    <a:ext uri="{FF2B5EF4-FFF2-40B4-BE49-F238E27FC236}">
                      <a16:creationId xmlns:a16="http://schemas.microsoft.com/office/drawing/2014/main" id="{D43DD37D-C1B0-DA4C-8175-810CE7C6AFCB}"/>
                    </a:ext>
                  </a:extLst>
                </p14:cNvPr>
                <p14:cNvContentPartPr/>
                <p14:nvPr/>
              </p14:nvContentPartPr>
              <p14:xfrm>
                <a:off x="5591890" y="4555895"/>
                <a:ext cx="115560" cy="12240"/>
              </p14:xfrm>
            </p:contentPart>
          </mc:Choice>
          <mc:Fallback xmlns="">
            <p:pic>
              <p:nvPicPr>
                <p:cNvPr id="102" name="Ink 101">
                  <a:extLst>
                    <a:ext uri="{FF2B5EF4-FFF2-40B4-BE49-F238E27FC236}">
                      <a16:creationId xmlns:a16="http://schemas.microsoft.com/office/drawing/2014/main" id="{D43DD37D-C1B0-DA4C-8175-810CE7C6AFCB}"/>
                    </a:ext>
                  </a:extLst>
                </p:cNvPr>
                <p:cNvPicPr/>
                <p:nvPr/>
              </p:nvPicPr>
              <p:blipFill>
                <a:blip r:embed="rId108"/>
                <a:stretch>
                  <a:fillRect/>
                </a:stretch>
              </p:blipFill>
              <p:spPr>
                <a:xfrm>
                  <a:off x="5584330" y="4548335"/>
                  <a:ext cx="130680" cy="27360"/>
                </a:xfrm>
                <a:prstGeom prst="rect">
                  <a:avLst/>
                </a:prstGeom>
              </p:spPr>
            </p:pic>
          </mc:Fallback>
        </mc:AlternateContent>
      </p:grpSp>
      <p:grpSp>
        <p:nvGrpSpPr>
          <p:cNvPr id="108" name="Group 107">
            <a:extLst>
              <a:ext uri="{FF2B5EF4-FFF2-40B4-BE49-F238E27FC236}">
                <a16:creationId xmlns:a16="http://schemas.microsoft.com/office/drawing/2014/main" id="{4C68479D-4E8D-2949-B3FB-8726327DF8AD}"/>
              </a:ext>
            </a:extLst>
          </p:cNvPr>
          <p:cNvGrpSpPr/>
          <p:nvPr/>
        </p:nvGrpSpPr>
        <p:grpSpPr>
          <a:xfrm>
            <a:off x="7484770" y="3841655"/>
            <a:ext cx="413280" cy="218520"/>
            <a:chOff x="7484770" y="3841655"/>
            <a:chExt cx="413280" cy="218520"/>
          </a:xfrm>
        </p:grpSpPr>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FC3B9E63-BCCA-EA47-A30A-0C29EDDEF253}"/>
                    </a:ext>
                  </a:extLst>
                </p14:cNvPr>
                <p14:cNvContentPartPr/>
                <p14:nvPr/>
              </p14:nvContentPartPr>
              <p14:xfrm>
                <a:off x="7484770" y="3841655"/>
                <a:ext cx="413280" cy="32040"/>
              </p14:xfrm>
            </p:contentPart>
          </mc:Choice>
          <mc:Fallback xmlns="">
            <p:pic>
              <p:nvPicPr>
                <p:cNvPr id="104" name="Ink 103">
                  <a:extLst>
                    <a:ext uri="{FF2B5EF4-FFF2-40B4-BE49-F238E27FC236}">
                      <a16:creationId xmlns:a16="http://schemas.microsoft.com/office/drawing/2014/main" id="{FC3B9E63-BCCA-EA47-A30A-0C29EDDEF253}"/>
                    </a:ext>
                  </a:extLst>
                </p:cNvPr>
                <p:cNvPicPr/>
                <p:nvPr/>
              </p:nvPicPr>
              <p:blipFill>
                <a:blip r:embed="rId110"/>
                <a:stretch>
                  <a:fillRect/>
                </a:stretch>
              </p:blipFill>
              <p:spPr>
                <a:xfrm>
                  <a:off x="7477203" y="3834095"/>
                  <a:ext cx="428413"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7" name="Ink 106">
                  <a:extLst>
                    <a:ext uri="{FF2B5EF4-FFF2-40B4-BE49-F238E27FC236}">
                      <a16:creationId xmlns:a16="http://schemas.microsoft.com/office/drawing/2014/main" id="{1545E13E-DFA1-1A4F-AE0F-05AFE7CD0C0B}"/>
                    </a:ext>
                  </a:extLst>
                </p14:cNvPr>
                <p14:cNvContentPartPr/>
                <p14:nvPr/>
              </p14:nvContentPartPr>
              <p14:xfrm>
                <a:off x="7675210" y="3865415"/>
                <a:ext cx="206640" cy="194760"/>
              </p14:xfrm>
            </p:contentPart>
          </mc:Choice>
          <mc:Fallback xmlns="">
            <p:pic>
              <p:nvPicPr>
                <p:cNvPr id="107" name="Ink 106">
                  <a:extLst>
                    <a:ext uri="{FF2B5EF4-FFF2-40B4-BE49-F238E27FC236}">
                      <a16:creationId xmlns:a16="http://schemas.microsoft.com/office/drawing/2014/main" id="{1545E13E-DFA1-1A4F-AE0F-05AFE7CD0C0B}"/>
                    </a:ext>
                  </a:extLst>
                </p:cNvPr>
                <p:cNvPicPr/>
                <p:nvPr/>
              </p:nvPicPr>
              <p:blipFill>
                <a:blip r:embed="rId112"/>
                <a:stretch>
                  <a:fillRect/>
                </a:stretch>
              </p:blipFill>
              <p:spPr>
                <a:xfrm>
                  <a:off x="7667650" y="3857869"/>
                  <a:ext cx="221760" cy="209852"/>
                </a:xfrm>
                <a:prstGeom prst="rect">
                  <a:avLst/>
                </a:prstGeom>
              </p:spPr>
            </p:pic>
          </mc:Fallback>
        </mc:AlternateContent>
      </p:grpSp>
      <p:grpSp>
        <p:nvGrpSpPr>
          <p:cNvPr id="116" name="Group 115">
            <a:extLst>
              <a:ext uri="{FF2B5EF4-FFF2-40B4-BE49-F238E27FC236}">
                <a16:creationId xmlns:a16="http://schemas.microsoft.com/office/drawing/2014/main" id="{46CAA9D3-C60A-1B47-9147-5D89A3E2F49F}"/>
              </a:ext>
            </a:extLst>
          </p:cNvPr>
          <p:cNvGrpSpPr/>
          <p:nvPr/>
        </p:nvGrpSpPr>
        <p:grpSpPr>
          <a:xfrm>
            <a:off x="4437010" y="1067495"/>
            <a:ext cx="266400" cy="298080"/>
            <a:chOff x="4437010" y="1067495"/>
            <a:chExt cx="266400" cy="298080"/>
          </a:xfrm>
        </p:grpSpPr>
        <mc:AlternateContent xmlns:mc="http://schemas.openxmlformats.org/markup-compatibility/2006" xmlns:p14="http://schemas.microsoft.com/office/powerpoint/2010/main">
          <mc:Choice Requires="p14">
            <p:contentPart p14:bwMode="auto" r:id="rId113">
              <p14:nvContentPartPr>
                <p14:cNvPr id="109" name="Ink 108">
                  <a:extLst>
                    <a:ext uri="{FF2B5EF4-FFF2-40B4-BE49-F238E27FC236}">
                      <a16:creationId xmlns:a16="http://schemas.microsoft.com/office/drawing/2014/main" id="{5094B977-854B-994C-8421-F7A2F9FC1F03}"/>
                    </a:ext>
                  </a:extLst>
                </p14:cNvPr>
                <p14:cNvContentPartPr/>
                <p14:nvPr/>
              </p14:nvContentPartPr>
              <p14:xfrm>
                <a:off x="4437010" y="1102415"/>
                <a:ext cx="12240" cy="262800"/>
              </p14:xfrm>
            </p:contentPart>
          </mc:Choice>
          <mc:Fallback xmlns="">
            <p:pic>
              <p:nvPicPr>
                <p:cNvPr id="109" name="Ink 108">
                  <a:extLst>
                    <a:ext uri="{FF2B5EF4-FFF2-40B4-BE49-F238E27FC236}">
                      <a16:creationId xmlns:a16="http://schemas.microsoft.com/office/drawing/2014/main" id="{5094B977-854B-994C-8421-F7A2F9FC1F03}"/>
                    </a:ext>
                  </a:extLst>
                </p:cNvPr>
                <p:cNvPicPr/>
                <p:nvPr/>
              </p:nvPicPr>
              <p:blipFill>
                <a:blip r:embed="rId114"/>
                <a:stretch>
                  <a:fillRect/>
                </a:stretch>
              </p:blipFill>
              <p:spPr>
                <a:xfrm>
                  <a:off x="4429450" y="1094855"/>
                  <a:ext cx="273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0" name="Ink 109">
                  <a:extLst>
                    <a:ext uri="{FF2B5EF4-FFF2-40B4-BE49-F238E27FC236}">
                      <a16:creationId xmlns:a16="http://schemas.microsoft.com/office/drawing/2014/main" id="{73AF13E6-B931-A040-8267-1D3F45E818C4}"/>
                    </a:ext>
                  </a:extLst>
                </p14:cNvPr>
                <p14:cNvContentPartPr/>
                <p14:nvPr/>
              </p14:nvContentPartPr>
              <p14:xfrm>
                <a:off x="4456810" y="1067495"/>
                <a:ext cx="234360" cy="298080"/>
              </p14:xfrm>
            </p:contentPart>
          </mc:Choice>
          <mc:Fallback xmlns="">
            <p:pic>
              <p:nvPicPr>
                <p:cNvPr id="110" name="Ink 109">
                  <a:extLst>
                    <a:ext uri="{FF2B5EF4-FFF2-40B4-BE49-F238E27FC236}">
                      <a16:creationId xmlns:a16="http://schemas.microsoft.com/office/drawing/2014/main" id="{73AF13E6-B931-A040-8267-1D3F45E818C4}"/>
                    </a:ext>
                  </a:extLst>
                </p:cNvPr>
                <p:cNvPicPr/>
                <p:nvPr/>
              </p:nvPicPr>
              <p:blipFill>
                <a:blip r:embed="rId116"/>
                <a:stretch>
                  <a:fillRect/>
                </a:stretch>
              </p:blipFill>
              <p:spPr>
                <a:xfrm>
                  <a:off x="4449262" y="1059935"/>
                  <a:ext cx="249457"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1" name="Ink 110">
                  <a:extLst>
                    <a:ext uri="{FF2B5EF4-FFF2-40B4-BE49-F238E27FC236}">
                      <a16:creationId xmlns:a16="http://schemas.microsoft.com/office/drawing/2014/main" id="{0C6AB5EB-5230-8D41-B53B-F80E64537740}"/>
                    </a:ext>
                  </a:extLst>
                </p14:cNvPr>
                <p14:cNvContentPartPr/>
                <p14:nvPr/>
              </p14:nvContentPartPr>
              <p14:xfrm>
                <a:off x="4448890" y="1325255"/>
                <a:ext cx="254520" cy="4320"/>
              </p14:xfrm>
            </p:contentPart>
          </mc:Choice>
          <mc:Fallback xmlns="">
            <p:pic>
              <p:nvPicPr>
                <p:cNvPr id="111" name="Ink 110">
                  <a:extLst>
                    <a:ext uri="{FF2B5EF4-FFF2-40B4-BE49-F238E27FC236}">
                      <a16:creationId xmlns:a16="http://schemas.microsoft.com/office/drawing/2014/main" id="{0C6AB5EB-5230-8D41-B53B-F80E64537740}"/>
                    </a:ext>
                  </a:extLst>
                </p:cNvPr>
                <p:cNvPicPr/>
                <p:nvPr/>
              </p:nvPicPr>
              <p:blipFill>
                <a:blip r:embed="rId118"/>
                <a:stretch>
                  <a:fillRect/>
                </a:stretch>
              </p:blipFill>
              <p:spPr>
                <a:xfrm>
                  <a:off x="4441330" y="1317695"/>
                  <a:ext cx="269640" cy="19440"/>
                </a:xfrm>
                <a:prstGeom prst="rect">
                  <a:avLst/>
                </a:prstGeom>
              </p:spPr>
            </p:pic>
          </mc:Fallback>
        </mc:AlternateContent>
      </p:grpSp>
      <p:grpSp>
        <p:nvGrpSpPr>
          <p:cNvPr id="122" name="Group 121">
            <a:extLst>
              <a:ext uri="{FF2B5EF4-FFF2-40B4-BE49-F238E27FC236}">
                <a16:creationId xmlns:a16="http://schemas.microsoft.com/office/drawing/2014/main" id="{920298D4-D280-554C-BE24-3D27D2FF70FD}"/>
              </a:ext>
            </a:extLst>
          </p:cNvPr>
          <p:cNvGrpSpPr/>
          <p:nvPr/>
        </p:nvGrpSpPr>
        <p:grpSpPr>
          <a:xfrm>
            <a:off x="5051890" y="1666535"/>
            <a:ext cx="504720" cy="534240"/>
            <a:chOff x="5051890" y="1666535"/>
            <a:chExt cx="504720" cy="534240"/>
          </a:xfrm>
        </p:grpSpPr>
        <mc:AlternateContent xmlns:mc="http://schemas.openxmlformats.org/markup-compatibility/2006" xmlns:p14="http://schemas.microsoft.com/office/powerpoint/2010/main">
          <mc:Choice Requires="p14">
            <p:contentPart p14:bwMode="auto" r:id="rId119">
              <p14:nvContentPartPr>
                <p14:cNvPr id="112" name="Ink 111">
                  <a:extLst>
                    <a:ext uri="{FF2B5EF4-FFF2-40B4-BE49-F238E27FC236}">
                      <a16:creationId xmlns:a16="http://schemas.microsoft.com/office/drawing/2014/main" id="{B94ADB5E-D0CE-F647-9AE3-D46CFEA9E1EE}"/>
                    </a:ext>
                  </a:extLst>
                </p14:cNvPr>
                <p14:cNvContentPartPr/>
                <p14:nvPr/>
              </p14:nvContentPartPr>
              <p14:xfrm>
                <a:off x="5063770" y="1959935"/>
                <a:ext cx="16200" cy="240840"/>
              </p14:xfrm>
            </p:contentPart>
          </mc:Choice>
          <mc:Fallback xmlns="">
            <p:pic>
              <p:nvPicPr>
                <p:cNvPr id="112" name="Ink 111">
                  <a:extLst>
                    <a:ext uri="{FF2B5EF4-FFF2-40B4-BE49-F238E27FC236}">
                      <a16:creationId xmlns:a16="http://schemas.microsoft.com/office/drawing/2014/main" id="{B94ADB5E-D0CE-F647-9AE3-D46CFEA9E1EE}"/>
                    </a:ext>
                  </a:extLst>
                </p:cNvPr>
                <p:cNvPicPr/>
                <p:nvPr/>
              </p:nvPicPr>
              <p:blipFill>
                <a:blip r:embed="rId120"/>
                <a:stretch>
                  <a:fillRect/>
                </a:stretch>
              </p:blipFill>
              <p:spPr>
                <a:xfrm>
                  <a:off x="5056210" y="1952364"/>
                  <a:ext cx="31320" cy="255983"/>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3" name="Ink 112">
                  <a:extLst>
                    <a:ext uri="{FF2B5EF4-FFF2-40B4-BE49-F238E27FC236}">
                      <a16:creationId xmlns:a16="http://schemas.microsoft.com/office/drawing/2014/main" id="{655208C2-17FC-E443-92FC-B16D92EB6569}"/>
                    </a:ext>
                  </a:extLst>
                </p14:cNvPr>
                <p14:cNvContentPartPr/>
                <p14:nvPr/>
              </p14:nvContentPartPr>
              <p14:xfrm>
                <a:off x="5051890" y="1920695"/>
                <a:ext cx="194760" cy="266400"/>
              </p14:xfrm>
            </p:contentPart>
          </mc:Choice>
          <mc:Fallback xmlns="">
            <p:pic>
              <p:nvPicPr>
                <p:cNvPr id="113" name="Ink 112">
                  <a:extLst>
                    <a:ext uri="{FF2B5EF4-FFF2-40B4-BE49-F238E27FC236}">
                      <a16:creationId xmlns:a16="http://schemas.microsoft.com/office/drawing/2014/main" id="{655208C2-17FC-E443-92FC-B16D92EB6569}"/>
                    </a:ext>
                  </a:extLst>
                </p:cNvPr>
                <p:cNvPicPr/>
                <p:nvPr/>
              </p:nvPicPr>
              <p:blipFill>
                <a:blip r:embed="rId122"/>
                <a:stretch>
                  <a:fillRect/>
                </a:stretch>
              </p:blipFill>
              <p:spPr>
                <a:xfrm>
                  <a:off x="5044330" y="1913125"/>
                  <a:ext cx="209880" cy="2815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4" name="Ink 113">
                  <a:extLst>
                    <a:ext uri="{FF2B5EF4-FFF2-40B4-BE49-F238E27FC236}">
                      <a16:creationId xmlns:a16="http://schemas.microsoft.com/office/drawing/2014/main" id="{6671E441-B12C-9D41-AD20-34D4005BDF5C}"/>
                    </a:ext>
                  </a:extLst>
                </p14:cNvPr>
                <p14:cNvContentPartPr/>
                <p14:nvPr/>
              </p14:nvContentPartPr>
              <p14:xfrm>
                <a:off x="5068090" y="2166935"/>
                <a:ext cx="186840" cy="28080"/>
              </p14:xfrm>
            </p:contentPart>
          </mc:Choice>
          <mc:Fallback xmlns="">
            <p:pic>
              <p:nvPicPr>
                <p:cNvPr id="114" name="Ink 113">
                  <a:extLst>
                    <a:ext uri="{FF2B5EF4-FFF2-40B4-BE49-F238E27FC236}">
                      <a16:creationId xmlns:a16="http://schemas.microsoft.com/office/drawing/2014/main" id="{6671E441-B12C-9D41-AD20-34D4005BDF5C}"/>
                    </a:ext>
                  </a:extLst>
                </p:cNvPr>
                <p:cNvPicPr/>
                <p:nvPr/>
              </p:nvPicPr>
              <p:blipFill>
                <a:blip r:embed="rId124"/>
                <a:stretch>
                  <a:fillRect/>
                </a:stretch>
              </p:blipFill>
              <p:spPr>
                <a:xfrm>
                  <a:off x="5060530" y="2159375"/>
                  <a:ext cx="201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7" name="Ink 116">
                  <a:extLst>
                    <a:ext uri="{FF2B5EF4-FFF2-40B4-BE49-F238E27FC236}">
                      <a16:creationId xmlns:a16="http://schemas.microsoft.com/office/drawing/2014/main" id="{7B1049D4-1345-A44B-98AA-2CD2355EAC6A}"/>
                    </a:ext>
                  </a:extLst>
                </p14:cNvPr>
                <p14:cNvContentPartPr/>
                <p14:nvPr/>
              </p14:nvContentPartPr>
              <p14:xfrm>
                <a:off x="5234770" y="1666535"/>
                <a:ext cx="12240" cy="182880"/>
              </p14:xfrm>
            </p:contentPart>
          </mc:Choice>
          <mc:Fallback xmlns="">
            <p:pic>
              <p:nvPicPr>
                <p:cNvPr id="117" name="Ink 116">
                  <a:extLst>
                    <a:ext uri="{FF2B5EF4-FFF2-40B4-BE49-F238E27FC236}">
                      <a16:creationId xmlns:a16="http://schemas.microsoft.com/office/drawing/2014/main" id="{7B1049D4-1345-A44B-98AA-2CD2355EAC6A}"/>
                    </a:ext>
                  </a:extLst>
                </p:cNvPr>
                <p:cNvPicPr/>
                <p:nvPr/>
              </p:nvPicPr>
              <p:blipFill>
                <a:blip r:embed="rId126"/>
                <a:stretch>
                  <a:fillRect/>
                </a:stretch>
              </p:blipFill>
              <p:spPr>
                <a:xfrm>
                  <a:off x="5227210" y="1658975"/>
                  <a:ext cx="27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8" name="Ink 117">
                  <a:extLst>
                    <a:ext uri="{FF2B5EF4-FFF2-40B4-BE49-F238E27FC236}">
                      <a16:creationId xmlns:a16="http://schemas.microsoft.com/office/drawing/2014/main" id="{EE705A7D-1A87-9247-A04C-C31D33130ACB}"/>
                    </a:ext>
                  </a:extLst>
                </p14:cNvPr>
                <p14:cNvContentPartPr/>
                <p14:nvPr/>
              </p14:nvContentPartPr>
              <p14:xfrm>
                <a:off x="5278330" y="1754015"/>
                <a:ext cx="75600" cy="75600"/>
              </p14:xfrm>
            </p:contentPart>
          </mc:Choice>
          <mc:Fallback xmlns="">
            <p:pic>
              <p:nvPicPr>
                <p:cNvPr id="118" name="Ink 117">
                  <a:extLst>
                    <a:ext uri="{FF2B5EF4-FFF2-40B4-BE49-F238E27FC236}">
                      <a16:creationId xmlns:a16="http://schemas.microsoft.com/office/drawing/2014/main" id="{EE705A7D-1A87-9247-A04C-C31D33130ACB}"/>
                    </a:ext>
                  </a:extLst>
                </p:cNvPr>
                <p:cNvPicPr/>
                <p:nvPr/>
              </p:nvPicPr>
              <p:blipFill>
                <a:blip r:embed="rId128"/>
                <a:stretch>
                  <a:fillRect/>
                </a:stretch>
              </p:blipFill>
              <p:spPr>
                <a:xfrm>
                  <a:off x="5270806" y="1746491"/>
                  <a:ext cx="90648" cy="9064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9" name="Ink 118">
                  <a:extLst>
                    <a:ext uri="{FF2B5EF4-FFF2-40B4-BE49-F238E27FC236}">
                      <a16:creationId xmlns:a16="http://schemas.microsoft.com/office/drawing/2014/main" id="{E94DA933-A6E0-0E49-B248-B324E399DFE9}"/>
                    </a:ext>
                  </a:extLst>
                </p14:cNvPr>
                <p14:cNvContentPartPr/>
                <p14:nvPr/>
              </p14:nvContentPartPr>
              <p14:xfrm>
                <a:off x="5367250" y="1773815"/>
                <a:ext cx="66240" cy="67680"/>
              </p14:xfrm>
            </p:contentPart>
          </mc:Choice>
          <mc:Fallback xmlns="">
            <p:pic>
              <p:nvPicPr>
                <p:cNvPr id="119" name="Ink 118">
                  <a:extLst>
                    <a:ext uri="{FF2B5EF4-FFF2-40B4-BE49-F238E27FC236}">
                      <a16:creationId xmlns:a16="http://schemas.microsoft.com/office/drawing/2014/main" id="{E94DA933-A6E0-0E49-B248-B324E399DFE9}"/>
                    </a:ext>
                  </a:extLst>
                </p:cNvPr>
                <p:cNvPicPr/>
                <p:nvPr/>
              </p:nvPicPr>
              <p:blipFill>
                <a:blip r:embed="rId130"/>
                <a:stretch>
                  <a:fillRect/>
                </a:stretch>
              </p:blipFill>
              <p:spPr>
                <a:xfrm>
                  <a:off x="5359649" y="1766255"/>
                  <a:ext cx="81443"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0" name="Ink 119">
                  <a:extLst>
                    <a:ext uri="{FF2B5EF4-FFF2-40B4-BE49-F238E27FC236}">
                      <a16:creationId xmlns:a16="http://schemas.microsoft.com/office/drawing/2014/main" id="{F8B58069-9439-E64E-B3D3-AEBFB4A93F76}"/>
                    </a:ext>
                  </a:extLst>
                </p14:cNvPr>
                <p14:cNvContentPartPr/>
                <p14:nvPr/>
              </p14:nvContentPartPr>
              <p14:xfrm>
                <a:off x="5488570" y="1734215"/>
                <a:ext cx="59760" cy="115560"/>
              </p14:xfrm>
            </p:contentPart>
          </mc:Choice>
          <mc:Fallback xmlns="">
            <p:pic>
              <p:nvPicPr>
                <p:cNvPr id="120" name="Ink 119">
                  <a:extLst>
                    <a:ext uri="{FF2B5EF4-FFF2-40B4-BE49-F238E27FC236}">
                      <a16:creationId xmlns:a16="http://schemas.microsoft.com/office/drawing/2014/main" id="{F8B58069-9439-E64E-B3D3-AEBFB4A93F76}"/>
                    </a:ext>
                  </a:extLst>
                </p:cNvPr>
                <p:cNvPicPr/>
                <p:nvPr/>
              </p:nvPicPr>
              <p:blipFill>
                <a:blip r:embed="rId132"/>
                <a:stretch>
                  <a:fillRect/>
                </a:stretch>
              </p:blipFill>
              <p:spPr>
                <a:xfrm>
                  <a:off x="5481010" y="1726655"/>
                  <a:ext cx="74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1" name="Ink 120">
                  <a:extLst>
                    <a:ext uri="{FF2B5EF4-FFF2-40B4-BE49-F238E27FC236}">
                      <a16:creationId xmlns:a16="http://schemas.microsoft.com/office/drawing/2014/main" id="{E204A3E1-E760-3A40-B893-CF7046BE5F78}"/>
                    </a:ext>
                  </a:extLst>
                </p14:cNvPr>
                <p14:cNvContentPartPr/>
                <p14:nvPr/>
              </p14:nvContentPartPr>
              <p14:xfrm>
                <a:off x="5451130" y="1750055"/>
                <a:ext cx="105480" cy="32040"/>
              </p14:xfrm>
            </p:contentPart>
          </mc:Choice>
          <mc:Fallback xmlns="">
            <p:pic>
              <p:nvPicPr>
                <p:cNvPr id="121" name="Ink 120">
                  <a:extLst>
                    <a:ext uri="{FF2B5EF4-FFF2-40B4-BE49-F238E27FC236}">
                      <a16:creationId xmlns:a16="http://schemas.microsoft.com/office/drawing/2014/main" id="{E204A3E1-E760-3A40-B893-CF7046BE5F78}"/>
                    </a:ext>
                  </a:extLst>
                </p:cNvPr>
                <p:cNvPicPr/>
                <p:nvPr/>
              </p:nvPicPr>
              <p:blipFill>
                <a:blip r:embed="rId134"/>
                <a:stretch>
                  <a:fillRect/>
                </a:stretch>
              </p:blipFill>
              <p:spPr>
                <a:xfrm>
                  <a:off x="5443570" y="1742579"/>
                  <a:ext cx="120600" cy="46992"/>
                </a:xfrm>
                <a:prstGeom prst="rect">
                  <a:avLst/>
                </a:prstGeom>
              </p:spPr>
            </p:pic>
          </mc:Fallback>
        </mc:AlternateContent>
      </p:grpSp>
      <p:grpSp>
        <p:nvGrpSpPr>
          <p:cNvPr id="154" name="Group 153">
            <a:extLst>
              <a:ext uri="{FF2B5EF4-FFF2-40B4-BE49-F238E27FC236}">
                <a16:creationId xmlns:a16="http://schemas.microsoft.com/office/drawing/2014/main" id="{7285E5DF-0ECF-3842-8582-20780CB45856}"/>
              </a:ext>
            </a:extLst>
          </p:cNvPr>
          <p:cNvGrpSpPr/>
          <p:nvPr/>
        </p:nvGrpSpPr>
        <p:grpSpPr>
          <a:xfrm>
            <a:off x="4104370" y="2690015"/>
            <a:ext cx="729720" cy="167760"/>
            <a:chOff x="4104370" y="2690015"/>
            <a:chExt cx="729720" cy="167760"/>
          </a:xfrm>
        </p:grpSpPr>
        <mc:AlternateContent xmlns:mc="http://schemas.openxmlformats.org/markup-compatibility/2006" xmlns:p14="http://schemas.microsoft.com/office/powerpoint/2010/main">
          <mc:Choice Requires="p14">
            <p:contentPart p14:bwMode="auto" r:id="rId135">
              <p14:nvContentPartPr>
                <p14:cNvPr id="138" name="Ink 137">
                  <a:extLst>
                    <a:ext uri="{FF2B5EF4-FFF2-40B4-BE49-F238E27FC236}">
                      <a16:creationId xmlns:a16="http://schemas.microsoft.com/office/drawing/2014/main" id="{9EDEA1B5-B43A-8B42-9D84-81B8AF0557EA}"/>
                    </a:ext>
                  </a:extLst>
                </p14:cNvPr>
                <p14:cNvContentPartPr/>
                <p14:nvPr/>
              </p14:nvContentPartPr>
              <p14:xfrm>
                <a:off x="4104370" y="2690015"/>
                <a:ext cx="66960" cy="151200"/>
              </p14:xfrm>
            </p:contentPart>
          </mc:Choice>
          <mc:Fallback xmlns="">
            <p:pic>
              <p:nvPicPr>
                <p:cNvPr id="138" name="Ink 137">
                  <a:extLst>
                    <a:ext uri="{FF2B5EF4-FFF2-40B4-BE49-F238E27FC236}">
                      <a16:creationId xmlns:a16="http://schemas.microsoft.com/office/drawing/2014/main" id="{9EDEA1B5-B43A-8B42-9D84-81B8AF0557EA}"/>
                    </a:ext>
                  </a:extLst>
                </p:cNvPr>
                <p:cNvPicPr/>
                <p:nvPr/>
              </p:nvPicPr>
              <p:blipFill>
                <a:blip r:embed="rId136"/>
                <a:stretch>
                  <a:fillRect/>
                </a:stretch>
              </p:blipFill>
              <p:spPr>
                <a:xfrm>
                  <a:off x="4096810" y="2682455"/>
                  <a:ext cx="82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9" name="Ink 138">
                  <a:extLst>
                    <a:ext uri="{FF2B5EF4-FFF2-40B4-BE49-F238E27FC236}">
                      <a16:creationId xmlns:a16="http://schemas.microsoft.com/office/drawing/2014/main" id="{A1F9147B-C9F7-4043-B70C-8BD9AA351CA6}"/>
                    </a:ext>
                  </a:extLst>
                </p14:cNvPr>
                <p14:cNvContentPartPr/>
                <p14:nvPr/>
              </p14:nvContentPartPr>
              <p14:xfrm>
                <a:off x="4178890" y="2691095"/>
                <a:ext cx="95760" cy="158760"/>
              </p14:xfrm>
            </p:contentPart>
          </mc:Choice>
          <mc:Fallback xmlns="">
            <p:pic>
              <p:nvPicPr>
                <p:cNvPr id="139" name="Ink 138">
                  <a:extLst>
                    <a:ext uri="{FF2B5EF4-FFF2-40B4-BE49-F238E27FC236}">
                      <a16:creationId xmlns:a16="http://schemas.microsoft.com/office/drawing/2014/main" id="{A1F9147B-C9F7-4043-B70C-8BD9AA351CA6}"/>
                    </a:ext>
                  </a:extLst>
                </p:cNvPr>
                <p:cNvPicPr/>
                <p:nvPr/>
              </p:nvPicPr>
              <p:blipFill>
                <a:blip r:embed="rId138"/>
                <a:stretch>
                  <a:fillRect/>
                </a:stretch>
              </p:blipFill>
              <p:spPr>
                <a:xfrm>
                  <a:off x="4171301" y="2683535"/>
                  <a:ext cx="110937"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0" name="Ink 139">
                  <a:extLst>
                    <a:ext uri="{FF2B5EF4-FFF2-40B4-BE49-F238E27FC236}">
                      <a16:creationId xmlns:a16="http://schemas.microsoft.com/office/drawing/2014/main" id="{64B15429-7176-3D44-9D02-420D1E20C7F3}"/>
                    </a:ext>
                  </a:extLst>
                </p14:cNvPr>
                <p14:cNvContentPartPr/>
                <p14:nvPr/>
              </p14:nvContentPartPr>
              <p14:xfrm>
                <a:off x="4274290" y="2833655"/>
                <a:ext cx="4320" cy="24120"/>
              </p14:xfrm>
            </p:contentPart>
          </mc:Choice>
          <mc:Fallback xmlns="">
            <p:pic>
              <p:nvPicPr>
                <p:cNvPr id="140" name="Ink 139">
                  <a:extLst>
                    <a:ext uri="{FF2B5EF4-FFF2-40B4-BE49-F238E27FC236}">
                      <a16:creationId xmlns:a16="http://schemas.microsoft.com/office/drawing/2014/main" id="{64B15429-7176-3D44-9D02-420D1E20C7F3}"/>
                    </a:ext>
                  </a:extLst>
                </p:cNvPr>
                <p:cNvPicPr/>
                <p:nvPr/>
              </p:nvPicPr>
              <p:blipFill>
                <a:blip r:embed="rId140"/>
                <a:stretch>
                  <a:fillRect/>
                </a:stretch>
              </p:blipFill>
              <p:spPr>
                <a:xfrm>
                  <a:off x="4266730" y="2826095"/>
                  <a:ext cx="19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1" name="Ink 140">
                  <a:extLst>
                    <a:ext uri="{FF2B5EF4-FFF2-40B4-BE49-F238E27FC236}">
                      <a16:creationId xmlns:a16="http://schemas.microsoft.com/office/drawing/2014/main" id="{12D49551-452A-F841-925D-0F6DA37579D9}"/>
                    </a:ext>
                  </a:extLst>
                </p14:cNvPr>
                <p14:cNvContentPartPr/>
                <p14:nvPr/>
              </p14:nvContentPartPr>
              <p14:xfrm>
                <a:off x="4365370" y="2750135"/>
                <a:ext cx="4320" cy="8280"/>
              </p14:xfrm>
            </p:contentPart>
          </mc:Choice>
          <mc:Fallback xmlns="">
            <p:pic>
              <p:nvPicPr>
                <p:cNvPr id="141" name="Ink 140">
                  <a:extLst>
                    <a:ext uri="{FF2B5EF4-FFF2-40B4-BE49-F238E27FC236}">
                      <a16:creationId xmlns:a16="http://schemas.microsoft.com/office/drawing/2014/main" id="{12D49551-452A-F841-925D-0F6DA37579D9}"/>
                    </a:ext>
                  </a:extLst>
                </p:cNvPr>
                <p:cNvPicPr/>
                <p:nvPr/>
              </p:nvPicPr>
              <p:blipFill>
                <a:blip r:embed="rId142"/>
                <a:stretch>
                  <a:fillRect/>
                </a:stretch>
              </p:blipFill>
              <p:spPr>
                <a:xfrm>
                  <a:off x="4357810" y="2742575"/>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2" name="Ink 141">
                  <a:extLst>
                    <a:ext uri="{FF2B5EF4-FFF2-40B4-BE49-F238E27FC236}">
                      <a16:creationId xmlns:a16="http://schemas.microsoft.com/office/drawing/2014/main" id="{844024D5-3375-6F42-8A64-824D27E39EB9}"/>
                    </a:ext>
                  </a:extLst>
                </p14:cNvPr>
                <p14:cNvContentPartPr/>
                <p14:nvPr/>
              </p14:nvContentPartPr>
              <p14:xfrm>
                <a:off x="4345570" y="2707295"/>
                <a:ext cx="66960" cy="130320"/>
              </p14:xfrm>
            </p:contentPart>
          </mc:Choice>
          <mc:Fallback xmlns="">
            <p:pic>
              <p:nvPicPr>
                <p:cNvPr id="142" name="Ink 141">
                  <a:extLst>
                    <a:ext uri="{FF2B5EF4-FFF2-40B4-BE49-F238E27FC236}">
                      <a16:creationId xmlns:a16="http://schemas.microsoft.com/office/drawing/2014/main" id="{844024D5-3375-6F42-8A64-824D27E39EB9}"/>
                    </a:ext>
                  </a:extLst>
                </p:cNvPr>
                <p:cNvPicPr/>
                <p:nvPr/>
              </p:nvPicPr>
              <p:blipFill>
                <a:blip r:embed="rId144"/>
                <a:stretch>
                  <a:fillRect/>
                </a:stretch>
              </p:blipFill>
              <p:spPr>
                <a:xfrm>
                  <a:off x="4338010" y="2699735"/>
                  <a:ext cx="82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4" name="Ink 143">
                  <a:extLst>
                    <a:ext uri="{FF2B5EF4-FFF2-40B4-BE49-F238E27FC236}">
                      <a16:creationId xmlns:a16="http://schemas.microsoft.com/office/drawing/2014/main" id="{57AAC60C-0218-774B-8E8E-D8F327740C81}"/>
                    </a:ext>
                  </a:extLst>
                </p14:cNvPr>
                <p14:cNvContentPartPr/>
                <p14:nvPr/>
              </p14:nvContentPartPr>
              <p14:xfrm>
                <a:off x="4488490" y="2710175"/>
                <a:ext cx="12240" cy="146880"/>
              </p14:xfrm>
            </p:contentPart>
          </mc:Choice>
          <mc:Fallback xmlns="">
            <p:pic>
              <p:nvPicPr>
                <p:cNvPr id="144" name="Ink 143">
                  <a:extLst>
                    <a:ext uri="{FF2B5EF4-FFF2-40B4-BE49-F238E27FC236}">
                      <a16:creationId xmlns:a16="http://schemas.microsoft.com/office/drawing/2014/main" id="{57AAC60C-0218-774B-8E8E-D8F327740C81}"/>
                    </a:ext>
                  </a:extLst>
                </p:cNvPr>
                <p:cNvPicPr/>
                <p:nvPr/>
              </p:nvPicPr>
              <p:blipFill>
                <a:blip r:embed="rId146"/>
                <a:stretch>
                  <a:fillRect/>
                </a:stretch>
              </p:blipFill>
              <p:spPr>
                <a:xfrm>
                  <a:off x="4481146" y="2702615"/>
                  <a:ext cx="26928"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5" name="Ink 144">
                  <a:extLst>
                    <a:ext uri="{FF2B5EF4-FFF2-40B4-BE49-F238E27FC236}">
                      <a16:creationId xmlns:a16="http://schemas.microsoft.com/office/drawing/2014/main" id="{0395AB18-6F40-D040-9762-04FF2A692B07}"/>
                    </a:ext>
                  </a:extLst>
                </p14:cNvPr>
                <p14:cNvContentPartPr/>
                <p14:nvPr/>
              </p14:nvContentPartPr>
              <p14:xfrm>
                <a:off x="4476610" y="2695415"/>
                <a:ext cx="91080" cy="146160"/>
              </p14:xfrm>
            </p:contentPart>
          </mc:Choice>
          <mc:Fallback xmlns="">
            <p:pic>
              <p:nvPicPr>
                <p:cNvPr id="145" name="Ink 144">
                  <a:extLst>
                    <a:ext uri="{FF2B5EF4-FFF2-40B4-BE49-F238E27FC236}">
                      <a16:creationId xmlns:a16="http://schemas.microsoft.com/office/drawing/2014/main" id="{0395AB18-6F40-D040-9762-04FF2A692B07}"/>
                    </a:ext>
                  </a:extLst>
                </p:cNvPr>
                <p:cNvPicPr/>
                <p:nvPr/>
              </p:nvPicPr>
              <p:blipFill>
                <a:blip r:embed="rId148"/>
                <a:stretch>
                  <a:fillRect/>
                </a:stretch>
              </p:blipFill>
              <p:spPr>
                <a:xfrm>
                  <a:off x="4469080" y="2687855"/>
                  <a:ext cx="1061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6" name="Ink 145">
                  <a:extLst>
                    <a:ext uri="{FF2B5EF4-FFF2-40B4-BE49-F238E27FC236}">
                      <a16:creationId xmlns:a16="http://schemas.microsoft.com/office/drawing/2014/main" id="{6FD8778E-CFB1-0640-8895-EDA6D74A5841}"/>
                    </a:ext>
                  </a:extLst>
                </p14:cNvPr>
                <p14:cNvContentPartPr/>
                <p14:nvPr/>
              </p14:nvContentPartPr>
              <p14:xfrm>
                <a:off x="4631410" y="2738255"/>
                <a:ext cx="87840" cy="107640"/>
              </p14:xfrm>
            </p:contentPart>
          </mc:Choice>
          <mc:Fallback xmlns="">
            <p:pic>
              <p:nvPicPr>
                <p:cNvPr id="146" name="Ink 145">
                  <a:extLst>
                    <a:ext uri="{FF2B5EF4-FFF2-40B4-BE49-F238E27FC236}">
                      <a16:creationId xmlns:a16="http://schemas.microsoft.com/office/drawing/2014/main" id="{6FD8778E-CFB1-0640-8895-EDA6D74A5841}"/>
                    </a:ext>
                  </a:extLst>
                </p:cNvPr>
                <p:cNvPicPr/>
                <p:nvPr/>
              </p:nvPicPr>
              <p:blipFill>
                <a:blip r:embed="rId150"/>
                <a:stretch>
                  <a:fillRect/>
                </a:stretch>
              </p:blipFill>
              <p:spPr>
                <a:xfrm>
                  <a:off x="4623850" y="2730670"/>
                  <a:ext cx="102960" cy="12281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7" name="Ink 146">
                  <a:extLst>
                    <a:ext uri="{FF2B5EF4-FFF2-40B4-BE49-F238E27FC236}">
                      <a16:creationId xmlns:a16="http://schemas.microsoft.com/office/drawing/2014/main" id="{985D6365-3F8D-C641-BCCF-586898882D1E}"/>
                    </a:ext>
                  </a:extLst>
                </p14:cNvPr>
                <p14:cNvContentPartPr/>
                <p14:nvPr/>
              </p14:nvContentPartPr>
              <p14:xfrm>
                <a:off x="4643290" y="2706575"/>
                <a:ext cx="87840" cy="24120"/>
              </p14:xfrm>
            </p:contentPart>
          </mc:Choice>
          <mc:Fallback xmlns="">
            <p:pic>
              <p:nvPicPr>
                <p:cNvPr id="147" name="Ink 146">
                  <a:extLst>
                    <a:ext uri="{FF2B5EF4-FFF2-40B4-BE49-F238E27FC236}">
                      <a16:creationId xmlns:a16="http://schemas.microsoft.com/office/drawing/2014/main" id="{985D6365-3F8D-C641-BCCF-586898882D1E}"/>
                    </a:ext>
                  </a:extLst>
                </p:cNvPr>
                <p:cNvPicPr/>
                <p:nvPr/>
              </p:nvPicPr>
              <p:blipFill>
                <a:blip r:embed="rId152"/>
                <a:stretch>
                  <a:fillRect/>
                </a:stretch>
              </p:blipFill>
              <p:spPr>
                <a:xfrm>
                  <a:off x="4635730" y="2699015"/>
                  <a:ext cx="102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8" name="Ink 147">
                  <a:extLst>
                    <a:ext uri="{FF2B5EF4-FFF2-40B4-BE49-F238E27FC236}">
                      <a16:creationId xmlns:a16="http://schemas.microsoft.com/office/drawing/2014/main" id="{8B709027-5DA5-754F-8F4C-1E26A824784C}"/>
                    </a:ext>
                  </a:extLst>
                </p14:cNvPr>
                <p14:cNvContentPartPr/>
                <p14:nvPr/>
              </p14:nvContentPartPr>
              <p14:xfrm>
                <a:off x="4639690" y="2754095"/>
                <a:ext cx="95040" cy="39960"/>
              </p14:xfrm>
            </p:contentPart>
          </mc:Choice>
          <mc:Fallback xmlns="">
            <p:pic>
              <p:nvPicPr>
                <p:cNvPr id="148" name="Ink 147">
                  <a:extLst>
                    <a:ext uri="{FF2B5EF4-FFF2-40B4-BE49-F238E27FC236}">
                      <a16:creationId xmlns:a16="http://schemas.microsoft.com/office/drawing/2014/main" id="{8B709027-5DA5-754F-8F4C-1E26A824784C}"/>
                    </a:ext>
                  </a:extLst>
                </p:cNvPr>
                <p:cNvPicPr/>
                <p:nvPr/>
              </p:nvPicPr>
              <p:blipFill>
                <a:blip r:embed="rId154"/>
                <a:stretch>
                  <a:fillRect/>
                </a:stretch>
              </p:blipFill>
              <p:spPr>
                <a:xfrm>
                  <a:off x="4632130" y="2746535"/>
                  <a:ext cx="110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0" name="Ink 149">
                  <a:extLst>
                    <a:ext uri="{FF2B5EF4-FFF2-40B4-BE49-F238E27FC236}">
                      <a16:creationId xmlns:a16="http://schemas.microsoft.com/office/drawing/2014/main" id="{79456E6A-60B0-6D45-9867-5E1A530C0895}"/>
                    </a:ext>
                  </a:extLst>
                </p14:cNvPr>
                <p14:cNvContentPartPr/>
                <p14:nvPr/>
              </p14:nvContentPartPr>
              <p14:xfrm>
                <a:off x="4813930" y="2746175"/>
                <a:ext cx="4320" cy="4320"/>
              </p14:xfrm>
            </p:contentPart>
          </mc:Choice>
          <mc:Fallback xmlns="">
            <p:pic>
              <p:nvPicPr>
                <p:cNvPr id="150" name="Ink 149">
                  <a:extLst>
                    <a:ext uri="{FF2B5EF4-FFF2-40B4-BE49-F238E27FC236}">
                      <a16:creationId xmlns:a16="http://schemas.microsoft.com/office/drawing/2014/main" id="{79456E6A-60B0-6D45-9867-5E1A530C0895}"/>
                    </a:ext>
                  </a:extLst>
                </p:cNvPr>
                <p:cNvPicPr/>
                <p:nvPr/>
              </p:nvPicPr>
              <p:blipFill>
                <a:blip r:embed="rId156"/>
                <a:stretch>
                  <a:fillRect/>
                </a:stretch>
              </p:blipFill>
              <p:spPr>
                <a:xfrm>
                  <a:off x="4806370" y="2738615"/>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1" name="Ink 150">
                  <a:extLst>
                    <a:ext uri="{FF2B5EF4-FFF2-40B4-BE49-F238E27FC236}">
                      <a16:creationId xmlns:a16="http://schemas.microsoft.com/office/drawing/2014/main" id="{EBCF523B-FF92-A143-B096-DA4C3C8A18F4}"/>
                    </a:ext>
                  </a:extLst>
                </p14:cNvPr>
                <p14:cNvContentPartPr/>
                <p14:nvPr/>
              </p14:nvContentPartPr>
              <p14:xfrm>
                <a:off x="4825810" y="2821775"/>
                <a:ext cx="360" cy="360"/>
              </p14:xfrm>
            </p:contentPart>
          </mc:Choice>
          <mc:Fallback xmlns="">
            <p:pic>
              <p:nvPicPr>
                <p:cNvPr id="151" name="Ink 150">
                  <a:extLst>
                    <a:ext uri="{FF2B5EF4-FFF2-40B4-BE49-F238E27FC236}">
                      <a16:creationId xmlns:a16="http://schemas.microsoft.com/office/drawing/2014/main" id="{EBCF523B-FF92-A143-B096-DA4C3C8A18F4}"/>
                    </a:ext>
                  </a:extLst>
                </p:cNvPr>
                <p:cNvPicPr/>
                <p:nvPr/>
              </p:nvPicPr>
              <p:blipFill>
                <a:blip r:embed="rId158"/>
                <a:stretch>
                  <a:fillRect/>
                </a:stretch>
              </p:blipFill>
              <p:spPr>
                <a:xfrm>
                  <a:off x="4818250" y="2814215"/>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3" name="Ink 152">
                  <a:extLst>
                    <a:ext uri="{FF2B5EF4-FFF2-40B4-BE49-F238E27FC236}">
                      <a16:creationId xmlns:a16="http://schemas.microsoft.com/office/drawing/2014/main" id="{27383C01-FB71-184B-99F9-046FE318BC88}"/>
                    </a:ext>
                  </a:extLst>
                </p14:cNvPr>
                <p14:cNvContentPartPr/>
                <p14:nvPr/>
              </p14:nvContentPartPr>
              <p14:xfrm>
                <a:off x="4821850" y="2821775"/>
                <a:ext cx="12240" cy="8280"/>
              </p14:xfrm>
            </p:contentPart>
          </mc:Choice>
          <mc:Fallback xmlns="">
            <p:pic>
              <p:nvPicPr>
                <p:cNvPr id="153" name="Ink 152">
                  <a:extLst>
                    <a:ext uri="{FF2B5EF4-FFF2-40B4-BE49-F238E27FC236}">
                      <a16:creationId xmlns:a16="http://schemas.microsoft.com/office/drawing/2014/main" id="{27383C01-FB71-184B-99F9-046FE318BC88}"/>
                    </a:ext>
                  </a:extLst>
                </p:cNvPr>
                <p:cNvPicPr/>
                <p:nvPr/>
              </p:nvPicPr>
              <p:blipFill>
                <a:blip r:embed="rId160"/>
                <a:stretch>
                  <a:fillRect/>
                </a:stretch>
              </p:blipFill>
              <p:spPr>
                <a:xfrm>
                  <a:off x="4814290" y="2814215"/>
                  <a:ext cx="27360" cy="23400"/>
                </a:xfrm>
                <a:prstGeom prst="rect">
                  <a:avLst/>
                </a:prstGeom>
              </p:spPr>
            </p:pic>
          </mc:Fallback>
        </mc:AlternateContent>
      </p:grpSp>
      <p:grpSp>
        <p:nvGrpSpPr>
          <p:cNvPr id="166" name="Group 165">
            <a:extLst>
              <a:ext uri="{FF2B5EF4-FFF2-40B4-BE49-F238E27FC236}">
                <a16:creationId xmlns:a16="http://schemas.microsoft.com/office/drawing/2014/main" id="{6EE4611A-7876-3F4F-90DB-687D0B60DABB}"/>
              </a:ext>
            </a:extLst>
          </p:cNvPr>
          <p:cNvGrpSpPr/>
          <p:nvPr/>
        </p:nvGrpSpPr>
        <p:grpSpPr>
          <a:xfrm>
            <a:off x="504370" y="1166495"/>
            <a:ext cx="1006200" cy="250920"/>
            <a:chOff x="504370" y="1166495"/>
            <a:chExt cx="1006200" cy="250920"/>
          </a:xfrm>
        </p:grpSpPr>
        <mc:AlternateContent xmlns:mc="http://schemas.openxmlformats.org/markup-compatibility/2006" xmlns:p14="http://schemas.microsoft.com/office/powerpoint/2010/main">
          <mc:Choice Requires="p14">
            <p:contentPart p14:bwMode="auto" r:id="rId161">
              <p14:nvContentPartPr>
                <p14:cNvPr id="156" name="Ink 155">
                  <a:extLst>
                    <a:ext uri="{FF2B5EF4-FFF2-40B4-BE49-F238E27FC236}">
                      <a16:creationId xmlns:a16="http://schemas.microsoft.com/office/drawing/2014/main" id="{E47691D2-E6DF-7941-9E27-5D2EEE582870}"/>
                    </a:ext>
                  </a:extLst>
                </p14:cNvPr>
                <p14:cNvContentPartPr/>
                <p14:nvPr/>
              </p14:nvContentPartPr>
              <p14:xfrm>
                <a:off x="504370" y="1174415"/>
                <a:ext cx="102960" cy="115560"/>
              </p14:xfrm>
            </p:contentPart>
          </mc:Choice>
          <mc:Fallback xmlns="">
            <p:pic>
              <p:nvPicPr>
                <p:cNvPr id="156" name="Ink 155">
                  <a:extLst>
                    <a:ext uri="{FF2B5EF4-FFF2-40B4-BE49-F238E27FC236}">
                      <a16:creationId xmlns:a16="http://schemas.microsoft.com/office/drawing/2014/main" id="{E47691D2-E6DF-7941-9E27-5D2EEE582870}"/>
                    </a:ext>
                  </a:extLst>
                </p:cNvPr>
                <p:cNvPicPr/>
                <p:nvPr/>
              </p:nvPicPr>
              <p:blipFill>
                <a:blip r:embed="rId162"/>
                <a:stretch>
                  <a:fillRect/>
                </a:stretch>
              </p:blipFill>
              <p:spPr>
                <a:xfrm>
                  <a:off x="496836" y="1166855"/>
                  <a:ext cx="118027"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7" name="Ink 156">
                  <a:extLst>
                    <a:ext uri="{FF2B5EF4-FFF2-40B4-BE49-F238E27FC236}">
                      <a16:creationId xmlns:a16="http://schemas.microsoft.com/office/drawing/2014/main" id="{82BF6E64-5C6B-1A43-9AB6-B944671CEFB5}"/>
                    </a:ext>
                  </a:extLst>
                </p14:cNvPr>
                <p14:cNvContentPartPr/>
                <p14:nvPr/>
              </p14:nvContentPartPr>
              <p14:xfrm>
                <a:off x="654490" y="1182335"/>
                <a:ext cx="71280" cy="91800"/>
              </p14:xfrm>
            </p:contentPart>
          </mc:Choice>
          <mc:Fallback xmlns="">
            <p:pic>
              <p:nvPicPr>
                <p:cNvPr id="157" name="Ink 156">
                  <a:extLst>
                    <a:ext uri="{FF2B5EF4-FFF2-40B4-BE49-F238E27FC236}">
                      <a16:creationId xmlns:a16="http://schemas.microsoft.com/office/drawing/2014/main" id="{82BF6E64-5C6B-1A43-9AB6-B944671CEFB5}"/>
                    </a:ext>
                  </a:extLst>
                </p:cNvPr>
                <p:cNvPicPr/>
                <p:nvPr/>
              </p:nvPicPr>
              <p:blipFill>
                <a:blip r:embed="rId164"/>
                <a:stretch>
                  <a:fillRect/>
                </a:stretch>
              </p:blipFill>
              <p:spPr>
                <a:xfrm>
                  <a:off x="646930" y="1174775"/>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8" name="Ink 157">
                  <a:extLst>
                    <a:ext uri="{FF2B5EF4-FFF2-40B4-BE49-F238E27FC236}">
                      <a16:creationId xmlns:a16="http://schemas.microsoft.com/office/drawing/2014/main" id="{05BD2EA8-7195-A14A-8A6B-33E13A71EEEE}"/>
                    </a:ext>
                  </a:extLst>
                </p14:cNvPr>
                <p14:cNvContentPartPr/>
                <p14:nvPr/>
              </p14:nvContentPartPr>
              <p14:xfrm>
                <a:off x="765730" y="1202495"/>
                <a:ext cx="111600" cy="91080"/>
              </p14:xfrm>
            </p:contentPart>
          </mc:Choice>
          <mc:Fallback xmlns="">
            <p:pic>
              <p:nvPicPr>
                <p:cNvPr id="158" name="Ink 157">
                  <a:extLst>
                    <a:ext uri="{FF2B5EF4-FFF2-40B4-BE49-F238E27FC236}">
                      <a16:creationId xmlns:a16="http://schemas.microsoft.com/office/drawing/2014/main" id="{05BD2EA8-7195-A14A-8A6B-33E13A71EEEE}"/>
                    </a:ext>
                  </a:extLst>
                </p:cNvPr>
                <p:cNvPicPr/>
                <p:nvPr/>
              </p:nvPicPr>
              <p:blipFill>
                <a:blip r:embed="rId166"/>
                <a:stretch>
                  <a:fillRect/>
                </a:stretch>
              </p:blipFill>
              <p:spPr>
                <a:xfrm>
                  <a:off x="758146" y="1194935"/>
                  <a:ext cx="126769"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59" name="Ink 158">
                  <a:extLst>
                    <a:ext uri="{FF2B5EF4-FFF2-40B4-BE49-F238E27FC236}">
                      <a16:creationId xmlns:a16="http://schemas.microsoft.com/office/drawing/2014/main" id="{F3CD5DCC-B317-C247-8C17-4E2CB4092E9D}"/>
                    </a:ext>
                  </a:extLst>
                </p14:cNvPr>
                <p14:cNvContentPartPr/>
                <p14:nvPr/>
              </p14:nvContentPartPr>
              <p14:xfrm>
                <a:off x="892810" y="1198895"/>
                <a:ext cx="75600" cy="218520"/>
              </p14:xfrm>
            </p:contentPart>
          </mc:Choice>
          <mc:Fallback xmlns="">
            <p:pic>
              <p:nvPicPr>
                <p:cNvPr id="159" name="Ink 158">
                  <a:extLst>
                    <a:ext uri="{FF2B5EF4-FFF2-40B4-BE49-F238E27FC236}">
                      <a16:creationId xmlns:a16="http://schemas.microsoft.com/office/drawing/2014/main" id="{F3CD5DCC-B317-C247-8C17-4E2CB4092E9D}"/>
                    </a:ext>
                  </a:extLst>
                </p:cNvPr>
                <p:cNvPicPr/>
                <p:nvPr/>
              </p:nvPicPr>
              <p:blipFill>
                <a:blip r:embed="rId168"/>
                <a:stretch>
                  <a:fillRect/>
                </a:stretch>
              </p:blipFill>
              <p:spPr>
                <a:xfrm>
                  <a:off x="885286" y="1191347"/>
                  <a:ext cx="90648" cy="23361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1" name="Ink 160">
                  <a:extLst>
                    <a:ext uri="{FF2B5EF4-FFF2-40B4-BE49-F238E27FC236}">
                      <a16:creationId xmlns:a16="http://schemas.microsoft.com/office/drawing/2014/main" id="{9E504F33-D4BD-A840-A5C4-C4235CCA6430}"/>
                    </a:ext>
                  </a:extLst>
                </p14:cNvPr>
                <p14:cNvContentPartPr/>
                <p14:nvPr/>
              </p14:nvContentPartPr>
              <p14:xfrm>
                <a:off x="1123570" y="1190615"/>
                <a:ext cx="83160" cy="12240"/>
              </p14:xfrm>
            </p:contentPart>
          </mc:Choice>
          <mc:Fallback xmlns="">
            <p:pic>
              <p:nvPicPr>
                <p:cNvPr id="161" name="Ink 160">
                  <a:extLst>
                    <a:ext uri="{FF2B5EF4-FFF2-40B4-BE49-F238E27FC236}">
                      <a16:creationId xmlns:a16="http://schemas.microsoft.com/office/drawing/2014/main" id="{9E504F33-D4BD-A840-A5C4-C4235CCA6430}"/>
                    </a:ext>
                  </a:extLst>
                </p:cNvPr>
                <p:cNvPicPr/>
                <p:nvPr/>
              </p:nvPicPr>
              <p:blipFill>
                <a:blip r:embed="rId170"/>
                <a:stretch>
                  <a:fillRect/>
                </a:stretch>
              </p:blipFill>
              <p:spPr>
                <a:xfrm>
                  <a:off x="1116010" y="1183055"/>
                  <a:ext cx="98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2" name="Ink 161">
                  <a:extLst>
                    <a:ext uri="{FF2B5EF4-FFF2-40B4-BE49-F238E27FC236}">
                      <a16:creationId xmlns:a16="http://schemas.microsoft.com/office/drawing/2014/main" id="{5A738E05-261C-BE4C-9EED-9A110D39062C}"/>
                    </a:ext>
                  </a:extLst>
                </p14:cNvPr>
                <p14:cNvContentPartPr/>
                <p14:nvPr/>
              </p14:nvContentPartPr>
              <p14:xfrm>
                <a:off x="1158850" y="1166495"/>
                <a:ext cx="71640" cy="103680"/>
              </p14:xfrm>
            </p:contentPart>
          </mc:Choice>
          <mc:Fallback xmlns="">
            <p:pic>
              <p:nvPicPr>
                <p:cNvPr id="162" name="Ink 161">
                  <a:extLst>
                    <a:ext uri="{FF2B5EF4-FFF2-40B4-BE49-F238E27FC236}">
                      <a16:creationId xmlns:a16="http://schemas.microsoft.com/office/drawing/2014/main" id="{5A738E05-261C-BE4C-9EED-9A110D39062C}"/>
                    </a:ext>
                  </a:extLst>
                </p:cNvPr>
                <p:cNvPicPr/>
                <p:nvPr/>
              </p:nvPicPr>
              <p:blipFill>
                <a:blip r:embed="rId172"/>
                <a:stretch>
                  <a:fillRect/>
                </a:stretch>
              </p:blipFill>
              <p:spPr>
                <a:xfrm>
                  <a:off x="1151328" y="1158935"/>
                  <a:ext cx="86684"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3" name="Ink 162">
                  <a:extLst>
                    <a:ext uri="{FF2B5EF4-FFF2-40B4-BE49-F238E27FC236}">
                      <a16:creationId xmlns:a16="http://schemas.microsoft.com/office/drawing/2014/main" id="{44F2DC73-D999-194D-B049-93D49405F682}"/>
                    </a:ext>
                  </a:extLst>
                </p14:cNvPr>
                <p14:cNvContentPartPr/>
                <p14:nvPr/>
              </p14:nvContentPartPr>
              <p14:xfrm>
                <a:off x="1265770" y="1186655"/>
                <a:ext cx="75600" cy="66240"/>
              </p14:xfrm>
            </p:contentPart>
          </mc:Choice>
          <mc:Fallback xmlns="">
            <p:pic>
              <p:nvPicPr>
                <p:cNvPr id="163" name="Ink 162">
                  <a:extLst>
                    <a:ext uri="{FF2B5EF4-FFF2-40B4-BE49-F238E27FC236}">
                      <a16:creationId xmlns:a16="http://schemas.microsoft.com/office/drawing/2014/main" id="{44F2DC73-D999-194D-B049-93D49405F682}"/>
                    </a:ext>
                  </a:extLst>
                </p:cNvPr>
                <p:cNvPicPr/>
                <p:nvPr/>
              </p:nvPicPr>
              <p:blipFill>
                <a:blip r:embed="rId174"/>
                <a:stretch>
                  <a:fillRect/>
                </a:stretch>
              </p:blipFill>
              <p:spPr>
                <a:xfrm>
                  <a:off x="1258210" y="1179095"/>
                  <a:ext cx="90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4" name="Ink 163">
                  <a:extLst>
                    <a:ext uri="{FF2B5EF4-FFF2-40B4-BE49-F238E27FC236}">
                      <a16:creationId xmlns:a16="http://schemas.microsoft.com/office/drawing/2014/main" id="{275A5D9C-B36F-1A4F-9BA2-A69626B683B2}"/>
                    </a:ext>
                  </a:extLst>
                </p14:cNvPr>
                <p14:cNvContentPartPr/>
                <p14:nvPr/>
              </p14:nvContentPartPr>
              <p14:xfrm>
                <a:off x="1345330" y="1198535"/>
                <a:ext cx="28080" cy="47880"/>
              </p14:xfrm>
            </p:contentPart>
          </mc:Choice>
          <mc:Fallback xmlns="">
            <p:pic>
              <p:nvPicPr>
                <p:cNvPr id="164" name="Ink 163">
                  <a:extLst>
                    <a:ext uri="{FF2B5EF4-FFF2-40B4-BE49-F238E27FC236}">
                      <a16:creationId xmlns:a16="http://schemas.microsoft.com/office/drawing/2014/main" id="{275A5D9C-B36F-1A4F-9BA2-A69626B683B2}"/>
                    </a:ext>
                  </a:extLst>
                </p:cNvPr>
                <p:cNvPicPr/>
                <p:nvPr/>
              </p:nvPicPr>
              <p:blipFill>
                <a:blip r:embed="rId176"/>
                <a:stretch>
                  <a:fillRect/>
                </a:stretch>
              </p:blipFill>
              <p:spPr>
                <a:xfrm>
                  <a:off x="1337770" y="1190975"/>
                  <a:ext cx="43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5" name="Ink 164">
                  <a:extLst>
                    <a:ext uri="{FF2B5EF4-FFF2-40B4-BE49-F238E27FC236}">
                      <a16:creationId xmlns:a16="http://schemas.microsoft.com/office/drawing/2014/main" id="{EBBC55E6-E0E8-0945-BF7C-1945147FAB77}"/>
                    </a:ext>
                  </a:extLst>
                </p14:cNvPr>
                <p14:cNvContentPartPr/>
                <p14:nvPr/>
              </p14:nvContentPartPr>
              <p14:xfrm>
                <a:off x="1369450" y="1187015"/>
                <a:ext cx="141120" cy="87120"/>
              </p14:xfrm>
            </p:contentPart>
          </mc:Choice>
          <mc:Fallback xmlns="">
            <p:pic>
              <p:nvPicPr>
                <p:cNvPr id="165" name="Ink 164">
                  <a:extLst>
                    <a:ext uri="{FF2B5EF4-FFF2-40B4-BE49-F238E27FC236}">
                      <a16:creationId xmlns:a16="http://schemas.microsoft.com/office/drawing/2014/main" id="{EBBC55E6-E0E8-0945-BF7C-1945147FAB77}"/>
                    </a:ext>
                  </a:extLst>
                </p:cNvPr>
                <p:cNvPicPr/>
                <p:nvPr/>
              </p:nvPicPr>
              <p:blipFill>
                <a:blip r:embed="rId178"/>
                <a:stretch>
                  <a:fillRect/>
                </a:stretch>
              </p:blipFill>
              <p:spPr>
                <a:xfrm>
                  <a:off x="1361871" y="1179486"/>
                  <a:ext cx="156279" cy="102178"/>
                </a:xfrm>
                <a:prstGeom prst="rect">
                  <a:avLst/>
                </a:prstGeom>
              </p:spPr>
            </p:pic>
          </mc:Fallback>
        </mc:AlternateContent>
      </p:grpSp>
      <p:grpSp>
        <p:nvGrpSpPr>
          <p:cNvPr id="175" name="Group 174">
            <a:extLst>
              <a:ext uri="{FF2B5EF4-FFF2-40B4-BE49-F238E27FC236}">
                <a16:creationId xmlns:a16="http://schemas.microsoft.com/office/drawing/2014/main" id="{467160A4-1477-D84E-878B-B5B4B50C123D}"/>
              </a:ext>
            </a:extLst>
          </p:cNvPr>
          <p:cNvGrpSpPr/>
          <p:nvPr/>
        </p:nvGrpSpPr>
        <p:grpSpPr>
          <a:xfrm>
            <a:off x="1742050" y="1154615"/>
            <a:ext cx="357480" cy="214560"/>
            <a:chOff x="1742050" y="1154615"/>
            <a:chExt cx="357480" cy="214560"/>
          </a:xfrm>
        </p:grpSpPr>
        <mc:AlternateContent xmlns:mc="http://schemas.openxmlformats.org/markup-compatibility/2006" xmlns:p14="http://schemas.microsoft.com/office/powerpoint/2010/main">
          <mc:Choice Requires="p14">
            <p:contentPart p14:bwMode="auto" r:id="rId179">
              <p14:nvContentPartPr>
                <p14:cNvPr id="167" name="Ink 166">
                  <a:extLst>
                    <a:ext uri="{FF2B5EF4-FFF2-40B4-BE49-F238E27FC236}">
                      <a16:creationId xmlns:a16="http://schemas.microsoft.com/office/drawing/2014/main" id="{B6931773-FE33-9E4F-9B1A-E821D177D8E1}"/>
                    </a:ext>
                  </a:extLst>
                </p14:cNvPr>
                <p14:cNvContentPartPr/>
                <p14:nvPr/>
              </p14:nvContentPartPr>
              <p14:xfrm>
                <a:off x="1742050" y="1154615"/>
                <a:ext cx="143280" cy="214560"/>
              </p14:xfrm>
            </p:contentPart>
          </mc:Choice>
          <mc:Fallback xmlns="">
            <p:pic>
              <p:nvPicPr>
                <p:cNvPr id="167" name="Ink 166">
                  <a:extLst>
                    <a:ext uri="{FF2B5EF4-FFF2-40B4-BE49-F238E27FC236}">
                      <a16:creationId xmlns:a16="http://schemas.microsoft.com/office/drawing/2014/main" id="{B6931773-FE33-9E4F-9B1A-E821D177D8E1}"/>
                    </a:ext>
                  </a:extLst>
                </p:cNvPr>
                <p:cNvPicPr/>
                <p:nvPr/>
              </p:nvPicPr>
              <p:blipFill>
                <a:blip r:embed="rId180"/>
                <a:stretch>
                  <a:fillRect/>
                </a:stretch>
              </p:blipFill>
              <p:spPr>
                <a:xfrm>
                  <a:off x="1734490" y="1147055"/>
                  <a:ext cx="158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68" name="Ink 167">
                  <a:extLst>
                    <a:ext uri="{FF2B5EF4-FFF2-40B4-BE49-F238E27FC236}">
                      <a16:creationId xmlns:a16="http://schemas.microsoft.com/office/drawing/2014/main" id="{A62F63A5-ECDF-D140-987D-A759D890B445}"/>
                    </a:ext>
                  </a:extLst>
                </p14:cNvPr>
                <p14:cNvContentPartPr/>
                <p14:nvPr/>
              </p14:nvContentPartPr>
              <p14:xfrm>
                <a:off x="1761850" y="1226255"/>
                <a:ext cx="143280" cy="20160"/>
              </p14:xfrm>
            </p:contentPart>
          </mc:Choice>
          <mc:Fallback xmlns="">
            <p:pic>
              <p:nvPicPr>
                <p:cNvPr id="168" name="Ink 167">
                  <a:extLst>
                    <a:ext uri="{FF2B5EF4-FFF2-40B4-BE49-F238E27FC236}">
                      <a16:creationId xmlns:a16="http://schemas.microsoft.com/office/drawing/2014/main" id="{A62F63A5-ECDF-D140-987D-A759D890B445}"/>
                    </a:ext>
                  </a:extLst>
                </p:cNvPr>
                <p:cNvPicPr/>
                <p:nvPr/>
              </p:nvPicPr>
              <p:blipFill>
                <a:blip r:embed="rId182"/>
                <a:stretch>
                  <a:fillRect/>
                </a:stretch>
              </p:blipFill>
              <p:spPr>
                <a:xfrm>
                  <a:off x="1754290" y="1218695"/>
                  <a:ext cx="158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9" name="Ink 168">
                  <a:extLst>
                    <a:ext uri="{FF2B5EF4-FFF2-40B4-BE49-F238E27FC236}">
                      <a16:creationId xmlns:a16="http://schemas.microsoft.com/office/drawing/2014/main" id="{4A55E045-92F5-FB46-A897-D86935825524}"/>
                    </a:ext>
                  </a:extLst>
                </p14:cNvPr>
                <p14:cNvContentPartPr/>
                <p14:nvPr/>
              </p14:nvContentPartPr>
              <p14:xfrm>
                <a:off x="1928530" y="1246055"/>
                <a:ext cx="32040" cy="79560"/>
              </p14:xfrm>
            </p:contentPart>
          </mc:Choice>
          <mc:Fallback xmlns="">
            <p:pic>
              <p:nvPicPr>
                <p:cNvPr id="169" name="Ink 168">
                  <a:extLst>
                    <a:ext uri="{FF2B5EF4-FFF2-40B4-BE49-F238E27FC236}">
                      <a16:creationId xmlns:a16="http://schemas.microsoft.com/office/drawing/2014/main" id="{4A55E045-92F5-FB46-A897-D86935825524}"/>
                    </a:ext>
                  </a:extLst>
                </p:cNvPr>
                <p:cNvPicPr/>
                <p:nvPr/>
              </p:nvPicPr>
              <p:blipFill>
                <a:blip r:embed="rId184"/>
                <a:stretch>
                  <a:fillRect/>
                </a:stretch>
              </p:blipFill>
              <p:spPr>
                <a:xfrm>
                  <a:off x="1920970" y="1238529"/>
                  <a:ext cx="47160" cy="94612"/>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70" name="Ink 169">
                  <a:extLst>
                    <a:ext uri="{FF2B5EF4-FFF2-40B4-BE49-F238E27FC236}">
                      <a16:creationId xmlns:a16="http://schemas.microsoft.com/office/drawing/2014/main" id="{1BE22DFD-5711-3244-AAFC-07ABC50A4152}"/>
                    </a:ext>
                  </a:extLst>
                </p14:cNvPr>
                <p14:cNvContentPartPr/>
                <p14:nvPr/>
              </p14:nvContentPartPr>
              <p14:xfrm>
                <a:off x="2019970" y="1265855"/>
                <a:ext cx="79560" cy="57600"/>
              </p14:xfrm>
            </p:contentPart>
          </mc:Choice>
          <mc:Fallback xmlns="">
            <p:pic>
              <p:nvPicPr>
                <p:cNvPr id="170" name="Ink 169">
                  <a:extLst>
                    <a:ext uri="{FF2B5EF4-FFF2-40B4-BE49-F238E27FC236}">
                      <a16:creationId xmlns:a16="http://schemas.microsoft.com/office/drawing/2014/main" id="{1BE22DFD-5711-3244-AAFC-07ABC50A4152}"/>
                    </a:ext>
                  </a:extLst>
                </p:cNvPr>
                <p:cNvPicPr/>
                <p:nvPr/>
              </p:nvPicPr>
              <p:blipFill>
                <a:blip r:embed="rId186"/>
                <a:stretch>
                  <a:fillRect/>
                </a:stretch>
              </p:blipFill>
              <p:spPr>
                <a:xfrm>
                  <a:off x="2012444" y="1258342"/>
                  <a:ext cx="94612" cy="72626"/>
                </a:xfrm>
                <a:prstGeom prst="rect">
                  <a:avLst/>
                </a:prstGeom>
              </p:spPr>
            </p:pic>
          </mc:Fallback>
        </mc:AlternateContent>
      </p:grpSp>
      <p:grpSp>
        <p:nvGrpSpPr>
          <p:cNvPr id="174" name="Group 173">
            <a:extLst>
              <a:ext uri="{FF2B5EF4-FFF2-40B4-BE49-F238E27FC236}">
                <a16:creationId xmlns:a16="http://schemas.microsoft.com/office/drawing/2014/main" id="{74A0C9A4-F78D-6547-98E9-1A6083FA5859}"/>
              </a:ext>
            </a:extLst>
          </p:cNvPr>
          <p:cNvGrpSpPr/>
          <p:nvPr/>
        </p:nvGrpSpPr>
        <p:grpSpPr>
          <a:xfrm>
            <a:off x="2345410" y="1182335"/>
            <a:ext cx="333720" cy="135360"/>
            <a:chOff x="2345410" y="1182335"/>
            <a:chExt cx="333720" cy="135360"/>
          </a:xfrm>
        </p:grpSpPr>
        <mc:AlternateContent xmlns:mc="http://schemas.openxmlformats.org/markup-compatibility/2006" xmlns:p14="http://schemas.microsoft.com/office/powerpoint/2010/main">
          <mc:Choice Requires="p14">
            <p:contentPart p14:bwMode="auto" r:id="rId187">
              <p14:nvContentPartPr>
                <p14:cNvPr id="171" name="Ink 170">
                  <a:extLst>
                    <a:ext uri="{FF2B5EF4-FFF2-40B4-BE49-F238E27FC236}">
                      <a16:creationId xmlns:a16="http://schemas.microsoft.com/office/drawing/2014/main" id="{2FDBCEB3-6404-CF47-AC3D-0F053000F56D}"/>
                    </a:ext>
                  </a:extLst>
                </p14:cNvPr>
                <p14:cNvContentPartPr/>
                <p14:nvPr/>
              </p14:nvContentPartPr>
              <p14:xfrm>
                <a:off x="2345410" y="1198535"/>
                <a:ext cx="63720" cy="111600"/>
              </p14:xfrm>
            </p:contentPart>
          </mc:Choice>
          <mc:Fallback xmlns="">
            <p:pic>
              <p:nvPicPr>
                <p:cNvPr id="171" name="Ink 170">
                  <a:extLst>
                    <a:ext uri="{FF2B5EF4-FFF2-40B4-BE49-F238E27FC236}">
                      <a16:creationId xmlns:a16="http://schemas.microsoft.com/office/drawing/2014/main" id="{2FDBCEB3-6404-CF47-AC3D-0F053000F56D}"/>
                    </a:ext>
                  </a:extLst>
                </p:cNvPr>
                <p:cNvPicPr/>
                <p:nvPr/>
              </p:nvPicPr>
              <p:blipFill>
                <a:blip r:embed="rId188"/>
                <a:stretch>
                  <a:fillRect/>
                </a:stretch>
              </p:blipFill>
              <p:spPr>
                <a:xfrm>
                  <a:off x="2337892" y="1190975"/>
                  <a:ext cx="78755"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2" name="Ink 171">
                  <a:extLst>
                    <a:ext uri="{FF2B5EF4-FFF2-40B4-BE49-F238E27FC236}">
                      <a16:creationId xmlns:a16="http://schemas.microsoft.com/office/drawing/2014/main" id="{99B4DBC1-EBC3-A643-A0CD-B7350AD68D2D}"/>
                    </a:ext>
                  </a:extLst>
                </p14:cNvPr>
                <p14:cNvContentPartPr/>
                <p14:nvPr/>
              </p14:nvContentPartPr>
              <p14:xfrm>
                <a:off x="2468890" y="1186655"/>
                <a:ext cx="67320" cy="87840"/>
              </p14:xfrm>
            </p:contentPart>
          </mc:Choice>
          <mc:Fallback xmlns="">
            <p:pic>
              <p:nvPicPr>
                <p:cNvPr id="172" name="Ink 171">
                  <a:extLst>
                    <a:ext uri="{FF2B5EF4-FFF2-40B4-BE49-F238E27FC236}">
                      <a16:creationId xmlns:a16="http://schemas.microsoft.com/office/drawing/2014/main" id="{99B4DBC1-EBC3-A643-A0CD-B7350AD68D2D}"/>
                    </a:ext>
                  </a:extLst>
                </p:cNvPr>
                <p:cNvPicPr/>
                <p:nvPr/>
              </p:nvPicPr>
              <p:blipFill>
                <a:blip r:embed="rId190"/>
                <a:stretch>
                  <a:fillRect/>
                </a:stretch>
              </p:blipFill>
              <p:spPr>
                <a:xfrm>
                  <a:off x="2461370" y="1179095"/>
                  <a:ext cx="82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3" name="Ink 172">
                  <a:extLst>
                    <a:ext uri="{FF2B5EF4-FFF2-40B4-BE49-F238E27FC236}">
                      <a16:creationId xmlns:a16="http://schemas.microsoft.com/office/drawing/2014/main" id="{F6D4679D-9E29-EC4B-AF3B-65F7B9736E2E}"/>
                    </a:ext>
                  </a:extLst>
                </p14:cNvPr>
                <p14:cNvContentPartPr/>
                <p14:nvPr/>
              </p14:nvContentPartPr>
              <p14:xfrm>
                <a:off x="2631250" y="1182335"/>
                <a:ext cx="47880" cy="135360"/>
              </p14:xfrm>
            </p:contentPart>
          </mc:Choice>
          <mc:Fallback xmlns="">
            <p:pic>
              <p:nvPicPr>
                <p:cNvPr id="173" name="Ink 172">
                  <a:extLst>
                    <a:ext uri="{FF2B5EF4-FFF2-40B4-BE49-F238E27FC236}">
                      <a16:creationId xmlns:a16="http://schemas.microsoft.com/office/drawing/2014/main" id="{F6D4679D-9E29-EC4B-AF3B-65F7B9736E2E}"/>
                    </a:ext>
                  </a:extLst>
                </p:cNvPr>
                <p:cNvPicPr/>
                <p:nvPr/>
              </p:nvPicPr>
              <p:blipFill>
                <a:blip r:embed="rId192"/>
                <a:stretch>
                  <a:fillRect/>
                </a:stretch>
              </p:blipFill>
              <p:spPr>
                <a:xfrm>
                  <a:off x="2623690" y="1174775"/>
                  <a:ext cx="63000" cy="15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182" name="Ink 181">
                <a:extLst>
                  <a:ext uri="{FF2B5EF4-FFF2-40B4-BE49-F238E27FC236}">
                    <a16:creationId xmlns:a16="http://schemas.microsoft.com/office/drawing/2014/main" id="{13F84962-2F3B-B545-A26B-35E489092555}"/>
                  </a:ext>
                </a:extLst>
              </p14:cNvPr>
              <p14:cNvContentPartPr/>
              <p14:nvPr/>
            </p14:nvContentPartPr>
            <p14:xfrm>
              <a:off x="1154890" y="1999895"/>
              <a:ext cx="214560" cy="165240"/>
            </p14:xfrm>
          </p:contentPart>
        </mc:Choice>
        <mc:Fallback xmlns="">
          <p:pic>
            <p:nvPicPr>
              <p:cNvPr id="182" name="Ink 181">
                <a:extLst>
                  <a:ext uri="{FF2B5EF4-FFF2-40B4-BE49-F238E27FC236}">
                    <a16:creationId xmlns:a16="http://schemas.microsoft.com/office/drawing/2014/main" id="{13F84962-2F3B-B545-A26B-35E489092555}"/>
                  </a:ext>
                </a:extLst>
              </p:cNvPr>
              <p:cNvPicPr/>
              <p:nvPr/>
            </p:nvPicPr>
            <p:blipFill>
              <a:blip r:embed="rId194"/>
              <a:stretch>
                <a:fillRect/>
              </a:stretch>
            </p:blipFill>
            <p:spPr>
              <a:xfrm>
                <a:off x="1147330" y="1992335"/>
                <a:ext cx="229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8" name="Ink 187">
                <a:extLst>
                  <a:ext uri="{FF2B5EF4-FFF2-40B4-BE49-F238E27FC236}">
                    <a16:creationId xmlns:a16="http://schemas.microsoft.com/office/drawing/2014/main" id="{18591F79-9709-314E-BD31-4551D1165E3E}"/>
                  </a:ext>
                </a:extLst>
              </p14:cNvPr>
              <p14:cNvContentPartPr/>
              <p14:nvPr/>
            </p14:nvContentPartPr>
            <p14:xfrm>
              <a:off x="1650970" y="1976135"/>
              <a:ext cx="262440" cy="226440"/>
            </p14:xfrm>
          </p:contentPart>
        </mc:Choice>
        <mc:Fallback xmlns="">
          <p:pic>
            <p:nvPicPr>
              <p:cNvPr id="188" name="Ink 187">
                <a:extLst>
                  <a:ext uri="{FF2B5EF4-FFF2-40B4-BE49-F238E27FC236}">
                    <a16:creationId xmlns:a16="http://schemas.microsoft.com/office/drawing/2014/main" id="{18591F79-9709-314E-BD31-4551D1165E3E}"/>
                  </a:ext>
                </a:extLst>
              </p:cNvPr>
              <p:cNvPicPr/>
              <p:nvPr/>
            </p:nvPicPr>
            <p:blipFill>
              <a:blip r:embed="rId196"/>
              <a:stretch>
                <a:fillRect/>
              </a:stretch>
            </p:blipFill>
            <p:spPr>
              <a:xfrm>
                <a:off x="1643410" y="1968575"/>
                <a:ext cx="277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0" name="Ink 189">
                <a:extLst>
                  <a:ext uri="{FF2B5EF4-FFF2-40B4-BE49-F238E27FC236}">
                    <a16:creationId xmlns:a16="http://schemas.microsoft.com/office/drawing/2014/main" id="{A7B99C93-D95A-1643-94AF-D9918B7DB132}"/>
                  </a:ext>
                </a:extLst>
              </p14:cNvPr>
              <p14:cNvContentPartPr/>
              <p14:nvPr/>
            </p14:nvContentPartPr>
            <p14:xfrm>
              <a:off x="1940410" y="2123015"/>
              <a:ext cx="79560" cy="206640"/>
            </p14:xfrm>
          </p:contentPart>
        </mc:Choice>
        <mc:Fallback xmlns="">
          <p:pic>
            <p:nvPicPr>
              <p:cNvPr id="190" name="Ink 189">
                <a:extLst>
                  <a:ext uri="{FF2B5EF4-FFF2-40B4-BE49-F238E27FC236}">
                    <a16:creationId xmlns:a16="http://schemas.microsoft.com/office/drawing/2014/main" id="{A7B99C93-D95A-1643-94AF-D9918B7DB132}"/>
                  </a:ext>
                </a:extLst>
              </p:cNvPr>
              <p:cNvPicPr/>
              <p:nvPr/>
            </p:nvPicPr>
            <p:blipFill>
              <a:blip r:embed="rId198"/>
              <a:stretch>
                <a:fillRect/>
              </a:stretch>
            </p:blipFill>
            <p:spPr>
              <a:xfrm>
                <a:off x="1932850" y="2115455"/>
                <a:ext cx="946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1" name="Ink 190">
                <a:extLst>
                  <a:ext uri="{FF2B5EF4-FFF2-40B4-BE49-F238E27FC236}">
                    <a16:creationId xmlns:a16="http://schemas.microsoft.com/office/drawing/2014/main" id="{91314876-DAD2-3B41-8E7C-79129C1BA9CB}"/>
                  </a:ext>
                </a:extLst>
              </p14:cNvPr>
              <p14:cNvContentPartPr/>
              <p14:nvPr/>
            </p14:nvContentPartPr>
            <p14:xfrm>
              <a:off x="2067490" y="2234255"/>
              <a:ext cx="16200" cy="63720"/>
            </p14:xfrm>
          </p:contentPart>
        </mc:Choice>
        <mc:Fallback xmlns="">
          <p:pic>
            <p:nvPicPr>
              <p:cNvPr id="191" name="Ink 190">
                <a:extLst>
                  <a:ext uri="{FF2B5EF4-FFF2-40B4-BE49-F238E27FC236}">
                    <a16:creationId xmlns:a16="http://schemas.microsoft.com/office/drawing/2014/main" id="{91314876-DAD2-3B41-8E7C-79129C1BA9CB}"/>
                  </a:ext>
                </a:extLst>
              </p:cNvPr>
              <p:cNvPicPr/>
              <p:nvPr/>
            </p:nvPicPr>
            <p:blipFill>
              <a:blip r:embed="rId200"/>
              <a:stretch>
                <a:fillRect/>
              </a:stretch>
            </p:blipFill>
            <p:spPr>
              <a:xfrm>
                <a:off x="2059930" y="2226737"/>
                <a:ext cx="31320" cy="78755"/>
              </a:xfrm>
              <a:prstGeom prst="rect">
                <a:avLst/>
              </a:prstGeom>
            </p:spPr>
          </p:pic>
        </mc:Fallback>
      </mc:AlternateContent>
      <p:grpSp>
        <p:nvGrpSpPr>
          <p:cNvPr id="205" name="Group 204">
            <a:extLst>
              <a:ext uri="{FF2B5EF4-FFF2-40B4-BE49-F238E27FC236}">
                <a16:creationId xmlns:a16="http://schemas.microsoft.com/office/drawing/2014/main" id="{2A4D5E62-0620-9149-89D1-9E4583CF4471}"/>
              </a:ext>
            </a:extLst>
          </p:cNvPr>
          <p:cNvGrpSpPr/>
          <p:nvPr/>
        </p:nvGrpSpPr>
        <p:grpSpPr>
          <a:xfrm>
            <a:off x="1908730" y="2420735"/>
            <a:ext cx="520560" cy="176760"/>
            <a:chOff x="1908730" y="2420735"/>
            <a:chExt cx="520560" cy="176760"/>
          </a:xfrm>
        </p:grpSpPr>
        <mc:AlternateContent xmlns:mc="http://schemas.openxmlformats.org/markup-compatibility/2006" xmlns:p14="http://schemas.microsoft.com/office/powerpoint/2010/main">
          <mc:Choice Requires="p14">
            <p:contentPart p14:bwMode="auto" r:id="rId201">
              <p14:nvContentPartPr>
                <p14:cNvPr id="198" name="Ink 197">
                  <a:extLst>
                    <a:ext uri="{FF2B5EF4-FFF2-40B4-BE49-F238E27FC236}">
                      <a16:creationId xmlns:a16="http://schemas.microsoft.com/office/drawing/2014/main" id="{5E01AD9E-1F38-AB45-A523-643453C81281}"/>
                    </a:ext>
                  </a:extLst>
                </p14:cNvPr>
                <p14:cNvContentPartPr/>
                <p14:nvPr/>
              </p14:nvContentPartPr>
              <p14:xfrm>
                <a:off x="1908730" y="2460335"/>
                <a:ext cx="103680" cy="115560"/>
              </p14:xfrm>
            </p:contentPart>
          </mc:Choice>
          <mc:Fallback xmlns="">
            <p:pic>
              <p:nvPicPr>
                <p:cNvPr id="198" name="Ink 197">
                  <a:extLst>
                    <a:ext uri="{FF2B5EF4-FFF2-40B4-BE49-F238E27FC236}">
                      <a16:creationId xmlns:a16="http://schemas.microsoft.com/office/drawing/2014/main" id="{5E01AD9E-1F38-AB45-A523-643453C81281}"/>
                    </a:ext>
                  </a:extLst>
                </p:cNvPr>
                <p:cNvPicPr/>
                <p:nvPr/>
              </p:nvPicPr>
              <p:blipFill>
                <a:blip r:embed="rId202"/>
                <a:stretch>
                  <a:fillRect/>
                </a:stretch>
              </p:blipFill>
              <p:spPr>
                <a:xfrm>
                  <a:off x="1901144" y="2452775"/>
                  <a:ext cx="118853"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9" name="Ink 198">
                  <a:extLst>
                    <a:ext uri="{FF2B5EF4-FFF2-40B4-BE49-F238E27FC236}">
                      <a16:creationId xmlns:a16="http://schemas.microsoft.com/office/drawing/2014/main" id="{B05DF227-9248-1641-829A-727EB68F3D8C}"/>
                    </a:ext>
                  </a:extLst>
                </p14:cNvPr>
                <p14:cNvContentPartPr/>
                <p14:nvPr/>
              </p14:nvContentPartPr>
              <p14:xfrm>
                <a:off x="2019970" y="2496335"/>
                <a:ext cx="75600" cy="16200"/>
              </p14:xfrm>
            </p:contentPart>
          </mc:Choice>
          <mc:Fallback xmlns="">
            <p:pic>
              <p:nvPicPr>
                <p:cNvPr id="199" name="Ink 198">
                  <a:extLst>
                    <a:ext uri="{FF2B5EF4-FFF2-40B4-BE49-F238E27FC236}">
                      <a16:creationId xmlns:a16="http://schemas.microsoft.com/office/drawing/2014/main" id="{B05DF227-9248-1641-829A-727EB68F3D8C}"/>
                    </a:ext>
                  </a:extLst>
                </p:cNvPr>
                <p:cNvPicPr/>
                <p:nvPr/>
              </p:nvPicPr>
              <p:blipFill>
                <a:blip r:embed="rId204"/>
                <a:stretch>
                  <a:fillRect/>
                </a:stretch>
              </p:blipFill>
              <p:spPr>
                <a:xfrm>
                  <a:off x="2012446" y="2488775"/>
                  <a:ext cx="90648"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0" name="Ink 199">
                  <a:extLst>
                    <a:ext uri="{FF2B5EF4-FFF2-40B4-BE49-F238E27FC236}">
                      <a16:creationId xmlns:a16="http://schemas.microsoft.com/office/drawing/2014/main" id="{816EF3BD-19A5-CB40-8541-EA7B165A9853}"/>
                    </a:ext>
                  </a:extLst>
                </p14:cNvPr>
                <p14:cNvContentPartPr/>
                <p14:nvPr/>
              </p14:nvContentPartPr>
              <p14:xfrm>
                <a:off x="2039770" y="2460335"/>
                <a:ext cx="63720" cy="127080"/>
              </p14:xfrm>
            </p:contentPart>
          </mc:Choice>
          <mc:Fallback xmlns="">
            <p:pic>
              <p:nvPicPr>
                <p:cNvPr id="200" name="Ink 199">
                  <a:extLst>
                    <a:ext uri="{FF2B5EF4-FFF2-40B4-BE49-F238E27FC236}">
                      <a16:creationId xmlns:a16="http://schemas.microsoft.com/office/drawing/2014/main" id="{816EF3BD-19A5-CB40-8541-EA7B165A9853}"/>
                    </a:ext>
                  </a:extLst>
                </p:cNvPr>
                <p:cNvPicPr/>
                <p:nvPr/>
              </p:nvPicPr>
              <p:blipFill>
                <a:blip r:embed="rId206"/>
                <a:stretch>
                  <a:fillRect/>
                </a:stretch>
              </p:blipFill>
              <p:spPr>
                <a:xfrm>
                  <a:off x="2032252" y="2452754"/>
                  <a:ext cx="78755" cy="142243"/>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01" name="Ink 200">
                  <a:extLst>
                    <a:ext uri="{FF2B5EF4-FFF2-40B4-BE49-F238E27FC236}">
                      <a16:creationId xmlns:a16="http://schemas.microsoft.com/office/drawing/2014/main" id="{FA7C6BD4-32C1-1D40-A15C-EA95AA771913}"/>
                    </a:ext>
                  </a:extLst>
                </p14:cNvPr>
                <p14:cNvContentPartPr/>
                <p14:nvPr/>
              </p14:nvContentPartPr>
              <p14:xfrm>
                <a:off x="2127250" y="2488055"/>
                <a:ext cx="71640" cy="87840"/>
              </p14:xfrm>
            </p:contentPart>
          </mc:Choice>
          <mc:Fallback xmlns="">
            <p:pic>
              <p:nvPicPr>
                <p:cNvPr id="201" name="Ink 200">
                  <a:extLst>
                    <a:ext uri="{FF2B5EF4-FFF2-40B4-BE49-F238E27FC236}">
                      <a16:creationId xmlns:a16="http://schemas.microsoft.com/office/drawing/2014/main" id="{FA7C6BD4-32C1-1D40-A15C-EA95AA771913}"/>
                    </a:ext>
                  </a:extLst>
                </p:cNvPr>
                <p:cNvPicPr/>
                <p:nvPr/>
              </p:nvPicPr>
              <p:blipFill>
                <a:blip r:embed="rId208"/>
                <a:stretch>
                  <a:fillRect/>
                </a:stretch>
              </p:blipFill>
              <p:spPr>
                <a:xfrm>
                  <a:off x="2119690" y="2480495"/>
                  <a:ext cx="86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2" name="Ink 201">
                  <a:extLst>
                    <a:ext uri="{FF2B5EF4-FFF2-40B4-BE49-F238E27FC236}">
                      <a16:creationId xmlns:a16="http://schemas.microsoft.com/office/drawing/2014/main" id="{D082D725-38C4-074F-B0B2-2F766B6AA171}"/>
                    </a:ext>
                  </a:extLst>
                </p14:cNvPr>
                <p14:cNvContentPartPr/>
                <p14:nvPr/>
              </p14:nvContentPartPr>
              <p14:xfrm>
                <a:off x="2238130" y="2488055"/>
                <a:ext cx="75600" cy="95760"/>
              </p14:xfrm>
            </p:contentPart>
          </mc:Choice>
          <mc:Fallback xmlns="">
            <p:pic>
              <p:nvPicPr>
                <p:cNvPr id="202" name="Ink 201">
                  <a:extLst>
                    <a:ext uri="{FF2B5EF4-FFF2-40B4-BE49-F238E27FC236}">
                      <a16:creationId xmlns:a16="http://schemas.microsoft.com/office/drawing/2014/main" id="{D082D725-38C4-074F-B0B2-2F766B6AA171}"/>
                    </a:ext>
                  </a:extLst>
                </p:cNvPr>
                <p:cNvPicPr/>
                <p:nvPr/>
              </p:nvPicPr>
              <p:blipFill>
                <a:blip r:embed="rId210"/>
                <a:stretch>
                  <a:fillRect/>
                </a:stretch>
              </p:blipFill>
              <p:spPr>
                <a:xfrm>
                  <a:off x="2230570" y="2480495"/>
                  <a:ext cx="90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3" name="Ink 202">
                  <a:extLst>
                    <a:ext uri="{FF2B5EF4-FFF2-40B4-BE49-F238E27FC236}">
                      <a16:creationId xmlns:a16="http://schemas.microsoft.com/office/drawing/2014/main" id="{C18C0ED1-11AF-1647-8D50-9964735E5A5A}"/>
                    </a:ext>
                  </a:extLst>
                </p14:cNvPr>
                <p14:cNvContentPartPr/>
                <p14:nvPr/>
              </p14:nvContentPartPr>
              <p14:xfrm>
                <a:off x="2333530" y="2420735"/>
                <a:ext cx="28080" cy="176760"/>
              </p14:xfrm>
            </p:contentPart>
          </mc:Choice>
          <mc:Fallback xmlns="">
            <p:pic>
              <p:nvPicPr>
                <p:cNvPr id="203" name="Ink 202">
                  <a:extLst>
                    <a:ext uri="{FF2B5EF4-FFF2-40B4-BE49-F238E27FC236}">
                      <a16:creationId xmlns:a16="http://schemas.microsoft.com/office/drawing/2014/main" id="{C18C0ED1-11AF-1647-8D50-9964735E5A5A}"/>
                    </a:ext>
                  </a:extLst>
                </p:cNvPr>
                <p:cNvPicPr/>
                <p:nvPr/>
              </p:nvPicPr>
              <p:blipFill>
                <a:blip r:embed="rId212"/>
                <a:stretch>
                  <a:fillRect/>
                </a:stretch>
              </p:blipFill>
              <p:spPr>
                <a:xfrm>
                  <a:off x="2325970" y="2413175"/>
                  <a:ext cx="43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4" name="Ink 203">
                  <a:extLst>
                    <a:ext uri="{FF2B5EF4-FFF2-40B4-BE49-F238E27FC236}">
                      <a16:creationId xmlns:a16="http://schemas.microsoft.com/office/drawing/2014/main" id="{266C0BDE-21EF-644A-A1AC-0D76CA69A6B3}"/>
                    </a:ext>
                  </a:extLst>
                </p14:cNvPr>
                <p14:cNvContentPartPr/>
                <p14:nvPr/>
              </p14:nvContentPartPr>
              <p14:xfrm>
                <a:off x="2341450" y="2504255"/>
                <a:ext cx="87840" cy="63720"/>
              </p14:xfrm>
            </p:contentPart>
          </mc:Choice>
          <mc:Fallback xmlns="">
            <p:pic>
              <p:nvPicPr>
                <p:cNvPr id="204" name="Ink 203">
                  <a:extLst>
                    <a:ext uri="{FF2B5EF4-FFF2-40B4-BE49-F238E27FC236}">
                      <a16:creationId xmlns:a16="http://schemas.microsoft.com/office/drawing/2014/main" id="{266C0BDE-21EF-644A-A1AC-0D76CA69A6B3}"/>
                    </a:ext>
                  </a:extLst>
                </p:cNvPr>
                <p:cNvPicPr/>
                <p:nvPr/>
              </p:nvPicPr>
              <p:blipFill>
                <a:blip r:embed="rId214"/>
                <a:stretch>
                  <a:fillRect/>
                </a:stretch>
              </p:blipFill>
              <p:spPr>
                <a:xfrm>
                  <a:off x="2333890" y="2496695"/>
                  <a:ext cx="10296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215" name="Ink 214">
                <a:extLst>
                  <a:ext uri="{FF2B5EF4-FFF2-40B4-BE49-F238E27FC236}">
                    <a16:creationId xmlns:a16="http://schemas.microsoft.com/office/drawing/2014/main" id="{CD62F4C1-AD6F-A64C-B513-C725CE36FA12}"/>
                  </a:ext>
                </a:extLst>
              </p14:cNvPr>
              <p14:cNvContentPartPr/>
              <p14:nvPr/>
            </p14:nvContentPartPr>
            <p14:xfrm>
              <a:off x="1190530" y="2020055"/>
              <a:ext cx="360" cy="28080"/>
            </p14:xfrm>
          </p:contentPart>
        </mc:Choice>
        <mc:Fallback xmlns="">
          <p:pic>
            <p:nvPicPr>
              <p:cNvPr id="215" name="Ink 214">
                <a:extLst>
                  <a:ext uri="{FF2B5EF4-FFF2-40B4-BE49-F238E27FC236}">
                    <a16:creationId xmlns:a16="http://schemas.microsoft.com/office/drawing/2014/main" id="{CD62F4C1-AD6F-A64C-B513-C725CE36FA12}"/>
                  </a:ext>
                </a:extLst>
              </p:cNvPr>
              <p:cNvPicPr/>
              <p:nvPr/>
            </p:nvPicPr>
            <p:blipFill>
              <a:blip r:embed="rId216"/>
              <a:stretch>
                <a:fillRect/>
              </a:stretch>
            </p:blipFill>
            <p:spPr>
              <a:xfrm>
                <a:off x="1182970" y="2012495"/>
                <a:ext cx="15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16" name="Ink 215">
                <a:extLst>
                  <a:ext uri="{FF2B5EF4-FFF2-40B4-BE49-F238E27FC236}">
                    <a16:creationId xmlns:a16="http://schemas.microsoft.com/office/drawing/2014/main" id="{89E22F00-87EF-EA48-B9FF-9937F63F58A8}"/>
                  </a:ext>
                </a:extLst>
              </p14:cNvPr>
              <p14:cNvContentPartPr/>
              <p14:nvPr/>
            </p14:nvContentPartPr>
            <p14:xfrm>
              <a:off x="789490" y="2222375"/>
              <a:ext cx="12240" cy="51840"/>
            </p14:xfrm>
          </p:contentPart>
        </mc:Choice>
        <mc:Fallback xmlns="">
          <p:pic>
            <p:nvPicPr>
              <p:cNvPr id="216" name="Ink 215">
                <a:extLst>
                  <a:ext uri="{FF2B5EF4-FFF2-40B4-BE49-F238E27FC236}">
                    <a16:creationId xmlns:a16="http://schemas.microsoft.com/office/drawing/2014/main" id="{89E22F00-87EF-EA48-B9FF-9937F63F58A8}"/>
                  </a:ext>
                </a:extLst>
              </p:cNvPr>
              <p:cNvPicPr/>
              <p:nvPr/>
            </p:nvPicPr>
            <p:blipFill>
              <a:blip r:embed="rId218"/>
              <a:stretch>
                <a:fillRect/>
              </a:stretch>
            </p:blipFill>
            <p:spPr>
              <a:xfrm>
                <a:off x="781930" y="2214867"/>
                <a:ext cx="27360" cy="66856"/>
              </a:xfrm>
              <a:prstGeom prst="rect">
                <a:avLst/>
              </a:prstGeom>
            </p:spPr>
          </p:pic>
        </mc:Fallback>
      </mc:AlternateContent>
      <p:grpSp>
        <p:nvGrpSpPr>
          <p:cNvPr id="218" name="Group 217">
            <a:extLst>
              <a:ext uri="{FF2B5EF4-FFF2-40B4-BE49-F238E27FC236}">
                <a16:creationId xmlns:a16="http://schemas.microsoft.com/office/drawing/2014/main" id="{DA78592E-56E7-594E-A295-85EEF754E003}"/>
              </a:ext>
            </a:extLst>
          </p:cNvPr>
          <p:cNvGrpSpPr/>
          <p:nvPr/>
        </p:nvGrpSpPr>
        <p:grpSpPr>
          <a:xfrm>
            <a:off x="1444330" y="1424975"/>
            <a:ext cx="190800" cy="571320"/>
            <a:chOff x="1444330" y="1424975"/>
            <a:chExt cx="190800" cy="571320"/>
          </a:xfrm>
        </p:grpSpPr>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62F01FF9-6CEB-F943-8B69-B57C7D2B53B3}"/>
                    </a:ext>
                  </a:extLst>
                </p14:cNvPr>
                <p14:cNvContentPartPr/>
                <p14:nvPr/>
              </p14:nvContentPartPr>
              <p14:xfrm>
                <a:off x="1464130" y="1424975"/>
                <a:ext cx="111600" cy="166680"/>
              </p14:xfrm>
            </p:contentPart>
          </mc:Choice>
          <mc:Fallback xmlns="">
            <p:pic>
              <p:nvPicPr>
                <p:cNvPr id="176" name="Ink 175">
                  <a:extLst>
                    <a:ext uri="{FF2B5EF4-FFF2-40B4-BE49-F238E27FC236}">
                      <a16:creationId xmlns:a16="http://schemas.microsoft.com/office/drawing/2014/main" id="{62F01FF9-6CEB-F943-8B69-B57C7D2B53B3}"/>
                    </a:ext>
                  </a:extLst>
                </p:cNvPr>
                <p:cNvPicPr/>
                <p:nvPr/>
              </p:nvPicPr>
              <p:blipFill>
                <a:blip r:embed="rId220"/>
                <a:stretch>
                  <a:fillRect/>
                </a:stretch>
              </p:blipFill>
              <p:spPr>
                <a:xfrm>
                  <a:off x="1456570" y="1417399"/>
                  <a:ext cx="126720" cy="181833"/>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69F6FCEA-16BB-B14D-898C-B762B3B8F7C8}"/>
                    </a:ext>
                  </a:extLst>
                </p14:cNvPr>
                <p14:cNvContentPartPr/>
                <p14:nvPr/>
              </p14:nvContentPartPr>
              <p14:xfrm>
                <a:off x="1603090" y="1507775"/>
                <a:ext cx="32040" cy="47520"/>
              </p14:xfrm>
            </p:contentPart>
          </mc:Choice>
          <mc:Fallback xmlns="">
            <p:pic>
              <p:nvPicPr>
                <p:cNvPr id="177" name="Ink 176">
                  <a:extLst>
                    <a:ext uri="{FF2B5EF4-FFF2-40B4-BE49-F238E27FC236}">
                      <a16:creationId xmlns:a16="http://schemas.microsoft.com/office/drawing/2014/main" id="{69F6FCEA-16BB-B14D-898C-B762B3B8F7C8}"/>
                    </a:ext>
                  </a:extLst>
                </p:cNvPr>
                <p:cNvPicPr/>
                <p:nvPr/>
              </p:nvPicPr>
              <p:blipFill>
                <a:blip r:embed="rId222"/>
                <a:stretch>
                  <a:fillRect/>
                </a:stretch>
              </p:blipFill>
              <p:spPr>
                <a:xfrm>
                  <a:off x="1595530" y="1500215"/>
                  <a:ext cx="471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8" name="Ink 177">
                  <a:extLst>
                    <a:ext uri="{FF2B5EF4-FFF2-40B4-BE49-F238E27FC236}">
                      <a16:creationId xmlns:a16="http://schemas.microsoft.com/office/drawing/2014/main" id="{CE7E39DA-E37C-6144-8AEF-6332C008BEE5}"/>
                    </a:ext>
                  </a:extLst>
                </p14:cNvPr>
                <p14:cNvContentPartPr/>
                <p14:nvPr/>
              </p14:nvContentPartPr>
              <p14:xfrm>
                <a:off x="1547650" y="1630895"/>
                <a:ext cx="8280" cy="127440"/>
              </p14:xfrm>
            </p:contentPart>
          </mc:Choice>
          <mc:Fallback xmlns="">
            <p:pic>
              <p:nvPicPr>
                <p:cNvPr id="178" name="Ink 177">
                  <a:extLst>
                    <a:ext uri="{FF2B5EF4-FFF2-40B4-BE49-F238E27FC236}">
                      <a16:creationId xmlns:a16="http://schemas.microsoft.com/office/drawing/2014/main" id="{CE7E39DA-E37C-6144-8AEF-6332C008BEE5}"/>
                    </a:ext>
                  </a:extLst>
                </p:cNvPr>
                <p:cNvPicPr/>
                <p:nvPr/>
              </p:nvPicPr>
              <p:blipFill>
                <a:blip r:embed="rId224"/>
                <a:stretch>
                  <a:fillRect/>
                </a:stretch>
              </p:blipFill>
              <p:spPr>
                <a:xfrm>
                  <a:off x="1540405" y="1623335"/>
                  <a:ext cx="2277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9" name="Ink 178">
                  <a:extLst>
                    <a:ext uri="{FF2B5EF4-FFF2-40B4-BE49-F238E27FC236}">
                      <a16:creationId xmlns:a16="http://schemas.microsoft.com/office/drawing/2014/main" id="{2625AF37-70BC-074A-8AF3-795E7F19E94B}"/>
                    </a:ext>
                  </a:extLst>
                </p14:cNvPr>
                <p14:cNvContentPartPr/>
                <p14:nvPr/>
              </p14:nvContentPartPr>
              <p14:xfrm>
                <a:off x="1444330" y="1801535"/>
                <a:ext cx="71640" cy="194760"/>
              </p14:xfrm>
            </p:contentPart>
          </mc:Choice>
          <mc:Fallback xmlns="">
            <p:pic>
              <p:nvPicPr>
                <p:cNvPr id="179" name="Ink 178">
                  <a:extLst>
                    <a:ext uri="{FF2B5EF4-FFF2-40B4-BE49-F238E27FC236}">
                      <a16:creationId xmlns:a16="http://schemas.microsoft.com/office/drawing/2014/main" id="{2625AF37-70BC-074A-8AF3-795E7F19E94B}"/>
                    </a:ext>
                  </a:extLst>
                </p:cNvPr>
                <p:cNvPicPr/>
                <p:nvPr/>
              </p:nvPicPr>
              <p:blipFill>
                <a:blip r:embed="rId226"/>
                <a:stretch>
                  <a:fillRect/>
                </a:stretch>
              </p:blipFill>
              <p:spPr>
                <a:xfrm>
                  <a:off x="1436770" y="1793975"/>
                  <a:ext cx="86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0" name="Ink 179">
                  <a:extLst>
                    <a:ext uri="{FF2B5EF4-FFF2-40B4-BE49-F238E27FC236}">
                      <a16:creationId xmlns:a16="http://schemas.microsoft.com/office/drawing/2014/main" id="{1B0BE6E6-158C-AB45-A97F-7D33D2226BE9}"/>
                    </a:ext>
                  </a:extLst>
                </p14:cNvPr>
                <p14:cNvContentPartPr/>
                <p14:nvPr/>
              </p14:nvContentPartPr>
              <p14:xfrm>
                <a:off x="1551610" y="1924655"/>
                <a:ext cx="28080" cy="39240"/>
              </p14:xfrm>
            </p:contentPart>
          </mc:Choice>
          <mc:Fallback xmlns="">
            <p:pic>
              <p:nvPicPr>
                <p:cNvPr id="180" name="Ink 179">
                  <a:extLst>
                    <a:ext uri="{FF2B5EF4-FFF2-40B4-BE49-F238E27FC236}">
                      <a16:creationId xmlns:a16="http://schemas.microsoft.com/office/drawing/2014/main" id="{1B0BE6E6-158C-AB45-A97F-7D33D2226BE9}"/>
                    </a:ext>
                  </a:extLst>
                </p:cNvPr>
                <p:cNvPicPr/>
                <p:nvPr/>
              </p:nvPicPr>
              <p:blipFill>
                <a:blip r:embed="rId228"/>
                <a:stretch>
                  <a:fillRect/>
                </a:stretch>
              </p:blipFill>
              <p:spPr>
                <a:xfrm>
                  <a:off x="1544146" y="1917025"/>
                  <a:ext cx="43009" cy="545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17" name="Ink 216">
                  <a:extLst>
                    <a:ext uri="{FF2B5EF4-FFF2-40B4-BE49-F238E27FC236}">
                      <a16:creationId xmlns:a16="http://schemas.microsoft.com/office/drawing/2014/main" id="{522F89BB-A40A-C641-AA77-0453D9085590}"/>
                    </a:ext>
                  </a:extLst>
                </p14:cNvPr>
                <p14:cNvContentPartPr/>
                <p14:nvPr/>
              </p14:nvContentPartPr>
              <p14:xfrm>
                <a:off x="1460170" y="1654655"/>
                <a:ext cx="28080" cy="47880"/>
              </p14:xfrm>
            </p:contentPart>
          </mc:Choice>
          <mc:Fallback xmlns="">
            <p:pic>
              <p:nvPicPr>
                <p:cNvPr id="217" name="Ink 216">
                  <a:extLst>
                    <a:ext uri="{FF2B5EF4-FFF2-40B4-BE49-F238E27FC236}">
                      <a16:creationId xmlns:a16="http://schemas.microsoft.com/office/drawing/2014/main" id="{522F89BB-A40A-C641-AA77-0453D9085590}"/>
                    </a:ext>
                  </a:extLst>
                </p:cNvPr>
                <p:cNvPicPr/>
                <p:nvPr/>
              </p:nvPicPr>
              <p:blipFill>
                <a:blip r:embed="rId230"/>
                <a:stretch>
                  <a:fillRect/>
                </a:stretch>
              </p:blipFill>
              <p:spPr>
                <a:xfrm>
                  <a:off x="1452610" y="1647095"/>
                  <a:ext cx="43200" cy="63000"/>
                </a:xfrm>
                <a:prstGeom prst="rect">
                  <a:avLst/>
                </a:prstGeom>
              </p:spPr>
            </p:pic>
          </mc:Fallback>
        </mc:AlternateContent>
      </p:grpSp>
      <p:grpSp>
        <p:nvGrpSpPr>
          <p:cNvPr id="237" name="Group 236">
            <a:extLst>
              <a:ext uri="{FF2B5EF4-FFF2-40B4-BE49-F238E27FC236}">
                <a16:creationId xmlns:a16="http://schemas.microsoft.com/office/drawing/2014/main" id="{1345195C-D2E4-DD49-905D-A978BFF1D4D0}"/>
              </a:ext>
            </a:extLst>
          </p:cNvPr>
          <p:cNvGrpSpPr/>
          <p:nvPr/>
        </p:nvGrpSpPr>
        <p:grpSpPr>
          <a:xfrm>
            <a:off x="309250" y="2142815"/>
            <a:ext cx="1159560" cy="833760"/>
            <a:chOff x="309250" y="2142815"/>
            <a:chExt cx="1159560" cy="833760"/>
          </a:xfrm>
        </p:grpSpPr>
        <mc:AlternateContent xmlns:mc="http://schemas.openxmlformats.org/markup-compatibility/2006" xmlns:p14="http://schemas.microsoft.com/office/powerpoint/2010/main">
          <mc:Choice Requires="p14">
            <p:contentPart p14:bwMode="auto" r:id="rId231">
              <p14:nvContentPartPr>
                <p14:cNvPr id="185" name="Ink 184">
                  <a:extLst>
                    <a:ext uri="{FF2B5EF4-FFF2-40B4-BE49-F238E27FC236}">
                      <a16:creationId xmlns:a16="http://schemas.microsoft.com/office/drawing/2014/main" id="{ACC62C2D-C9F0-1B40-92A1-B3B9C7001FF5}"/>
                    </a:ext>
                  </a:extLst>
                </p14:cNvPr>
                <p14:cNvContentPartPr/>
                <p14:nvPr/>
              </p14:nvContentPartPr>
              <p14:xfrm>
                <a:off x="920890" y="2142815"/>
                <a:ext cx="83160" cy="203040"/>
              </p14:xfrm>
            </p:contentPart>
          </mc:Choice>
          <mc:Fallback xmlns="">
            <p:pic>
              <p:nvPicPr>
                <p:cNvPr id="185" name="Ink 184">
                  <a:extLst>
                    <a:ext uri="{FF2B5EF4-FFF2-40B4-BE49-F238E27FC236}">
                      <a16:creationId xmlns:a16="http://schemas.microsoft.com/office/drawing/2014/main" id="{ACC62C2D-C9F0-1B40-92A1-B3B9C7001FF5}"/>
                    </a:ext>
                  </a:extLst>
                </p:cNvPr>
                <p:cNvPicPr/>
                <p:nvPr/>
              </p:nvPicPr>
              <p:blipFill>
                <a:blip r:embed="rId232"/>
                <a:stretch>
                  <a:fillRect/>
                </a:stretch>
              </p:blipFill>
              <p:spPr>
                <a:xfrm>
                  <a:off x="913330" y="2135255"/>
                  <a:ext cx="98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26B418BE-55C7-0E48-8F3F-721A68049261}"/>
                    </a:ext>
                  </a:extLst>
                </p14:cNvPr>
                <p14:cNvContentPartPr/>
                <p14:nvPr/>
              </p14:nvContentPartPr>
              <p14:xfrm>
                <a:off x="1027810" y="2265935"/>
                <a:ext cx="31680" cy="59760"/>
              </p14:xfrm>
            </p:contentPart>
          </mc:Choice>
          <mc:Fallback xmlns="">
            <p:pic>
              <p:nvPicPr>
                <p:cNvPr id="186" name="Ink 185">
                  <a:extLst>
                    <a:ext uri="{FF2B5EF4-FFF2-40B4-BE49-F238E27FC236}">
                      <a16:creationId xmlns:a16="http://schemas.microsoft.com/office/drawing/2014/main" id="{26B418BE-55C7-0E48-8F3F-721A68049261}"/>
                    </a:ext>
                  </a:extLst>
                </p:cNvPr>
                <p:cNvPicPr/>
                <p:nvPr/>
              </p:nvPicPr>
              <p:blipFill>
                <a:blip r:embed="rId234"/>
                <a:stretch>
                  <a:fillRect/>
                </a:stretch>
              </p:blipFill>
              <p:spPr>
                <a:xfrm>
                  <a:off x="1020250" y="2258375"/>
                  <a:ext cx="46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06" name="Ink 205">
                  <a:extLst>
                    <a:ext uri="{FF2B5EF4-FFF2-40B4-BE49-F238E27FC236}">
                      <a16:creationId xmlns:a16="http://schemas.microsoft.com/office/drawing/2014/main" id="{4564C507-D6E9-254B-BD3A-34B576012740}"/>
                    </a:ext>
                  </a:extLst>
                </p14:cNvPr>
                <p14:cNvContentPartPr/>
                <p14:nvPr/>
              </p14:nvContentPartPr>
              <p14:xfrm>
                <a:off x="674650" y="2343695"/>
                <a:ext cx="206640" cy="113400"/>
              </p14:xfrm>
            </p:contentPart>
          </mc:Choice>
          <mc:Fallback xmlns="">
            <p:pic>
              <p:nvPicPr>
                <p:cNvPr id="206" name="Ink 205">
                  <a:extLst>
                    <a:ext uri="{FF2B5EF4-FFF2-40B4-BE49-F238E27FC236}">
                      <a16:creationId xmlns:a16="http://schemas.microsoft.com/office/drawing/2014/main" id="{4564C507-D6E9-254B-BD3A-34B576012740}"/>
                    </a:ext>
                  </a:extLst>
                </p:cNvPr>
                <p:cNvPicPr/>
                <p:nvPr/>
              </p:nvPicPr>
              <p:blipFill>
                <a:blip r:embed="rId236"/>
                <a:stretch>
                  <a:fillRect/>
                </a:stretch>
              </p:blipFill>
              <p:spPr>
                <a:xfrm>
                  <a:off x="667090" y="2336135"/>
                  <a:ext cx="221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8" name="Ink 207">
                  <a:extLst>
                    <a:ext uri="{FF2B5EF4-FFF2-40B4-BE49-F238E27FC236}">
                      <a16:creationId xmlns:a16="http://schemas.microsoft.com/office/drawing/2014/main" id="{8BF73828-30FA-D746-BD51-5362A5757145}"/>
                    </a:ext>
                  </a:extLst>
                </p14:cNvPr>
                <p14:cNvContentPartPr/>
                <p14:nvPr/>
              </p14:nvContentPartPr>
              <p14:xfrm>
                <a:off x="428410" y="2462495"/>
                <a:ext cx="67680" cy="191880"/>
              </p14:xfrm>
            </p:contentPart>
          </mc:Choice>
          <mc:Fallback xmlns="">
            <p:pic>
              <p:nvPicPr>
                <p:cNvPr id="208" name="Ink 207">
                  <a:extLst>
                    <a:ext uri="{FF2B5EF4-FFF2-40B4-BE49-F238E27FC236}">
                      <a16:creationId xmlns:a16="http://schemas.microsoft.com/office/drawing/2014/main" id="{8BF73828-30FA-D746-BD51-5362A5757145}"/>
                    </a:ext>
                  </a:extLst>
                </p:cNvPr>
                <p:cNvPicPr/>
                <p:nvPr/>
              </p:nvPicPr>
              <p:blipFill>
                <a:blip r:embed="rId238"/>
                <a:stretch>
                  <a:fillRect/>
                </a:stretch>
              </p:blipFill>
              <p:spPr>
                <a:xfrm>
                  <a:off x="420850" y="2454935"/>
                  <a:ext cx="828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9" name="Ink 208">
                  <a:extLst>
                    <a:ext uri="{FF2B5EF4-FFF2-40B4-BE49-F238E27FC236}">
                      <a16:creationId xmlns:a16="http://schemas.microsoft.com/office/drawing/2014/main" id="{C3F8BF14-4C82-6C40-BBFF-486F1FF2B22F}"/>
                    </a:ext>
                  </a:extLst>
                </p14:cNvPr>
                <p14:cNvContentPartPr/>
                <p14:nvPr/>
              </p14:nvContentPartPr>
              <p14:xfrm>
                <a:off x="523810" y="2556455"/>
                <a:ext cx="27360" cy="54720"/>
              </p14:xfrm>
            </p:contentPart>
          </mc:Choice>
          <mc:Fallback xmlns="">
            <p:pic>
              <p:nvPicPr>
                <p:cNvPr id="209" name="Ink 208">
                  <a:extLst>
                    <a:ext uri="{FF2B5EF4-FFF2-40B4-BE49-F238E27FC236}">
                      <a16:creationId xmlns:a16="http://schemas.microsoft.com/office/drawing/2014/main" id="{C3F8BF14-4C82-6C40-BBFF-486F1FF2B22F}"/>
                    </a:ext>
                  </a:extLst>
                </p:cNvPr>
                <p:cNvPicPr/>
                <p:nvPr/>
              </p:nvPicPr>
              <p:blipFill>
                <a:blip r:embed="rId240"/>
                <a:stretch>
                  <a:fillRect/>
                </a:stretch>
              </p:blipFill>
              <p:spPr>
                <a:xfrm>
                  <a:off x="516250" y="2548895"/>
                  <a:ext cx="42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1" name="Ink 210">
                  <a:extLst>
                    <a:ext uri="{FF2B5EF4-FFF2-40B4-BE49-F238E27FC236}">
                      <a16:creationId xmlns:a16="http://schemas.microsoft.com/office/drawing/2014/main" id="{92A8E1B7-AB5B-2743-9028-79285DFB9489}"/>
                    </a:ext>
                  </a:extLst>
                </p14:cNvPr>
                <p14:cNvContentPartPr/>
                <p14:nvPr/>
              </p14:nvContentPartPr>
              <p14:xfrm>
                <a:off x="1087210" y="2371055"/>
                <a:ext cx="160920" cy="101880"/>
              </p14:xfrm>
            </p:contentPart>
          </mc:Choice>
          <mc:Fallback xmlns="">
            <p:pic>
              <p:nvPicPr>
                <p:cNvPr id="211" name="Ink 210">
                  <a:extLst>
                    <a:ext uri="{FF2B5EF4-FFF2-40B4-BE49-F238E27FC236}">
                      <a16:creationId xmlns:a16="http://schemas.microsoft.com/office/drawing/2014/main" id="{92A8E1B7-AB5B-2743-9028-79285DFB9489}"/>
                    </a:ext>
                  </a:extLst>
                </p:cNvPr>
                <p:cNvPicPr/>
                <p:nvPr/>
              </p:nvPicPr>
              <p:blipFill>
                <a:blip r:embed="rId242"/>
                <a:stretch>
                  <a:fillRect/>
                </a:stretch>
              </p:blipFill>
              <p:spPr>
                <a:xfrm>
                  <a:off x="1079650" y="2363495"/>
                  <a:ext cx="176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2" name="Ink 211">
                  <a:extLst>
                    <a:ext uri="{FF2B5EF4-FFF2-40B4-BE49-F238E27FC236}">
                      <a16:creationId xmlns:a16="http://schemas.microsoft.com/office/drawing/2014/main" id="{7FF71EAF-4AFD-6142-AD37-A82D8E09A635}"/>
                    </a:ext>
                  </a:extLst>
                </p14:cNvPr>
                <p14:cNvContentPartPr/>
                <p14:nvPr/>
              </p14:nvContentPartPr>
              <p14:xfrm>
                <a:off x="1138690" y="2492375"/>
                <a:ext cx="87840" cy="170280"/>
              </p14:xfrm>
            </p:contentPart>
          </mc:Choice>
          <mc:Fallback xmlns="">
            <p:pic>
              <p:nvPicPr>
                <p:cNvPr id="212" name="Ink 211">
                  <a:extLst>
                    <a:ext uri="{FF2B5EF4-FFF2-40B4-BE49-F238E27FC236}">
                      <a16:creationId xmlns:a16="http://schemas.microsoft.com/office/drawing/2014/main" id="{7FF71EAF-4AFD-6142-AD37-A82D8E09A635}"/>
                    </a:ext>
                  </a:extLst>
                </p:cNvPr>
                <p:cNvPicPr/>
                <p:nvPr/>
              </p:nvPicPr>
              <p:blipFill>
                <a:blip r:embed="rId244"/>
                <a:stretch>
                  <a:fillRect/>
                </a:stretch>
              </p:blipFill>
              <p:spPr>
                <a:xfrm>
                  <a:off x="1131099" y="2484815"/>
                  <a:ext cx="103022"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3" name="Ink 212">
                  <a:extLst>
                    <a:ext uri="{FF2B5EF4-FFF2-40B4-BE49-F238E27FC236}">
                      <a16:creationId xmlns:a16="http://schemas.microsoft.com/office/drawing/2014/main" id="{0361581E-9290-5A44-B887-A5A5F1317CA7}"/>
                    </a:ext>
                  </a:extLst>
                </p14:cNvPr>
                <p14:cNvContentPartPr/>
                <p14:nvPr/>
              </p14:nvContentPartPr>
              <p14:xfrm>
                <a:off x="1281610" y="2599295"/>
                <a:ext cx="8280" cy="47880"/>
              </p14:xfrm>
            </p:contentPart>
          </mc:Choice>
          <mc:Fallback xmlns="">
            <p:pic>
              <p:nvPicPr>
                <p:cNvPr id="213" name="Ink 212">
                  <a:extLst>
                    <a:ext uri="{FF2B5EF4-FFF2-40B4-BE49-F238E27FC236}">
                      <a16:creationId xmlns:a16="http://schemas.microsoft.com/office/drawing/2014/main" id="{0361581E-9290-5A44-B887-A5A5F1317CA7}"/>
                    </a:ext>
                  </a:extLst>
                </p:cNvPr>
                <p:cNvPicPr/>
                <p:nvPr/>
              </p:nvPicPr>
              <p:blipFill>
                <a:blip r:embed="rId246"/>
                <a:stretch>
                  <a:fillRect/>
                </a:stretch>
              </p:blipFill>
              <p:spPr>
                <a:xfrm>
                  <a:off x="1274050" y="2591735"/>
                  <a:ext cx="234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20" name="Ink 219">
                  <a:extLst>
                    <a:ext uri="{FF2B5EF4-FFF2-40B4-BE49-F238E27FC236}">
                      <a16:creationId xmlns:a16="http://schemas.microsoft.com/office/drawing/2014/main" id="{A7CF9A3F-A75F-2441-A16C-7DC3D972E699}"/>
                    </a:ext>
                  </a:extLst>
                </p14:cNvPr>
                <p14:cNvContentPartPr/>
                <p14:nvPr/>
              </p14:nvContentPartPr>
              <p14:xfrm>
                <a:off x="1019890" y="2758055"/>
                <a:ext cx="87840" cy="165240"/>
              </p14:xfrm>
            </p:contentPart>
          </mc:Choice>
          <mc:Fallback xmlns="">
            <p:pic>
              <p:nvPicPr>
                <p:cNvPr id="220" name="Ink 219">
                  <a:extLst>
                    <a:ext uri="{FF2B5EF4-FFF2-40B4-BE49-F238E27FC236}">
                      <a16:creationId xmlns:a16="http://schemas.microsoft.com/office/drawing/2014/main" id="{A7CF9A3F-A75F-2441-A16C-7DC3D972E699}"/>
                    </a:ext>
                  </a:extLst>
                </p:cNvPr>
                <p:cNvPicPr/>
                <p:nvPr/>
              </p:nvPicPr>
              <p:blipFill>
                <a:blip r:embed="rId248"/>
                <a:stretch>
                  <a:fillRect/>
                </a:stretch>
              </p:blipFill>
              <p:spPr>
                <a:xfrm>
                  <a:off x="1012330" y="2750495"/>
                  <a:ext cx="102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1" name="Ink 220">
                  <a:extLst>
                    <a:ext uri="{FF2B5EF4-FFF2-40B4-BE49-F238E27FC236}">
                      <a16:creationId xmlns:a16="http://schemas.microsoft.com/office/drawing/2014/main" id="{9934C524-15A7-D44D-8D74-67E5BE58E8B1}"/>
                    </a:ext>
                  </a:extLst>
                </p14:cNvPr>
                <p14:cNvContentPartPr/>
                <p14:nvPr/>
              </p14:nvContentPartPr>
              <p14:xfrm>
                <a:off x="1099090" y="2758055"/>
                <a:ext cx="12240" cy="169200"/>
              </p14:xfrm>
            </p:contentPart>
          </mc:Choice>
          <mc:Fallback xmlns="">
            <p:pic>
              <p:nvPicPr>
                <p:cNvPr id="221" name="Ink 220">
                  <a:extLst>
                    <a:ext uri="{FF2B5EF4-FFF2-40B4-BE49-F238E27FC236}">
                      <a16:creationId xmlns:a16="http://schemas.microsoft.com/office/drawing/2014/main" id="{9934C524-15A7-D44D-8D74-67E5BE58E8B1}"/>
                    </a:ext>
                  </a:extLst>
                </p:cNvPr>
                <p:cNvPicPr/>
                <p:nvPr/>
              </p:nvPicPr>
              <p:blipFill>
                <a:blip r:embed="rId250"/>
                <a:stretch>
                  <a:fillRect/>
                </a:stretch>
              </p:blipFill>
              <p:spPr>
                <a:xfrm>
                  <a:off x="1091530" y="2750495"/>
                  <a:ext cx="27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2" name="Ink 221">
                  <a:extLst>
                    <a:ext uri="{FF2B5EF4-FFF2-40B4-BE49-F238E27FC236}">
                      <a16:creationId xmlns:a16="http://schemas.microsoft.com/office/drawing/2014/main" id="{E2E95E6D-AE11-9B43-AA62-9D4B6E00A5D2}"/>
                    </a:ext>
                  </a:extLst>
                </p14:cNvPr>
                <p14:cNvContentPartPr/>
                <p14:nvPr/>
              </p14:nvContentPartPr>
              <p14:xfrm>
                <a:off x="1039690" y="2869295"/>
                <a:ext cx="83880" cy="12240"/>
              </p14:xfrm>
            </p:contentPart>
          </mc:Choice>
          <mc:Fallback xmlns="">
            <p:pic>
              <p:nvPicPr>
                <p:cNvPr id="222" name="Ink 221">
                  <a:extLst>
                    <a:ext uri="{FF2B5EF4-FFF2-40B4-BE49-F238E27FC236}">
                      <a16:creationId xmlns:a16="http://schemas.microsoft.com/office/drawing/2014/main" id="{E2E95E6D-AE11-9B43-AA62-9D4B6E00A5D2}"/>
                    </a:ext>
                  </a:extLst>
                </p:cNvPr>
                <p:cNvPicPr/>
                <p:nvPr/>
              </p:nvPicPr>
              <p:blipFill>
                <a:blip r:embed="rId252"/>
                <a:stretch>
                  <a:fillRect/>
                </a:stretch>
              </p:blipFill>
              <p:spPr>
                <a:xfrm>
                  <a:off x="1032130" y="2861735"/>
                  <a:ext cx="99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3" name="Ink 222">
                  <a:extLst>
                    <a:ext uri="{FF2B5EF4-FFF2-40B4-BE49-F238E27FC236}">
                      <a16:creationId xmlns:a16="http://schemas.microsoft.com/office/drawing/2014/main" id="{5AB2E091-A512-DC45-BB6A-A11FCEBBBD09}"/>
                    </a:ext>
                  </a:extLst>
                </p14:cNvPr>
                <p14:cNvContentPartPr/>
                <p14:nvPr/>
              </p14:nvContentPartPr>
              <p14:xfrm>
                <a:off x="1166770" y="2797655"/>
                <a:ext cx="59760" cy="103680"/>
              </p14:xfrm>
            </p:contentPart>
          </mc:Choice>
          <mc:Fallback xmlns="">
            <p:pic>
              <p:nvPicPr>
                <p:cNvPr id="223" name="Ink 222">
                  <a:extLst>
                    <a:ext uri="{FF2B5EF4-FFF2-40B4-BE49-F238E27FC236}">
                      <a16:creationId xmlns:a16="http://schemas.microsoft.com/office/drawing/2014/main" id="{5AB2E091-A512-DC45-BB6A-A11FCEBBBD09}"/>
                    </a:ext>
                  </a:extLst>
                </p:cNvPr>
                <p:cNvPicPr/>
                <p:nvPr/>
              </p:nvPicPr>
              <p:blipFill>
                <a:blip r:embed="rId254"/>
                <a:stretch>
                  <a:fillRect/>
                </a:stretch>
              </p:blipFill>
              <p:spPr>
                <a:xfrm>
                  <a:off x="1159210" y="2790095"/>
                  <a:ext cx="74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4" name="Ink 223">
                  <a:extLst>
                    <a:ext uri="{FF2B5EF4-FFF2-40B4-BE49-F238E27FC236}">
                      <a16:creationId xmlns:a16="http://schemas.microsoft.com/office/drawing/2014/main" id="{8AD8578D-A7F0-974B-BAEF-8E8324E8AA35}"/>
                    </a:ext>
                  </a:extLst>
                </p14:cNvPr>
                <p14:cNvContentPartPr/>
                <p14:nvPr/>
              </p14:nvContentPartPr>
              <p14:xfrm>
                <a:off x="1278370" y="2785775"/>
                <a:ext cx="75240" cy="111600"/>
              </p14:xfrm>
            </p:contentPart>
          </mc:Choice>
          <mc:Fallback xmlns="">
            <p:pic>
              <p:nvPicPr>
                <p:cNvPr id="224" name="Ink 223">
                  <a:extLst>
                    <a:ext uri="{FF2B5EF4-FFF2-40B4-BE49-F238E27FC236}">
                      <a16:creationId xmlns:a16="http://schemas.microsoft.com/office/drawing/2014/main" id="{8AD8578D-A7F0-974B-BAEF-8E8324E8AA35}"/>
                    </a:ext>
                  </a:extLst>
                </p:cNvPr>
                <p:cNvPicPr/>
                <p:nvPr/>
              </p:nvPicPr>
              <p:blipFill>
                <a:blip r:embed="rId256"/>
                <a:stretch>
                  <a:fillRect/>
                </a:stretch>
              </p:blipFill>
              <p:spPr>
                <a:xfrm>
                  <a:off x="1270810" y="2778191"/>
                  <a:ext cx="90360" cy="126769"/>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26" name="Ink 225">
                  <a:extLst>
                    <a:ext uri="{FF2B5EF4-FFF2-40B4-BE49-F238E27FC236}">
                      <a16:creationId xmlns:a16="http://schemas.microsoft.com/office/drawing/2014/main" id="{FA79BAC9-4AFA-1D4C-809F-4654930247F2}"/>
                    </a:ext>
                  </a:extLst>
                </p14:cNvPr>
                <p14:cNvContentPartPr/>
                <p14:nvPr/>
              </p14:nvContentPartPr>
              <p14:xfrm>
                <a:off x="309250" y="2754455"/>
                <a:ext cx="24120" cy="147240"/>
              </p14:xfrm>
            </p:contentPart>
          </mc:Choice>
          <mc:Fallback xmlns="">
            <p:pic>
              <p:nvPicPr>
                <p:cNvPr id="226" name="Ink 225">
                  <a:extLst>
                    <a:ext uri="{FF2B5EF4-FFF2-40B4-BE49-F238E27FC236}">
                      <a16:creationId xmlns:a16="http://schemas.microsoft.com/office/drawing/2014/main" id="{FA79BAC9-4AFA-1D4C-809F-4654930247F2}"/>
                    </a:ext>
                  </a:extLst>
                </p:cNvPr>
                <p:cNvPicPr/>
                <p:nvPr/>
              </p:nvPicPr>
              <p:blipFill>
                <a:blip r:embed="rId258"/>
                <a:stretch>
                  <a:fillRect/>
                </a:stretch>
              </p:blipFill>
              <p:spPr>
                <a:xfrm>
                  <a:off x="301690" y="2746895"/>
                  <a:ext cx="39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7" name="Ink 226">
                  <a:extLst>
                    <a:ext uri="{FF2B5EF4-FFF2-40B4-BE49-F238E27FC236}">
                      <a16:creationId xmlns:a16="http://schemas.microsoft.com/office/drawing/2014/main" id="{08656284-3490-2C47-AF13-C324D1AA089B}"/>
                    </a:ext>
                  </a:extLst>
                </p14:cNvPr>
                <p14:cNvContentPartPr/>
                <p14:nvPr/>
              </p14:nvContentPartPr>
              <p14:xfrm>
                <a:off x="325090" y="2746175"/>
                <a:ext cx="79560" cy="135360"/>
              </p14:xfrm>
            </p:contentPart>
          </mc:Choice>
          <mc:Fallback xmlns="">
            <p:pic>
              <p:nvPicPr>
                <p:cNvPr id="227" name="Ink 226">
                  <a:extLst>
                    <a:ext uri="{FF2B5EF4-FFF2-40B4-BE49-F238E27FC236}">
                      <a16:creationId xmlns:a16="http://schemas.microsoft.com/office/drawing/2014/main" id="{08656284-3490-2C47-AF13-C324D1AA089B}"/>
                    </a:ext>
                  </a:extLst>
                </p:cNvPr>
                <p:cNvPicPr/>
                <p:nvPr/>
              </p:nvPicPr>
              <p:blipFill>
                <a:blip r:embed="rId260"/>
                <a:stretch>
                  <a:fillRect/>
                </a:stretch>
              </p:blipFill>
              <p:spPr>
                <a:xfrm>
                  <a:off x="317530" y="2738595"/>
                  <a:ext cx="94680" cy="150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8" name="Ink 227">
                  <a:extLst>
                    <a:ext uri="{FF2B5EF4-FFF2-40B4-BE49-F238E27FC236}">
                      <a16:creationId xmlns:a16="http://schemas.microsoft.com/office/drawing/2014/main" id="{C877FABF-E155-CB4D-8E4C-1445C8F84CBC}"/>
                    </a:ext>
                  </a:extLst>
                </p14:cNvPr>
                <p14:cNvContentPartPr/>
                <p14:nvPr/>
              </p14:nvContentPartPr>
              <p14:xfrm>
                <a:off x="424450" y="2817455"/>
                <a:ext cx="39960" cy="79560"/>
              </p14:xfrm>
            </p:contentPart>
          </mc:Choice>
          <mc:Fallback xmlns="">
            <p:pic>
              <p:nvPicPr>
                <p:cNvPr id="228" name="Ink 227">
                  <a:extLst>
                    <a:ext uri="{FF2B5EF4-FFF2-40B4-BE49-F238E27FC236}">
                      <a16:creationId xmlns:a16="http://schemas.microsoft.com/office/drawing/2014/main" id="{C877FABF-E155-CB4D-8E4C-1445C8F84CBC}"/>
                    </a:ext>
                  </a:extLst>
                </p:cNvPr>
                <p:cNvPicPr/>
                <p:nvPr/>
              </p:nvPicPr>
              <p:blipFill>
                <a:blip r:embed="rId262"/>
                <a:stretch>
                  <a:fillRect/>
                </a:stretch>
              </p:blipFill>
              <p:spPr>
                <a:xfrm>
                  <a:off x="416890" y="2809895"/>
                  <a:ext cx="55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9" name="Ink 228">
                  <a:extLst>
                    <a:ext uri="{FF2B5EF4-FFF2-40B4-BE49-F238E27FC236}">
                      <a16:creationId xmlns:a16="http://schemas.microsoft.com/office/drawing/2014/main" id="{D116CA9E-AB9A-D54C-963F-92C6AFF56C92}"/>
                    </a:ext>
                  </a:extLst>
                </p14:cNvPr>
                <p14:cNvContentPartPr/>
                <p14:nvPr/>
              </p14:nvContentPartPr>
              <p14:xfrm>
                <a:off x="422650" y="2754095"/>
                <a:ext cx="53640" cy="26280"/>
              </p14:xfrm>
            </p:contentPart>
          </mc:Choice>
          <mc:Fallback xmlns="">
            <p:pic>
              <p:nvPicPr>
                <p:cNvPr id="229" name="Ink 228">
                  <a:extLst>
                    <a:ext uri="{FF2B5EF4-FFF2-40B4-BE49-F238E27FC236}">
                      <a16:creationId xmlns:a16="http://schemas.microsoft.com/office/drawing/2014/main" id="{D116CA9E-AB9A-D54C-963F-92C6AFF56C92}"/>
                    </a:ext>
                  </a:extLst>
                </p:cNvPr>
                <p:cNvPicPr/>
                <p:nvPr/>
              </p:nvPicPr>
              <p:blipFill>
                <a:blip r:embed="rId264"/>
                <a:stretch>
                  <a:fillRect/>
                </a:stretch>
              </p:blipFill>
              <p:spPr>
                <a:xfrm>
                  <a:off x="415090" y="2746535"/>
                  <a:ext cx="68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0" name="Ink 229">
                  <a:extLst>
                    <a:ext uri="{FF2B5EF4-FFF2-40B4-BE49-F238E27FC236}">
                      <a16:creationId xmlns:a16="http://schemas.microsoft.com/office/drawing/2014/main" id="{92590408-BEAE-374F-8F43-F70094C86D7D}"/>
                    </a:ext>
                  </a:extLst>
                </p14:cNvPr>
                <p14:cNvContentPartPr/>
                <p14:nvPr/>
              </p14:nvContentPartPr>
              <p14:xfrm>
                <a:off x="424450" y="2805575"/>
                <a:ext cx="63720" cy="43920"/>
              </p14:xfrm>
            </p:contentPart>
          </mc:Choice>
          <mc:Fallback xmlns="">
            <p:pic>
              <p:nvPicPr>
                <p:cNvPr id="230" name="Ink 229">
                  <a:extLst>
                    <a:ext uri="{FF2B5EF4-FFF2-40B4-BE49-F238E27FC236}">
                      <a16:creationId xmlns:a16="http://schemas.microsoft.com/office/drawing/2014/main" id="{92590408-BEAE-374F-8F43-F70094C86D7D}"/>
                    </a:ext>
                  </a:extLst>
                </p:cNvPr>
                <p:cNvPicPr/>
                <p:nvPr/>
              </p:nvPicPr>
              <p:blipFill>
                <a:blip r:embed="rId266"/>
                <a:stretch>
                  <a:fillRect/>
                </a:stretch>
              </p:blipFill>
              <p:spPr>
                <a:xfrm>
                  <a:off x="416890" y="2798015"/>
                  <a:ext cx="78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1" name="Ink 230">
                  <a:extLst>
                    <a:ext uri="{FF2B5EF4-FFF2-40B4-BE49-F238E27FC236}">
                      <a16:creationId xmlns:a16="http://schemas.microsoft.com/office/drawing/2014/main" id="{E4F889D2-20F3-7B4C-B086-122780AD8C12}"/>
                    </a:ext>
                  </a:extLst>
                </p14:cNvPr>
                <p14:cNvContentPartPr/>
                <p14:nvPr/>
              </p14:nvContentPartPr>
              <p14:xfrm>
                <a:off x="479890" y="2758055"/>
                <a:ext cx="83880" cy="143280"/>
              </p14:xfrm>
            </p:contentPart>
          </mc:Choice>
          <mc:Fallback xmlns="">
            <p:pic>
              <p:nvPicPr>
                <p:cNvPr id="231" name="Ink 230">
                  <a:extLst>
                    <a:ext uri="{FF2B5EF4-FFF2-40B4-BE49-F238E27FC236}">
                      <a16:creationId xmlns:a16="http://schemas.microsoft.com/office/drawing/2014/main" id="{E4F889D2-20F3-7B4C-B086-122780AD8C12}"/>
                    </a:ext>
                  </a:extLst>
                </p:cNvPr>
                <p:cNvPicPr/>
                <p:nvPr/>
              </p:nvPicPr>
              <p:blipFill>
                <a:blip r:embed="rId268"/>
                <a:stretch>
                  <a:fillRect/>
                </a:stretch>
              </p:blipFill>
              <p:spPr>
                <a:xfrm>
                  <a:off x="472297" y="2750495"/>
                  <a:ext cx="99065"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2" name="Ink 231">
                  <a:extLst>
                    <a:ext uri="{FF2B5EF4-FFF2-40B4-BE49-F238E27FC236}">
                      <a16:creationId xmlns:a16="http://schemas.microsoft.com/office/drawing/2014/main" id="{BC348870-1C59-2D4F-BE79-27E5F57744F4}"/>
                    </a:ext>
                  </a:extLst>
                </p14:cNvPr>
                <p14:cNvContentPartPr/>
                <p14:nvPr/>
              </p14:nvContentPartPr>
              <p14:xfrm>
                <a:off x="518050" y="2758055"/>
                <a:ext cx="113400" cy="26280"/>
              </p14:xfrm>
            </p:contentPart>
          </mc:Choice>
          <mc:Fallback xmlns="">
            <p:pic>
              <p:nvPicPr>
                <p:cNvPr id="232" name="Ink 231">
                  <a:extLst>
                    <a:ext uri="{FF2B5EF4-FFF2-40B4-BE49-F238E27FC236}">
                      <a16:creationId xmlns:a16="http://schemas.microsoft.com/office/drawing/2014/main" id="{BC348870-1C59-2D4F-BE79-27E5F57744F4}"/>
                    </a:ext>
                  </a:extLst>
                </p:cNvPr>
                <p:cNvPicPr/>
                <p:nvPr/>
              </p:nvPicPr>
              <p:blipFill>
                <a:blip r:embed="rId270"/>
                <a:stretch>
                  <a:fillRect/>
                </a:stretch>
              </p:blipFill>
              <p:spPr>
                <a:xfrm>
                  <a:off x="510490" y="2750495"/>
                  <a:ext cx="128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4" name="Ink 233">
                  <a:extLst>
                    <a:ext uri="{FF2B5EF4-FFF2-40B4-BE49-F238E27FC236}">
                      <a16:creationId xmlns:a16="http://schemas.microsoft.com/office/drawing/2014/main" id="{3B22A2CE-A501-154D-98C7-66252CBDBCA9}"/>
                    </a:ext>
                  </a:extLst>
                </p14:cNvPr>
                <p14:cNvContentPartPr/>
                <p14:nvPr/>
              </p14:nvContentPartPr>
              <p14:xfrm>
                <a:off x="992170" y="2718455"/>
                <a:ext cx="12240" cy="240840"/>
              </p14:xfrm>
            </p:contentPart>
          </mc:Choice>
          <mc:Fallback xmlns="">
            <p:pic>
              <p:nvPicPr>
                <p:cNvPr id="234" name="Ink 233">
                  <a:extLst>
                    <a:ext uri="{FF2B5EF4-FFF2-40B4-BE49-F238E27FC236}">
                      <a16:creationId xmlns:a16="http://schemas.microsoft.com/office/drawing/2014/main" id="{3B22A2CE-A501-154D-98C7-66252CBDBCA9}"/>
                    </a:ext>
                  </a:extLst>
                </p:cNvPr>
                <p:cNvPicPr/>
                <p:nvPr/>
              </p:nvPicPr>
              <p:blipFill>
                <a:blip r:embed="rId272"/>
                <a:stretch>
                  <a:fillRect/>
                </a:stretch>
              </p:blipFill>
              <p:spPr>
                <a:xfrm>
                  <a:off x="984610" y="2710895"/>
                  <a:ext cx="27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5" name="Ink 234">
                  <a:extLst>
                    <a:ext uri="{FF2B5EF4-FFF2-40B4-BE49-F238E27FC236}">
                      <a16:creationId xmlns:a16="http://schemas.microsoft.com/office/drawing/2014/main" id="{31BE7E5B-E3B3-2F45-ACAF-456494566897}"/>
                    </a:ext>
                  </a:extLst>
                </p14:cNvPr>
                <p14:cNvContentPartPr/>
                <p14:nvPr/>
              </p14:nvContentPartPr>
              <p14:xfrm>
                <a:off x="1000090" y="2718455"/>
                <a:ext cx="468720" cy="234360"/>
              </p14:xfrm>
            </p:contentPart>
          </mc:Choice>
          <mc:Fallback xmlns="">
            <p:pic>
              <p:nvPicPr>
                <p:cNvPr id="235" name="Ink 234">
                  <a:extLst>
                    <a:ext uri="{FF2B5EF4-FFF2-40B4-BE49-F238E27FC236}">
                      <a16:creationId xmlns:a16="http://schemas.microsoft.com/office/drawing/2014/main" id="{31BE7E5B-E3B3-2F45-ACAF-456494566897}"/>
                    </a:ext>
                  </a:extLst>
                </p:cNvPr>
                <p:cNvPicPr/>
                <p:nvPr/>
              </p:nvPicPr>
              <p:blipFill>
                <a:blip r:embed="rId274"/>
                <a:stretch>
                  <a:fillRect/>
                </a:stretch>
              </p:blipFill>
              <p:spPr>
                <a:xfrm>
                  <a:off x="992530" y="2710907"/>
                  <a:ext cx="483840" cy="249457"/>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6" name="Ink 235">
                  <a:extLst>
                    <a:ext uri="{FF2B5EF4-FFF2-40B4-BE49-F238E27FC236}">
                      <a16:creationId xmlns:a16="http://schemas.microsoft.com/office/drawing/2014/main" id="{848CB12A-981E-E945-B21F-C48DC5331398}"/>
                    </a:ext>
                  </a:extLst>
                </p14:cNvPr>
                <p14:cNvContentPartPr/>
                <p14:nvPr/>
              </p14:nvContentPartPr>
              <p14:xfrm>
                <a:off x="1011970" y="2928695"/>
                <a:ext cx="425160" cy="47880"/>
              </p14:xfrm>
            </p:contentPart>
          </mc:Choice>
          <mc:Fallback xmlns="">
            <p:pic>
              <p:nvPicPr>
                <p:cNvPr id="236" name="Ink 235">
                  <a:extLst>
                    <a:ext uri="{FF2B5EF4-FFF2-40B4-BE49-F238E27FC236}">
                      <a16:creationId xmlns:a16="http://schemas.microsoft.com/office/drawing/2014/main" id="{848CB12A-981E-E945-B21F-C48DC5331398}"/>
                    </a:ext>
                  </a:extLst>
                </p:cNvPr>
                <p:cNvPicPr/>
                <p:nvPr/>
              </p:nvPicPr>
              <p:blipFill>
                <a:blip r:embed="rId276"/>
                <a:stretch>
                  <a:fillRect/>
                </a:stretch>
              </p:blipFill>
              <p:spPr>
                <a:xfrm>
                  <a:off x="1004410" y="2921135"/>
                  <a:ext cx="440280" cy="63000"/>
                </a:xfrm>
                <a:prstGeom prst="rect">
                  <a:avLst/>
                </a:prstGeom>
              </p:spPr>
            </p:pic>
          </mc:Fallback>
        </mc:AlternateContent>
      </p:grpSp>
      <p:grpSp>
        <p:nvGrpSpPr>
          <p:cNvPr id="241" name="Group 240">
            <a:extLst>
              <a:ext uri="{FF2B5EF4-FFF2-40B4-BE49-F238E27FC236}">
                <a16:creationId xmlns:a16="http://schemas.microsoft.com/office/drawing/2014/main" id="{51233EFE-B780-4A47-A6D8-2E10BC63B856}"/>
              </a:ext>
            </a:extLst>
          </p:cNvPr>
          <p:cNvGrpSpPr/>
          <p:nvPr/>
        </p:nvGrpSpPr>
        <p:grpSpPr>
          <a:xfrm>
            <a:off x="4167010" y="4111295"/>
            <a:ext cx="258120" cy="147240"/>
            <a:chOff x="4167010" y="4111295"/>
            <a:chExt cx="258120" cy="147240"/>
          </a:xfrm>
        </p:grpSpPr>
        <mc:AlternateContent xmlns:mc="http://schemas.openxmlformats.org/markup-compatibility/2006" xmlns:p14="http://schemas.microsoft.com/office/powerpoint/2010/main">
          <mc:Choice Requires="p14">
            <p:contentPart p14:bwMode="auto" r:id="rId277">
              <p14:nvContentPartPr>
                <p14:cNvPr id="238" name="Ink 237">
                  <a:extLst>
                    <a:ext uri="{FF2B5EF4-FFF2-40B4-BE49-F238E27FC236}">
                      <a16:creationId xmlns:a16="http://schemas.microsoft.com/office/drawing/2014/main" id="{2EECA35A-B2AF-564C-B04E-2B957EB9F314}"/>
                    </a:ext>
                  </a:extLst>
                </p14:cNvPr>
                <p14:cNvContentPartPr/>
                <p14:nvPr/>
              </p14:nvContentPartPr>
              <p14:xfrm>
                <a:off x="4167010" y="4111295"/>
                <a:ext cx="95760" cy="147240"/>
              </p14:xfrm>
            </p:contentPart>
          </mc:Choice>
          <mc:Fallback xmlns="">
            <p:pic>
              <p:nvPicPr>
                <p:cNvPr id="238" name="Ink 237">
                  <a:extLst>
                    <a:ext uri="{FF2B5EF4-FFF2-40B4-BE49-F238E27FC236}">
                      <a16:creationId xmlns:a16="http://schemas.microsoft.com/office/drawing/2014/main" id="{2EECA35A-B2AF-564C-B04E-2B957EB9F314}"/>
                    </a:ext>
                  </a:extLst>
                </p:cNvPr>
                <p:cNvPicPr/>
                <p:nvPr/>
              </p:nvPicPr>
              <p:blipFill>
                <a:blip r:embed="rId278"/>
                <a:stretch>
                  <a:fillRect/>
                </a:stretch>
              </p:blipFill>
              <p:spPr>
                <a:xfrm>
                  <a:off x="4159450" y="4103735"/>
                  <a:ext cx="110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9" name="Ink 238">
                  <a:extLst>
                    <a:ext uri="{FF2B5EF4-FFF2-40B4-BE49-F238E27FC236}">
                      <a16:creationId xmlns:a16="http://schemas.microsoft.com/office/drawing/2014/main" id="{804C5BB7-C6F9-4B49-892E-269008EFE3F7}"/>
                    </a:ext>
                  </a:extLst>
                </p14:cNvPr>
                <p14:cNvContentPartPr/>
                <p14:nvPr/>
              </p14:nvContentPartPr>
              <p14:xfrm>
                <a:off x="4262410" y="4115255"/>
                <a:ext cx="103680" cy="131040"/>
              </p14:xfrm>
            </p:contentPart>
          </mc:Choice>
          <mc:Fallback xmlns="">
            <p:pic>
              <p:nvPicPr>
                <p:cNvPr id="239" name="Ink 238">
                  <a:extLst>
                    <a:ext uri="{FF2B5EF4-FFF2-40B4-BE49-F238E27FC236}">
                      <a16:creationId xmlns:a16="http://schemas.microsoft.com/office/drawing/2014/main" id="{804C5BB7-C6F9-4B49-892E-269008EFE3F7}"/>
                    </a:ext>
                  </a:extLst>
                </p:cNvPr>
                <p:cNvPicPr/>
                <p:nvPr/>
              </p:nvPicPr>
              <p:blipFill>
                <a:blip r:embed="rId280"/>
                <a:stretch>
                  <a:fillRect/>
                </a:stretch>
              </p:blipFill>
              <p:spPr>
                <a:xfrm>
                  <a:off x="4254850" y="4107695"/>
                  <a:ext cx="118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40" name="Ink 239">
                  <a:extLst>
                    <a:ext uri="{FF2B5EF4-FFF2-40B4-BE49-F238E27FC236}">
                      <a16:creationId xmlns:a16="http://schemas.microsoft.com/office/drawing/2014/main" id="{42494BAF-C2F3-FF4E-9748-8E7E73D2086C}"/>
                    </a:ext>
                  </a:extLst>
                </p14:cNvPr>
                <p14:cNvContentPartPr/>
                <p14:nvPr/>
              </p14:nvContentPartPr>
              <p14:xfrm>
                <a:off x="4369330" y="4171055"/>
                <a:ext cx="55800" cy="71640"/>
              </p14:xfrm>
            </p:contentPart>
          </mc:Choice>
          <mc:Fallback xmlns="">
            <p:pic>
              <p:nvPicPr>
                <p:cNvPr id="240" name="Ink 239">
                  <a:extLst>
                    <a:ext uri="{FF2B5EF4-FFF2-40B4-BE49-F238E27FC236}">
                      <a16:creationId xmlns:a16="http://schemas.microsoft.com/office/drawing/2014/main" id="{42494BAF-C2F3-FF4E-9748-8E7E73D2086C}"/>
                    </a:ext>
                  </a:extLst>
                </p:cNvPr>
                <p:cNvPicPr/>
                <p:nvPr/>
              </p:nvPicPr>
              <p:blipFill>
                <a:blip r:embed="rId282"/>
                <a:stretch>
                  <a:fillRect/>
                </a:stretch>
              </p:blipFill>
              <p:spPr>
                <a:xfrm>
                  <a:off x="4361770" y="4163533"/>
                  <a:ext cx="70920" cy="86684"/>
                </a:xfrm>
                <a:prstGeom prst="rect">
                  <a:avLst/>
                </a:prstGeom>
              </p:spPr>
            </p:pic>
          </mc:Fallback>
        </mc:AlternateContent>
      </p:grpSp>
    </p:spTree>
    <p:extLst>
      <p:ext uri="{BB962C8B-B14F-4D97-AF65-F5344CB8AC3E}">
        <p14:creationId xmlns:p14="http://schemas.microsoft.com/office/powerpoint/2010/main" val="3025737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Acceptance in an NFA</a:t>
            </a:r>
          </a:p>
        </p:txBody>
      </p:sp>
      <p:pic>
        <p:nvPicPr>
          <p:cNvPr id="7" name="Picture 6"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19199"/>
            <a:ext cx="7848600" cy="1854200"/>
          </a:xfrm>
          <a:prstGeom prst="rect">
            <a:avLst/>
          </a:prstGeom>
        </p:spPr>
      </p:pic>
    </p:spTree>
    <p:extLst>
      <p:ext uri="{BB962C8B-B14F-4D97-AF65-F5344CB8AC3E}">
        <p14:creationId xmlns:p14="http://schemas.microsoft.com/office/powerpoint/2010/main" val="1824036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Acceptance in an NFA</a:t>
            </a:r>
          </a:p>
        </p:txBody>
      </p:sp>
      <p:pic>
        <p:nvPicPr>
          <p:cNvPr id="7" name="Picture 6"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19199"/>
            <a:ext cx="7848600" cy="1854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9307A1-06BE-9643-B893-697E227E8105}"/>
                  </a:ext>
                </a:extLst>
              </p14:cNvPr>
              <p14:cNvContentPartPr/>
              <p14:nvPr/>
            </p14:nvContentPartPr>
            <p14:xfrm>
              <a:off x="1194850" y="3716735"/>
              <a:ext cx="102600" cy="239760"/>
            </p14:xfrm>
          </p:contentPart>
        </mc:Choice>
        <mc:Fallback xmlns="">
          <p:pic>
            <p:nvPicPr>
              <p:cNvPr id="3" name="Ink 2">
                <a:extLst>
                  <a:ext uri="{FF2B5EF4-FFF2-40B4-BE49-F238E27FC236}">
                    <a16:creationId xmlns:a16="http://schemas.microsoft.com/office/drawing/2014/main" id="{CF9307A1-06BE-9643-B893-697E227E8105}"/>
                  </a:ext>
                </a:extLst>
              </p:cNvPr>
              <p:cNvPicPr/>
              <p:nvPr/>
            </p:nvPicPr>
            <p:blipFill>
              <a:blip r:embed="rId4"/>
              <a:stretch>
                <a:fillRect/>
              </a:stretch>
            </p:blipFill>
            <p:spPr>
              <a:xfrm>
                <a:off x="1187290" y="3709175"/>
                <a:ext cx="117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AE0E4B7-9F43-914D-B3C3-8CE957D42B7A}"/>
                  </a:ext>
                </a:extLst>
              </p14:cNvPr>
              <p14:cNvContentPartPr/>
              <p14:nvPr/>
            </p14:nvContentPartPr>
            <p14:xfrm>
              <a:off x="1408690" y="3740495"/>
              <a:ext cx="32040" cy="184680"/>
            </p14:xfrm>
          </p:contentPart>
        </mc:Choice>
        <mc:Fallback xmlns="">
          <p:pic>
            <p:nvPicPr>
              <p:cNvPr id="4" name="Ink 3">
                <a:extLst>
                  <a:ext uri="{FF2B5EF4-FFF2-40B4-BE49-F238E27FC236}">
                    <a16:creationId xmlns:a16="http://schemas.microsoft.com/office/drawing/2014/main" id="{2AE0E4B7-9F43-914D-B3C3-8CE957D42B7A}"/>
                  </a:ext>
                </a:extLst>
              </p:cNvPr>
              <p:cNvPicPr/>
              <p:nvPr/>
            </p:nvPicPr>
            <p:blipFill>
              <a:blip r:embed="rId6"/>
              <a:stretch>
                <a:fillRect/>
              </a:stretch>
            </p:blipFill>
            <p:spPr>
              <a:xfrm>
                <a:off x="1401130" y="3732935"/>
                <a:ext cx="47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DCE68B5-AD3C-7947-88C3-1B5AF3392613}"/>
                  </a:ext>
                </a:extLst>
              </p14:cNvPr>
              <p14:cNvContentPartPr/>
              <p14:nvPr/>
            </p14:nvContentPartPr>
            <p14:xfrm>
              <a:off x="1563490" y="3734375"/>
              <a:ext cx="43920" cy="231840"/>
            </p14:xfrm>
          </p:contentPart>
        </mc:Choice>
        <mc:Fallback xmlns="">
          <p:pic>
            <p:nvPicPr>
              <p:cNvPr id="5" name="Ink 4">
                <a:extLst>
                  <a:ext uri="{FF2B5EF4-FFF2-40B4-BE49-F238E27FC236}">
                    <a16:creationId xmlns:a16="http://schemas.microsoft.com/office/drawing/2014/main" id="{3DCE68B5-AD3C-7947-88C3-1B5AF3392613}"/>
                  </a:ext>
                </a:extLst>
              </p:cNvPr>
              <p:cNvPicPr/>
              <p:nvPr/>
            </p:nvPicPr>
            <p:blipFill>
              <a:blip r:embed="rId8"/>
              <a:stretch>
                <a:fillRect/>
              </a:stretch>
            </p:blipFill>
            <p:spPr>
              <a:xfrm>
                <a:off x="1555930" y="3726815"/>
                <a:ext cx="59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CD23A1E-F9C9-0549-97F6-3B408461164A}"/>
                  </a:ext>
                </a:extLst>
              </p14:cNvPr>
              <p14:cNvContentPartPr/>
              <p14:nvPr/>
            </p14:nvContentPartPr>
            <p14:xfrm>
              <a:off x="1726210" y="3696215"/>
              <a:ext cx="135000" cy="264600"/>
            </p14:xfrm>
          </p:contentPart>
        </mc:Choice>
        <mc:Fallback xmlns="">
          <p:pic>
            <p:nvPicPr>
              <p:cNvPr id="6" name="Ink 5">
                <a:extLst>
                  <a:ext uri="{FF2B5EF4-FFF2-40B4-BE49-F238E27FC236}">
                    <a16:creationId xmlns:a16="http://schemas.microsoft.com/office/drawing/2014/main" id="{1CD23A1E-F9C9-0549-97F6-3B408461164A}"/>
                  </a:ext>
                </a:extLst>
              </p:cNvPr>
              <p:cNvPicPr/>
              <p:nvPr/>
            </p:nvPicPr>
            <p:blipFill>
              <a:blip r:embed="rId10"/>
              <a:stretch>
                <a:fillRect/>
              </a:stretch>
            </p:blipFill>
            <p:spPr>
              <a:xfrm>
                <a:off x="1718630" y="3688655"/>
                <a:ext cx="150160" cy="279720"/>
              </a:xfrm>
              <a:prstGeom prst="rect">
                <a:avLst/>
              </a:prstGeom>
            </p:spPr>
          </p:pic>
        </mc:Fallback>
      </mc:AlternateContent>
      <p:grpSp>
        <p:nvGrpSpPr>
          <p:cNvPr id="17" name="Group 16">
            <a:extLst>
              <a:ext uri="{FF2B5EF4-FFF2-40B4-BE49-F238E27FC236}">
                <a16:creationId xmlns:a16="http://schemas.microsoft.com/office/drawing/2014/main" id="{AD72C40F-5BFA-A94A-841B-A7556719A1FB}"/>
              </a:ext>
            </a:extLst>
          </p:cNvPr>
          <p:cNvGrpSpPr/>
          <p:nvPr/>
        </p:nvGrpSpPr>
        <p:grpSpPr>
          <a:xfrm>
            <a:off x="3345850" y="3250175"/>
            <a:ext cx="650880" cy="253800"/>
            <a:chOff x="3345850" y="3250175"/>
            <a:chExt cx="650880" cy="25380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CE44FB72-A926-EB46-9B74-FEBBD1E0B1D4}"/>
                    </a:ext>
                  </a:extLst>
                </p14:cNvPr>
                <p14:cNvContentPartPr/>
                <p14:nvPr/>
              </p14:nvContentPartPr>
              <p14:xfrm>
                <a:off x="3345850" y="3285815"/>
                <a:ext cx="176760" cy="79560"/>
              </p14:xfrm>
            </p:contentPart>
          </mc:Choice>
          <mc:Fallback xmlns="">
            <p:pic>
              <p:nvPicPr>
                <p:cNvPr id="8" name="Ink 7">
                  <a:extLst>
                    <a:ext uri="{FF2B5EF4-FFF2-40B4-BE49-F238E27FC236}">
                      <a16:creationId xmlns:a16="http://schemas.microsoft.com/office/drawing/2014/main" id="{CE44FB72-A926-EB46-9B74-FEBBD1E0B1D4}"/>
                    </a:ext>
                  </a:extLst>
                </p:cNvPr>
                <p:cNvPicPr/>
                <p:nvPr/>
              </p:nvPicPr>
              <p:blipFill>
                <a:blip r:embed="rId12"/>
                <a:stretch>
                  <a:fillRect/>
                </a:stretch>
              </p:blipFill>
              <p:spPr>
                <a:xfrm>
                  <a:off x="3338290" y="3278255"/>
                  <a:ext cx="191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25E8396-23FC-5A47-B2FD-F63C7DB82F8D}"/>
                    </a:ext>
                  </a:extLst>
                </p14:cNvPr>
                <p14:cNvContentPartPr/>
                <p14:nvPr/>
              </p14:nvContentPartPr>
              <p14:xfrm>
                <a:off x="3432610" y="3250175"/>
                <a:ext cx="91800" cy="253800"/>
              </p14:xfrm>
            </p:contentPart>
          </mc:Choice>
          <mc:Fallback xmlns="">
            <p:pic>
              <p:nvPicPr>
                <p:cNvPr id="11" name="Ink 10">
                  <a:extLst>
                    <a:ext uri="{FF2B5EF4-FFF2-40B4-BE49-F238E27FC236}">
                      <a16:creationId xmlns:a16="http://schemas.microsoft.com/office/drawing/2014/main" id="{225E8396-23FC-5A47-B2FD-F63C7DB82F8D}"/>
                    </a:ext>
                  </a:extLst>
                </p:cNvPr>
                <p:cNvPicPr/>
                <p:nvPr/>
              </p:nvPicPr>
              <p:blipFill>
                <a:blip r:embed="rId14"/>
                <a:stretch>
                  <a:fillRect/>
                </a:stretch>
              </p:blipFill>
              <p:spPr>
                <a:xfrm>
                  <a:off x="3425050" y="3242615"/>
                  <a:ext cx="1069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15EEEA1-0227-E142-B5F4-C44081A74A72}"/>
                    </a:ext>
                  </a:extLst>
                </p14:cNvPr>
                <p14:cNvContentPartPr/>
                <p14:nvPr/>
              </p14:nvContentPartPr>
              <p14:xfrm>
                <a:off x="3591370" y="3341615"/>
                <a:ext cx="24120" cy="107640"/>
              </p14:xfrm>
            </p:contentPart>
          </mc:Choice>
          <mc:Fallback xmlns="">
            <p:pic>
              <p:nvPicPr>
                <p:cNvPr id="12" name="Ink 11">
                  <a:extLst>
                    <a:ext uri="{FF2B5EF4-FFF2-40B4-BE49-F238E27FC236}">
                      <a16:creationId xmlns:a16="http://schemas.microsoft.com/office/drawing/2014/main" id="{F15EEEA1-0227-E142-B5F4-C44081A74A72}"/>
                    </a:ext>
                  </a:extLst>
                </p:cNvPr>
                <p:cNvPicPr/>
                <p:nvPr/>
              </p:nvPicPr>
              <p:blipFill>
                <a:blip r:embed="rId16"/>
                <a:stretch>
                  <a:fillRect/>
                </a:stretch>
              </p:blipFill>
              <p:spPr>
                <a:xfrm>
                  <a:off x="3583810" y="3334055"/>
                  <a:ext cx="39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72FACF50-1C87-1343-B6EF-706E4D4EC567}"/>
                    </a:ext>
                  </a:extLst>
                </p14:cNvPr>
                <p14:cNvContentPartPr/>
                <p14:nvPr/>
              </p14:nvContentPartPr>
              <p14:xfrm>
                <a:off x="3591370" y="3285815"/>
                <a:ext cx="119520" cy="163080"/>
              </p14:xfrm>
            </p:contentPart>
          </mc:Choice>
          <mc:Fallback xmlns="">
            <p:pic>
              <p:nvPicPr>
                <p:cNvPr id="13" name="Ink 12">
                  <a:extLst>
                    <a:ext uri="{FF2B5EF4-FFF2-40B4-BE49-F238E27FC236}">
                      <a16:creationId xmlns:a16="http://schemas.microsoft.com/office/drawing/2014/main" id="{72FACF50-1C87-1343-B6EF-706E4D4EC567}"/>
                    </a:ext>
                  </a:extLst>
                </p:cNvPr>
                <p:cNvPicPr/>
                <p:nvPr/>
              </p:nvPicPr>
              <p:blipFill>
                <a:blip r:embed="rId18"/>
                <a:stretch>
                  <a:fillRect/>
                </a:stretch>
              </p:blipFill>
              <p:spPr>
                <a:xfrm>
                  <a:off x="3583810" y="3278255"/>
                  <a:ext cx="134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184BADB8-2E28-A444-AB8D-38DE1BDCE40B}"/>
                    </a:ext>
                  </a:extLst>
                </p14:cNvPr>
                <p14:cNvContentPartPr/>
                <p14:nvPr/>
              </p14:nvContentPartPr>
              <p14:xfrm>
                <a:off x="3738250" y="3361415"/>
                <a:ext cx="4320" cy="51840"/>
              </p14:xfrm>
            </p:contentPart>
          </mc:Choice>
          <mc:Fallback xmlns="">
            <p:pic>
              <p:nvPicPr>
                <p:cNvPr id="14" name="Ink 13">
                  <a:extLst>
                    <a:ext uri="{FF2B5EF4-FFF2-40B4-BE49-F238E27FC236}">
                      <a16:creationId xmlns:a16="http://schemas.microsoft.com/office/drawing/2014/main" id="{184BADB8-2E28-A444-AB8D-38DE1BDCE40B}"/>
                    </a:ext>
                  </a:extLst>
                </p:cNvPr>
                <p:cNvPicPr/>
                <p:nvPr/>
              </p:nvPicPr>
              <p:blipFill>
                <a:blip r:embed="rId20"/>
                <a:stretch>
                  <a:fillRect/>
                </a:stretch>
              </p:blipFill>
              <p:spPr>
                <a:xfrm>
                  <a:off x="3730690" y="3353907"/>
                  <a:ext cx="19440" cy="6685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B2349D3-B9BC-E744-9DA0-EBFF92083D5D}"/>
                    </a:ext>
                  </a:extLst>
                </p14:cNvPr>
                <p14:cNvContentPartPr/>
                <p14:nvPr/>
              </p14:nvContentPartPr>
              <p14:xfrm>
                <a:off x="3754090" y="3286535"/>
                <a:ext cx="103680" cy="150840"/>
              </p14:xfrm>
            </p:contentPart>
          </mc:Choice>
          <mc:Fallback xmlns="">
            <p:pic>
              <p:nvPicPr>
                <p:cNvPr id="15" name="Ink 14">
                  <a:extLst>
                    <a:ext uri="{FF2B5EF4-FFF2-40B4-BE49-F238E27FC236}">
                      <a16:creationId xmlns:a16="http://schemas.microsoft.com/office/drawing/2014/main" id="{8B2349D3-B9BC-E744-9DA0-EBFF92083D5D}"/>
                    </a:ext>
                  </a:extLst>
                </p:cNvPr>
                <p:cNvPicPr/>
                <p:nvPr/>
              </p:nvPicPr>
              <p:blipFill>
                <a:blip r:embed="rId22"/>
                <a:stretch>
                  <a:fillRect/>
                </a:stretch>
              </p:blipFill>
              <p:spPr>
                <a:xfrm>
                  <a:off x="3746530" y="3278975"/>
                  <a:ext cx="1188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72E06DB-881B-5F4A-BECB-6A17B44F5CF5}"/>
                    </a:ext>
                  </a:extLst>
                </p14:cNvPr>
                <p14:cNvContentPartPr/>
                <p14:nvPr/>
              </p14:nvContentPartPr>
              <p14:xfrm>
                <a:off x="3885130" y="3279695"/>
                <a:ext cx="111600" cy="160560"/>
              </p14:xfrm>
            </p:contentPart>
          </mc:Choice>
          <mc:Fallback xmlns="">
            <p:pic>
              <p:nvPicPr>
                <p:cNvPr id="16" name="Ink 15">
                  <a:extLst>
                    <a:ext uri="{FF2B5EF4-FFF2-40B4-BE49-F238E27FC236}">
                      <a16:creationId xmlns:a16="http://schemas.microsoft.com/office/drawing/2014/main" id="{972E06DB-881B-5F4A-BECB-6A17B44F5CF5}"/>
                    </a:ext>
                  </a:extLst>
                </p:cNvPr>
                <p:cNvPicPr/>
                <p:nvPr/>
              </p:nvPicPr>
              <p:blipFill>
                <a:blip r:embed="rId24"/>
                <a:stretch>
                  <a:fillRect/>
                </a:stretch>
              </p:blipFill>
              <p:spPr>
                <a:xfrm>
                  <a:off x="3877546" y="3272118"/>
                  <a:ext cx="126769" cy="175714"/>
                </a:xfrm>
                <a:prstGeom prst="rect">
                  <a:avLst/>
                </a:prstGeom>
              </p:spPr>
            </p:pic>
          </mc:Fallback>
        </mc:AlternateContent>
      </p:grpSp>
      <p:grpSp>
        <p:nvGrpSpPr>
          <p:cNvPr id="40" name="Group 39">
            <a:extLst>
              <a:ext uri="{FF2B5EF4-FFF2-40B4-BE49-F238E27FC236}">
                <a16:creationId xmlns:a16="http://schemas.microsoft.com/office/drawing/2014/main" id="{B900CC24-60A7-C547-9729-0DA30B88888B}"/>
              </a:ext>
            </a:extLst>
          </p:cNvPr>
          <p:cNvGrpSpPr/>
          <p:nvPr/>
        </p:nvGrpSpPr>
        <p:grpSpPr>
          <a:xfrm>
            <a:off x="3202570" y="3571655"/>
            <a:ext cx="1436760" cy="757080"/>
            <a:chOff x="3202570" y="3571655"/>
            <a:chExt cx="1436760" cy="75708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A55983E3-75B0-934E-AD99-814F1544532D}"/>
                    </a:ext>
                  </a:extLst>
                </p14:cNvPr>
                <p14:cNvContentPartPr/>
                <p14:nvPr/>
              </p14:nvContentPartPr>
              <p14:xfrm>
                <a:off x="3571570" y="3718535"/>
                <a:ext cx="47880" cy="90720"/>
              </p14:xfrm>
            </p:contentPart>
          </mc:Choice>
          <mc:Fallback xmlns="">
            <p:pic>
              <p:nvPicPr>
                <p:cNvPr id="18" name="Ink 17">
                  <a:extLst>
                    <a:ext uri="{FF2B5EF4-FFF2-40B4-BE49-F238E27FC236}">
                      <a16:creationId xmlns:a16="http://schemas.microsoft.com/office/drawing/2014/main" id="{A55983E3-75B0-934E-AD99-814F1544532D}"/>
                    </a:ext>
                  </a:extLst>
                </p:cNvPr>
                <p:cNvPicPr/>
                <p:nvPr/>
              </p:nvPicPr>
              <p:blipFill>
                <a:blip r:embed="rId26"/>
                <a:stretch>
                  <a:fillRect/>
                </a:stretch>
              </p:blipFill>
              <p:spPr>
                <a:xfrm>
                  <a:off x="3564010" y="3710975"/>
                  <a:ext cx="63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A19C03D3-17FB-4842-80CD-DB3A4F9C9FD2}"/>
                    </a:ext>
                  </a:extLst>
                </p14:cNvPr>
                <p14:cNvContentPartPr/>
                <p14:nvPr/>
              </p14:nvContentPartPr>
              <p14:xfrm>
                <a:off x="3627370" y="3571655"/>
                <a:ext cx="159120" cy="351720"/>
              </p14:xfrm>
            </p:contentPart>
          </mc:Choice>
          <mc:Fallback xmlns="">
            <p:pic>
              <p:nvPicPr>
                <p:cNvPr id="19" name="Ink 18">
                  <a:extLst>
                    <a:ext uri="{FF2B5EF4-FFF2-40B4-BE49-F238E27FC236}">
                      <a16:creationId xmlns:a16="http://schemas.microsoft.com/office/drawing/2014/main" id="{A19C03D3-17FB-4842-80CD-DB3A4F9C9FD2}"/>
                    </a:ext>
                  </a:extLst>
                </p:cNvPr>
                <p:cNvPicPr/>
                <p:nvPr/>
              </p:nvPicPr>
              <p:blipFill>
                <a:blip r:embed="rId28"/>
                <a:stretch>
                  <a:fillRect/>
                </a:stretch>
              </p:blipFill>
              <p:spPr>
                <a:xfrm>
                  <a:off x="3619810" y="3564095"/>
                  <a:ext cx="1742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D62A0E79-CA6F-8F41-82AE-C9ED4F79CDAA}"/>
                    </a:ext>
                  </a:extLst>
                </p14:cNvPr>
                <p14:cNvContentPartPr/>
                <p14:nvPr/>
              </p14:nvContentPartPr>
              <p14:xfrm>
                <a:off x="3718450" y="3635375"/>
                <a:ext cx="107640" cy="55800"/>
              </p14:xfrm>
            </p:contentPart>
          </mc:Choice>
          <mc:Fallback xmlns="">
            <p:pic>
              <p:nvPicPr>
                <p:cNvPr id="20" name="Ink 19">
                  <a:extLst>
                    <a:ext uri="{FF2B5EF4-FFF2-40B4-BE49-F238E27FC236}">
                      <a16:creationId xmlns:a16="http://schemas.microsoft.com/office/drawing/2014/main" id="{D62A0E79-CA6F-8F41-82AE-C9ED4F79CDAA}"/>
                    </a:ext>
                  </a:extLst>
                </p:cNvPr>
                <p:cNvPicPr/>
                <p:nvPr/>
              </p:nvPicPr>
              <p:blipFill>
                <a:blip r:embed="rId30"/>
                <a:stretch>
                  <a:fillRect/>
                </a:stretch>
              </p:blipFill>
              <p:spPr>
                <a:xfrm>
                  <a:off x="3710865" y="3627815"/>
                  <a:ext cx="122811"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12A7C319-73BD-284C-801A-0CE94E0BB490}"/>
                    </a:ext>
                  </a:extLst>
                </p14:cNvPr>
                <p14:cNvContentPartPr/>
                <p14:nvPr/>
              </p14:nvContentPartPr>
              <p14:xfrm>
                <a:off x="3202570" y="4047935"/>
                <a:ext cx="143280" cy="202320"/>
              </p14:xfrm>
            </p:contentPart>
          </mc:Choice>
          <mc:Fallback xmlns="">
            <p:pic>
              <p:nvPicPr>
                <p:cNvPr id="22" name="Ink 21">
                  <a:extLst>
                    <a:ext uri="{FF2B5EF4-FFF2-40B4-BE49-F238E27FC236}">
                      <a16:creationId xmlns:a16="http://schemas.microsoft.com/office/drawing/2014/main" id="{12A7C319-73BD-284C-801A-0CE94E0BB490}"/>
                    </a:ext>
                  </a:extLst>
                </p:cNvPr>
                <p:cNvPicPr/>
                <p:nvPr/>
              </p:nvPicPr>
              <p:blipFill>
                <a:blip r:embed="rId32"/>
                <a:stretch>
                  <a:fillRect/>
                </a:stretch>
              </p:blipFill>
              <p:spPr>
                <a:xfrm>
                  <a:off x="3194991" y="4040375"/>
                  <a:ext cx="158438"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1EC16BD5-FC9B-C84B-829D-EE3EA3D55058}"/>
                    </a:ext>
                  </a:extLst>
                </p14:cNvPr>
                <p14:cNvContentPartPr/>
                <p14:nvPr/>
              </p14:nvContentPartPr>
              <p14:xfrm>
                <a:off x="3353770" y="4079615"/>
                <a:ext cx="51480" cy="102600"/>
              </p14:xfrm>
            </p:contentPart>
          </mc:Choice>
          <mc:Fallback xmlns="">
            <p:pic>
              <p:nvPicPr>
                <p:cNvPr id="23" name="Ink 22">
                  <a:extLst>
                    <a:ext uri="{FF2B5EF4-FFF2-40B4-BE49-F238E27FC236}">
                      <a16:creationId xmlns:a16="http://schemas.microsoft.com/office/drawing/2014/main" id="{1EC16BD5-FC9B-C84B-829D-EE3EA3D55058}"/>
                    </a:ext>
                  </a:extLst>
                </p:cNvPr>
                <p:cNvPicPr/>
                <p:nvPr/>
              </p:nvPicPr>
              <p:blipFill>
                <a:blip r:embed="rId34"/>
                <a:stretch>
                  <a:fillRect/>
                </a:stretch>
              </p:blipFill>
              <p:spPr>
                <a:xfrm>
                  <a:off x="3346210" y="4072055"/>
                  <a:ext cx="66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2A40F87-309E-7147-8AED-376EA933CE43}"/>
                    </a:ext>
                  </a:extLst>
                </p14:cNvPr>
                <p14:cNvContentPartPr/>
                <p14:nvPr/>
              </p14:nvContentPartPr>
              <p14:xfrm>
                <a:off x="3484450" y="4079615"/>
                <a:ext cx="4320" cy="4320"/>
              </p14:xfrm>
            </p:contentPart>
          </mc:Choice>
          <mc:Fallback xmlns="">
            <p:pic>
              <p:nvPicPr>
                <p:cNvPr id="24" name="Ink 23">
                  <a:extLst>
                    <a:ext uri="{FF2B5EF4-FFF2-40B4-BE49-F238E27FC236}">
                      <a16:creationId xmlns:a16="http://schemas.microsoft.com/office/drawing/2014/main" id="{62A40F87-309E-7147-8AED-376EA933CE43}"/>
                    </a:ext>
                  </a:extLst>
                </p:cNvPr>
                <p:cNvPicPr/>
                <p:nvPr/>
              </p:nvPicPr>
              <p:blipFill>
                <a:blip r:embed="rId36"/>
                <a:stretch>
                  <a:fillRect/>
                </a:stretch>
              </p:blipFill>
              <p:spPr>
                <a:xfrm>
                  <a:off x="3476890" y="4072055"/>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7DA4AE92-F009-0D4E-8284-739F89BEF239}"/>
                    </a:ext>
                  </a:extLst>
                </p14:cNvPr>
                <p14:cNvContentPartPr/>
                <p14:nvPr/>
              </p14:nvContentPartPr>
              <p14:xfrm>
                <a:off x="3468610" y="4048295"/>
                <a:ext cx="139320" cy="139320"/>
              </p14:xfrm>
            </p:contentPart>
          </mc:Choice>
          <mc:Fallback xmlns="">
            <p:pic>
              <p:nvPicPr>
                <p:cNvPr id="25" name="Ink 24">
                  <a:extLst>
                    <a:ext uri="{FF2B5EF4-FFF2-40B4-BE49-F238E27FC236}">
                      <a16:creationId xmlns:a16="http://schemas.microsoft.com/office/drawing/2014/main" id="{7DA4AE92-F009-0D4E-8284-739F89BEF239}"/>
                    </a:ext>
                  </a:extLst>
                </p:cNvPr>
                <p:cNvPicPr/>
                <p:nvPr/>
              </p:nvPicPr>
              <p:blipFill>
                <a:blip r:embed="rId38"/>
                <a:stretch>
                  <a:fillRect/>
                </a:stretch>
              </p:blipFill>
              <p:spPr>
                <a:xfrm>
                  <a:off x="3461050" y="4040735"/>
                  <a:ext cx="1544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822ECD92-4A1E-1E4C-AD09-4DB16E1C751D}"/>
                    </a:ext>
                  </a:extLst>
                </p14:cNvPr>
                <p14:cNvContentPartPr/>
                <p14:nvPr/>
              </p14:nvContentPartPr>
              <p14:xfrm>
                <a:off x="3636370" y="4071695"/>
                <a:ext cx="58680" cy="257040"/>
              </p14:xfrm>
            </p:contentPart>
          </mc:Choice>
          <mc:Fallback xmlns="">
            <p:pic>
              <p:nvPicPr>
                <p:cNvPr id="26" name="Ink 25">
                  <a:extLst>
                    <a:ext uri="{FF2B5EF4-FFF2-40B4-BE49-F238E27FC236}">
                      <a16:creationId xmlns:a16="http://schemas.microsoft.com/office/drawing/2014/main" id="{822ECD92-4A1E-1E4C-AD09-4DB16E1C751D}"/>
                    </a:ext>
                  </a:extLst>
                </p:cNvPr>
                <p:cNvPicPr/>
                <p:nvPr/>
              </p:nvPicPr>
              <p:blipFill>
                <a:blip r:embed="rId40"/>
                <a:stretch>
                  <a:fillRect/>
                </a:stretch>
              </p:blipFill>
              <p:spPr>
                <a:xfrm>
                  <a:off x="3628810" y="4064135"/>
                  <a:ext cx="73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39E42580-8250-8840-A6B5-463867CA4000}"/>
                    </a:ext>
                  </a:extLst>
                </p14:cNvPr>
                <p14:cNvContentPartPr/>
                <p14:nvPr/>
              </p14:nvContentPartPr>
              <p14:xfrm>
                <a:off x="3659050" y="4036775"/>
                <a:ext cx="118440" cy="166320"/>
              </p14:xfrm>
            </p:contentPart>
          </mc:Choice>
          <mc:Fallback xmlns="">
            <p:pic>
              <p:nvPicPr>
                <p:cNvPr id="27" name="Ink 26">
                  <a:extLst>
                    <a:ext uri="{FF2B5EF4-FFF2-40B4-BE49-F238E27FC236}">
                      <a16:creationId xmlns:a16="http://schemas.microsoft.com/office/drawing/2014/main" id="{39E42580-8250-8840-A6B5-463867CA4000}"/>
                    </a:ext>
                  </a:extLst>
                </p:cNvPr>
                <p:cNvPicPr/>
                <p:nvPr/>
              </p:nvPicPr>
              <p:blipFill>
                <a:blip r:embed="rId42"/>
                <a:stretch>
                  <a:fillRect/>
                </a:stretch>
              </p:blipFill>
              <p:spPr>
                <a:xfrm>
                  <a:off x="3651513" y="4029199"/>
                  <a:ext cx="133514" cy="18147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D24DADBA-B529-6A4F-9E0F-28939A97E0CE}"/>
                    </a:ext>
                  </a:extLst>
                </p14:cNvPr>
                <p14:cNvContentPartPr/>
                <p14:nvPr/>
              </p14:nvContentPartPr>
              <p14:xfrm>
                <a:off x="3809890" y="4020935"/>
                <a:ext cx="111600" cy="137880"/>
              </p14:xfrm>
            </p:contentPart>
          </mc:Choice>
          <mc:Fallback xmlns="">
            <p:pic>
              <p:nvPicPr>
                <p:cNvPr id="28" name="Ink 27">
                  <a:extLst>
                    <a:ext uri="{FF2B5EF4-FFF2-40B4-BE49-F238E27FC236}">
                      <a16:creationId xmlns:a16="http://schemas.microsoft.com/office/drawing/2014/main" id="{D24DADBA-B529-6A4F-9E0F-28939A97E0CE}"/>
                    </a:ext>
                  </a:extLst>
                </p:cNvPr>
                <p:cNvPicPr/>
                <p:nvPr/>
              </p:nvPicPr>
              <p:blipFill>
                <a:blip r:embed="rId44"/>
                <a:stretch>
                  <a:fillRect/>
                </a:stretch>
              </p:blipFill>
              <p:spPr>
                <a:xfrm>
                  <a:off x="3802330" y="4013375"/>
                  <a:ext cx="126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4D2754DE-37DC-8043-89C7-A07B99EEE01D}"/>
                    </a:ext>
                  </a:extLst>
                </p14:cNvPr>
                <p14:cNvContentPartPr/>
                <p14:nvPr/>
              </p14:nvContentPartPr>
              <p14:xfrm>
                <a:off x="3988450" y="3957575"/>
                <a:ext cx="51840" cy="162360"/>
              </p14:xfrm>
            </p:contentPart>
          </mc:Choice>
          <mc:Fallback xmlns="">
            <p:pic>
              <p:nvPicPr>
                <p:cNvPr id="29" name="Ink 28">
                  <a:extLst>
                    <a:ext uri="{FF2B5EF4-FFF2-40B4-BE49-F238E27FC236}">
                      <a16:creationId xmlns:a16="http://schemas.microsoft.com/office/drawing/2014/main" id="{4D2754DE-37DC-8043-89C7-A07B99EEE01D}"/>
                    </a:ext>
                  </a:extLst>
                </p:cNvPr>
                <p:cNvPicPr/>
                <p:nvPr/>
              </p:nvPicPr>
              <p:blipFill>
                <a:blip r:embed="rId46"/>
                <a:stretch>
                  <a:fillRect/>
                </a:stretch>
              </p:blipFill>
              <p:spPr>
                <a:xfrm>
                  <a:off x="3980942" y="3950015"/>
                  <a:ext cx="66856"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8EE43ADA-6D81-3047-A6DC-12ECF2AE00F1}"/>
                    </a:ext>
                  </a:extLst>
                </p14:cNvPr>
                <p14:cNvContentPartPr/>
                <p14:nvPr/>
              </p14:nvContentPartPr>
              <p14:xfrm>
                <a:off x="3949570" y="3968735"/>
                <a:ext cx="146160" cy="71640"/>
              </p14:xfrm>
            </p:contentPart>
          </mc:Choice>
          <mc:Fallback xmlns="">
            <p:pic>
              <p:nvPicPr>
                <p:cNvPr id="30" name="Ink 29">
                  <a:extLst>
                    <a:ext uri="{FF2B5EF4-FFF2-40B4-BE49-F238E27FC236}">
                      <a16:creationId xmlns:a16="http://schemas.microsoft.com/office/drawing/2014/main" id="{8EE43ADA-6D81-3047-A6DC-12ECF2AE00F1}"/>
                    </a:ext>
                  </a:extLst>
                </p:cNvPr>
                <p:cNvPicPr/>
                <p:nvPr/>
              </p:nvPicPr>
              <p:blipFill>
                <a:blip r:embed="rId48"/>
                <a:stretch>
                  <a:fillRect/>
                </a:stretch>
              </p:blipFill>
              <p:spPr>
                <a:xfrm>
                  <a:off x="3942010" y="3961175"/>
                  <a:ext cx="161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2C9E9F-6602-974C-AF7A-B40B806D959B}"/>
                    </a:ext>
                  </a:extLst>
                </p14:cNvPr>
                <p14:cNvContentPartPr/>
                <p14:nvPr/>
              </p14:nvContentPartPr>
              <p14:xfrm>
                <a:off x="4147210" y="4008695"/>
                <a:ext cx="28080" cy="7920"/>
              </p14:xfrm>
            </p:contentPart>
          </mc:Choice>
          <mc:Fallback xmlns="">
            <p:pic>
              <p:nvPicPr>
                <p:cNvPr id="32" name="Ink 31">
                  <a:extLst>
                    <a:ext uri="{FF2B5EF4-FFF2-40B4-BE49-F238E27FC236}">
                      <a16:creationId xmlns:a16="http://schemas.microsoft.com/office/drawing/2014/main" id="{352C9E9F-6602-974C-AF7A-B40B806D959B}"/>
                    </a:ext>
                  </a:extLst>
                </p:cNvPr>
                <p:cNvPicPr/>
                <p:nvPr/>
              </p:nvPicPr>
              <p:blipFill>
                <a:blip r:embed="rId50"/>
                <a:stretch>
                  <a:fillRect/>
                </a:stretch>
              </p:blipFill>
              <p:spPr>
                <a:xfrm>
                  <a:off x="4139746" y="4000775"/>
                  <a:ext cx="4300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2C3CC29-84F9-C24B-85EC-50D209B00B96}"/>
                    </a:ext>
                  </a:extLst>
                </p14:cNvPr>
                <p14:cNvContentPartPr/>
                <p14:nvPr/>
              </p14:nvContentPartPr>
              <p14:xfrm>
                <a:off x="4091770" y="4018055"/>
                <a:ext cx="107640" cy="105840"/>
              </p14:xfrm>
            </p:contentPart>
          </mc:Choice>
          <mc:Fallback xmlns="">
            <p:pic>
              <p:nvPicPr>
                <p:cNvPr id="33" name="Ink 32">
                  <a:extLst>
                    <a:ext uri="{FF2B5EF4-FFF2-40B4-BE49-F238E27FC236}">
                      <a16:creationId xmlns:a16="http://schemas.microsoft.com/office/drawing/2014/main" id="{C2C3CC29-84F9-C24B-85EC-50D209B00B96}"/>
                    </a:ext>
                  </a:extLst>
                </p:cNvPr>
                <p:cNvPicPr/>
                <p:nvPr/>
              </p:nvPicPr>
              <p:blipFill>
                <a:blip r:embed="rId52"/>
                <a:stretch>
                  <a:fillRect/>
                </a:stretch>
              </p:blipFill>
              <p:spPr>
                <a:xfrm>
                  <a:off x="4084210" y="4010495"/>
                  <a:ext cx="122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E5CA3CC1-014F-8F4E-9532-31A7F0D5F1E1}"/>
                    </a:ext>
                  </a:extLst>
                </p14:cNvPr>
                <p14:cNvContentPartPr/>
                <p14:nvPr/>
              </p14:nvContentPartPr>
              <p14:xfrm>
                <a:off x="4250530" y="3923015"/>
                <a:ext cx="43920" cy="164880"/>
              </p14:xfrm>
            </p:contentPart>
          </mc:Choice>
          <mc:Fallback xmlns="">
            <p:pic>
              <p:nvPicPr>
                <p:cNvPr id="34" name="Ink 33">
                  <a:extLst>
                    <a:ext uri="{FF2B5EF4-FFF2-40B4-BE49-F238E27FC236}">
                      <a16:creationId xmlns:a16="http://schemas.microsoft.com/office/drawing/2014/main" id="{E5CA3CC1-014F-8F4E-9532-31A7F0D5F1E1}"/>
                    </a:ext>
                  </a:extLst>
                </p:cNvPr>
                <p:cNvPicPr/>
                <p:nvPr/>
              </p:nvPicPr>
              <p:blipFill>
                <a:blip r:embed="rId54"/>
                <a:stretch>
                  <a:fillRect/>
                </a:stretch>
              </p:blipFill>
              <p:spPr>
                <a:xfrm>
                  <a:off x="4242970" y="3915455"/>
                  <a:ext cx="59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EE84C30E-5912-5B4B-B3D2-8B554BD6223A}"/>
                    </a:ext>
                  </a:extLst>
                </p14:cNvPr>
                <p14:cNvContentPartPr/>
                <p14:nvPr/>
              </p14:nvContentPartPr>
              <p14:xfrm>
                <a:off x="4207690" y="3960455"/>
                <a:ext cx="102600" cy="43920"/>
              </p14:xfrm>
            </p:contentPart>
          </mc:Choice>
          <mc:Fallback xmlns="">
            <p:pic>
              <p:nvPicPr>
                <p:cNvPr id="35" name="Ink 34">
                  <a:extLst>
                    <a:ext uri="{FF2B5EF4-FFF2-40B4-BE49-F238E27FC236}">
                      <a16:creationId xmlns:a16="http://schemas.microsoft.com/office/drawing/2014/main" id="{EE84C30E-5912-5B4B-B3D2-8B554BD6223A}"/>
                    </a:ext>
                  </a:extLst>
                </p:cNvPr>
                <p:cNvPicPr/>
                <p:nvPr/>
              </p:nvPicPr>
              <p:blipFill>
                <a:blip r:embed="rId56"/>
                <a:stretch>
                  <a:fillRect/>
                </a:stretch>
              </p:blipFill>
              <p:spPr>
                <a:xfrm>
                  <a:off x="4200130" y="3952895"/>
                  <a:ext cx="117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D3CFA51C-2C01-C54C-AC96-EC3E47BBB2BB}"/>
                    </a:ext>
                  </a:extLst>
                </p14:cNvPr>
                <p14:cNvContentPartPr/>
                <p14:nvPr/>
              </p14:nvContentPartPr>
              <p14:xfrm>
                <a:off x="4369330" y="3870095"/>
                <a:ext cx="28080" cy="19440"/>
              </p14:xfrm>
            </p:contentPart>
          </mc:Choice>
          <mc:Fallback xmlns="">
            <p:pic>
              <p:nvPicPr>
                <p:cNvPr id="36" name="Ink 35">
                  <a:extLst>
                    <a:ext uri="{FF2B5EF4-FFF2-40B4-BE49-F238E27FC236}">
                      <a16:creationId xmlns:a16="http://schemas.microsoft.com/office/drawing/2014/main" id="{D3CFA51C-2C01-C54C-AC96-EC3E47BBB2BB}"/>
                    </a:ext>
                  </a:extLst>
                </p:cNvPr>
                <p:cNvPicPr/>
                <p:nvPr/>
              </p:nvPicPr>
              <p:blipFill>
                <a:blip r:embed="rId58"/>
                <a:stretch>
                  <a:fillRect/>
                </a:stretch>
              </p:blipFill>
              <p:spPr>
                <a:xfrm>
                  <a:off x="4361770" y="3862535"/>
                  <a:ext cx="43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2F9EA046-18D5-FD4A-9A38-5F3C42631D8E}"/>
                    </a:ext>
                  </a:extLst>
                </p14:cNvPr>
                <p14:cNvContentPartPr/>
                <p14:nvPr/>
              </p14:nvContentPartPr>
              <p14:xfrm>
                <a:off x="4353490" y="3944615"/>
                <a:ext cx="20160" cy="105480"/>
              </p14:xfrm>
            </p:contentPart>
          </mc:Choice>
          <mc:Fallback xmlns="">
            <p:pic>
              <p:nvPicPr>
                <p:cNvPr id="37" name="Ink 36">
                  <a:extLst>
                    <a:ext uri="{FF2B5EF4-FFF2-40B4-BE49-F238E27FC236}">
                      <a16:creationId xmlns:a16="http://schemas.microsoft.com/office/drawing/2014/main" id="{2F9EA046-18D5-FD4A-9A38-5F3C42631D8E}"/>
                    </a:ext>
                  </a:extLst>
                </p:cNvPr>
                <p:cNvPicPr/>
                <p:nvPr/>
              </p:nvPicPr>
              <p:blipFill>
                <a:blip r:embed="rId60"/>
                <a:stretch>
                  <a:fillRect/>
                </a:stretch>
              </p:blipFill>
              <p:spPr>
                <a:xfrm>
                  <a:off x="4345930" y="3937029"/>
                  <a:ext cx="35280" cy="12065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077DF608-1B59-C54C-AAEC-909E26464706}"/>
                    </a:ext>
                  </a:extLst>
                </p14:cNvPr>
                <p14:cNvContentPartPr/>
                <p14:nvPr/>
              </p14:nvContentPartPr>
              <p14:xfrm>
                <a:off x="4425130" y="3932735"/>
                <a:ext cx="59760" cy="75240"/>
              </p14:xfrm>
            </p:contentPart>
          </mc:Choice>
          <mc:Fallback xmlns="">
            <p:pic>
              <p:nvPicPr>
                <p:cNvPr id="38" name="Ink 37">
                  <a:extLst>
                    <a:ext uri="{FF2B5EF4-FFF2-40B4-BE49-F238E27FC236}">
                      <a16:creationId xmlns:a16="http://schemas.microsoft.com/office/drawing/2014/main" id="{077DF608-1B59-C54C-AAEC-909E26464706}"/>
                    </a:ext>
                  </a:extLst>
                </p:cNvPr>
                <p:cNvPicPr/>
                <p:nvPr/>
              </p:nvPicPr>
              <p:blipFill>
                <a:blip r:embed="rId62"/>
                <a:stretch>
                  <a:fillRect/>
                </a:stretch>
              </p:blipFill>
              <p:spPr>
                <a:xfrm>
                  <a:off x="4417570" y="3925175"/>
                  <a:ext cx="748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D1184B60-7D6A-774D-885A-CBD17FA7BD3F}"/>
                    </a:ext>
                  </a:extLst>
                </p14:cNvPr>
                <p14:cNvContentPartPr/>
                <p14:nvPr/>
              </p14:nvContentPartPr>
              <p14:xfrm>
                <a:off x="4520170" y="3890255"/>
                <a:ext cx="119160" cy="105840"/>
              </p14:xfrm>
            </p:contentPart>
          </mc:Choice>
          <mc:Fallback xmlns="">
            <p:pic>
              <p:nvPicPr>
                <p:cNvPr id="39" name="Ink 38">
                  <a:extLst>
                    <a:ext uri="{FF2B5EF4-FFF2-40B4-BE49-F238E27FC236}">
                      <a16:creationId xmlns:a16="http://schemas.microsoft.com/office/drawing/2014/main" id="{D1184B60-7D6A-774D-885A-CBD17FA7BD3F}"/>
                    </a:ext>
                  </a:extLst>
                </p:cNvPr>
                <p:cNvPicPr/>
                <p:nvPr/>
              </p:nvPicPr>
              <p:blipFill>
                <a:blip r:embed="rId64"/>
                <a:stretch>
                  <a:fillRect/>
                </a:stretch>
              </p:blipFill>
              <p:spPr>
                <a:xfrm>
                  <a:off x="4512587" y="3882695"/>
                  <a:ext cx="134326" cy="120960"/>
                </a:xfrm>
                <a:prstGeom prst="rect">
                  <a:avLst/>
                </a:prstGeom>
              </p:spPr>
            </p:pic>
          </mc:Fallback>
        </mc:AlternateContent>
      </p:grpSp>
      <p:grpSp>
        <p:nvGrpSpPr>
          <p:cNvPr id="44" name="Group 43">
            <a:extLst>
              <a:ext uri="{FF2B5EF4-FFF2-40B4-BE49-F238E27FC236}">
                <a16:creationId xmlns:a16="http://schemas.microsoft.com/office/drawing/2014/main" id="{467E7DD9-D95A-824F-9583-A135A55EC98E}"/>
              </a:ext>
            </a:extLst>
          </p:cNvPr>
          <p:cNvGrpSpPr/>
          <p:nvPr/>
        </p:nvGrpSpPr>
        <p:grpSpPr>
          <a:xfrm>
            <a:off x="5104090" y="2956415"/>
            <a:ext cx="388800" cy="1584000"/>
            <a:chOff x="5104090" y="2956415"/>
            <a:chExt cx="388800" cy="1584000"/>
          </a:xfrm>
        </p:grpSpPr>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F6E84524-BE7D-B049-B18B-3BE05B7A58A8}"/>
                    </a:ext>
                  </a:extLst>
                </p14:cNvPr>
                <p14:cNvContentPartPr/>
                <p14:nvPr/>
              </p14:nvContentPartPr>
              <p14:xfrm>
                <a:off x="5310010" y="2956415"/>
                <a:ext cx="47880" cy="8280"/>
              </p14:xfrm>
            </p:contentPart>
          </mc:Choice>
          <mc:Fallback xmlns="">
            <p:pic>
              <p:nvPicPr>
                <p:cNvPr id="42" name="Ink 41">
                  <a:extLst>
                    <a:ext uri="{FF2B5EF4-FFF2-40B4-BE49-F238E27FC236}">
                      <a16:creationId xmlns:a16="http://schemas.microsoft.com/office/drawing/2014/main" id="{F6E84524-BE7D-B049-B18B-3BE05B7A58A8}"/>
                    </a:ext>
                  </a:extLst>
                </p:cNvPr>
                <p:cNvPicPr/>
                <p:nvPr/>
              </p:nvPicPr>
              <p:blipFill>
                <a:blip r:embed="rId66"/>
                <a:stretch>
                  <a:fillRect/>
                </a:stretch>
              </p:blipFill>
              <p:spPr>
                <a:xfrm>
                  <a:off x="5302506" y="2948855"/>
                  <a:ext cx="62887"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6203910-C803-D84E-82EE-1E015AD0A086}"/>
                    </a:ext>
                  </a:extLst>
                </p14:cNvPr>
                <p14:cNvContentPartPr/>
                <p14:nvPr/>
              </p14:nvContentPartPr>
              <p14:xfrm>
                <a:off x="5104090" y="3004295"/>
                <a:ext cx="388800" cy="1536120"/>
              </p14:xfrm>
            </p:contentPart>
          </mc:Choice>
          <mc:Fallback xmlns="">
            <p:pic>
              <p:nvPicPr>
                <p:cNvPr id="43" name="Ink 42">
                  <a:extLst>
                    <a:ext uri="{FF2B5EF4-FFF2-40B4-BE49-F238E27FC236}">
                      <a16:creationId xmlns:a16="http://schemas.microsoft.com/office/drawing/2014/main" id="{F6203910-C803-D84E-82EE-1E015AD0A086}"/>
                    </a:ext>
                  </a:extLst>
                </p:cNvPr>
                <p:cNvPicPr/>
                <p:nvPr/>
              </p:nvPicPr>
              <p:blipFill>
                <a:blip r:embed="rId68"/>
                <a:stretch>
                  <a:fillRect/>
                </a:stretch>
              </p:blipFill>
              <p:spPr>
                <a:xfrm>
                  <a:off x="5096537" y="2996737"/>
                  <a:ext cx="403906" cy="1551236"/>
                </a:xfrm>
                <a:prstGeom prst="rect">
                  <a:avLst/>
                </a:prstGeom>
              </p:spPr>
            </p:pic>
          </mc:Fallback>
        </mc:AlternateContent>
      </p:grpSp>
      <p:grpSp>
        <p:nvGrpSpPr>
          <p:cNvPr id="68" name="Group 67">
            <a:extLst>
              <a:ext uri="{FF2B5EF4-FFF2-40B4-BE49-F238E27FC236}">
                <a16:creationId xmlns:a16="http://schemas.microsoft.com/office/drawing/2014/main" id="{BAA6D2A6-7230-8D4C-9E67-13EF5A3D4615}"/>
              </a:ext>
            </a:extLst>
          </p:cNvPr>
          <p:cNvGrpSpPr/>
          <p:nvPr/>
        </p:nvGrpSpPr>
        <p:grpSpPr>
          <a:xfrm>
            <a:off x="6219370" y="2373575"/>
            <a:ext cx="1650960" cy="919440"/>
            <a:chOff x="6219370" y="2373575"/>
            <a:chExt cx="1650960" cy="919440"/>
          </a:xfrm>
        </p:grpSpPr>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53905472-C79F-7C49-8F1E-9C7EA21DCDDB}"/>
                    </a:ext>
                  </a:extLst>
                </p14:cNvPr>
                <p14:cNvContentPartPr/>
                <p14:nvPr/>
              </p14:nvContentPartPr>
              <p14:xfrm>
                <a:off x="6874210" y="2492735"/>
                <a:ext cx="95040" cy="237600"/>
              </p14:xfrm>
            </p:contentPart>
          </mc:Choice>
          <mc:Fallback xmlns="">
            <p:pic>
              <p:nvPicPr>
                <p:cNvPr id="47" name="Ink 46">
                  <a:extLst>
                    <a:ext uri="{FF2B5EF4-FFF2-40B4-BE49-F238E27FC236}">
                      <a16:creationId xmlns:a16="http://schemas.microsoft.com/office/drawing/2014/main" id="{53905472-C79F-7C49-8F1E-9C7EA21DCDDB}"/>
                    </a:ext>
                  </a:extLst>
                </p:cNvPr>
                <p:cNvPicPr/>
                <p:nvPr/>
              </p:nvPicPr>
              <p:blipFill>
                <a:blip r:embed="rId70"/>
                <a:stretch>
                  <a:fillRect/>
                </a:stretch>
              </p:blipFill>
              <p:spPr>
                <a:xfrm>
                  <a:off x="6866679" y="2485175"/>
                  <a:ext cx="110103"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ED62381B-E986-FB4E-BC35-55A5846C59F0}"/>
                    </a:ext>
                  </a:extLst>
                </p14:cNvPr>
                <p14:cNvContentPartPr/>
                <p14:nvPr/>
              </p14:nvContentPartPr>
              <p14:xfrm>
                <a:off x="7000570" y="2615495"/>
                <a:ext cx="43920" cy="83160"/>
              </p14:xfrm>
            </p:contentPart>
          </mc:Choice>
          <mc:Fallback xmlns="">
            <p:pic>
              <p:nvPicPr>
                <p:cNvPr id="48" name="Ink 47">
                  <a:extLst>
                    <a:ext uri="{FF2B5EF4-FFF2-40B4-BE49-F238E27FC236}">
                      <a16:creationId xmlns:a16="http://schemas.microsoft.com/office/drawing/2014/main" id="{ED62381B-E986-FB4E-BC35-55A5846C59F0}"/>
                    </a:ext>
                  </a:extLst>
                </p:cNvPr>
                <p:cNvPicPr/>
                <p:nvPr/>
              </p:nvPicPr>
              <p:blipFill>
                <a:blip r:embed="rId72"/>
                <a:stretch>
                  <a:fillRect/>
                </a:stretch>
              </p:blipFill>
              <p:spPr>
                <a:xfrm>
                  <a:off x="6993010" y="2607935"/>
                  <a:ext cx="590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84C29B4B-31F5-D448-AF07-E3B76BB69B0F}"/>
                    </a:ext>
                  </a:extLst>
                </p14:cNvPr>
                <p14:cNvContentPartPr/>
                <p14:nvPr/>
              </p14:nvContentPartPr>
              <p14:xfrm>
                <a:off x="6706090" y="2373575"/>
                <a:ext cx="527040" cy="489960"/>
              </p14:xfrm>
            </p:contentPart>
          </mc:Choice>
          <mc:Fallback xmlns="">
            <p:pic>
              <p:nvPicPr>
                <p:cNvPr id="50" name="Ink 49">
                  <a:extLst>
                    <a:ext uri="{FF2B5EF4-FFF2-40B4-BE49-F238E27FC236}">
                      <a16:creationId xmlns:a16="http://schemas.microsoft.com/office/drawing/2014/main" id="{84C29B4B-31F5-D448-AF07-E3B76BB69B0F}"/>
                    </a:ext>
                  </a:extLst>
                </p:cNvPr>
                <p:cNvPicPr/>
                <p:nvPr/>
              </p:nvPicPr>
              <p:blipFill>
                <a:blip r:embed="rId74"/>
                <a:stretch>
                  <a:fillRect/>
                </a:stretch>
              </p:blipFill>
              <p:spPr>
                <a:xfrm>
                  <a:off x="6698525" y="2366015"/>
                  <a:ext cx="54217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8AE5DE58-3362-7942-A795-B775F622673D}"/>
                    </a:ext>
                  </a:extLst>
                </p14:cNvPr>
                <p14:cNvContentPartPr/>
                <p14:nvPr/>
              </p14:nvContentPartPr>
              <p14:xfrm>
                <a:off x="6251050" y="2804855"/>
                <a:ext cx="494640" cy="439560"/>
              </p14:xfrm>
            </p:contentPart>
          </mc:Choice>
          <mc:Fallback xmlns="">
            <p:pic>
              <p:nvPicPr>
                <p:cNvPr id="52" name="Ink 51">
                  <a:extLst>
                    <a:ext uri="{FF2B5EF4-FFF2-40B4-BE49-F238E27FC236}">
                      <a16:creationId xmlns:a16="http://schemas.microsoft.com/office/drawing/2014/main" id="{8AE5DE58-3362-7942-A795-B775F622673D}"/>
                    </a:ext>
                  </a:extLst>
                </p:cNvPr>
                <p:cNvPicPr/>
                <p:nvPr/>
              </p:nvPicPr>
              <p:blipFill>
                <a:blip r:embed="rId76"/>
                <a:stretch>
                  <a:fillRect/>
                </a:stretch>
              </p:blipFill>
              <p:spPr>
                <a:xfrm>
                  <a:off x="6243495" y="2797295"/>
                  <a:ext cx="509749"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9EE4E414-0F35-CE40-ADE6-CE226B11D48B}"/>
                    </a:ext>
                  </a:extLst>
                </p14:cNvPr>
                <p14:cNvContentPartPr/>
                <p14:nvPr/>
              </p14:nvContentPartPr>
              <p14:xfrm>
                <a:off x="6219370" y="3142895"/>
                <a:ext cx="142920" cy="150120"/>
              </p14:xfrm>
            </p:contentPart>
          </mc:Choice>
          <mc:Fallback xmlns="">
            <p:pic>
              <p:nvPicPr>
                <p:cNvPr id="53" name="Ink 52">
                  <a:extLst>
                    <a:ext uri="{FF2B5EF4-FFF2-40B4-BE49-F238E27FC236}">
                      <a16:creationId xmlns:a16="http://schemas.microsoft.com/office/drawing/2014/main" id="{9EE4E414-0F35-CE40-ADE6-CE226B11D48B}"/>
                    </a:ext>
                  </a:extLst>
                </p:cNvPr>
                <p:cNvPicPr/>
                <p:nvPr/>
              </p:nvPicPr>
              <p:blipFill>
                <a:blip r:embed="rId78"/>
                <a:stretch>
                  <a:fillRect/>
                </a:stretch>
              </p:blipFill>
              <p:spPr>
                <a:xfrm>
                  <a:off x="6211810" y="3135335"/>
                  <a:ext cx="158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Ink 54">
                  <a:extLst>
                    <a:ext uri="{FF2B5EF4-FFF2-40B4-BE49-F238E27FC236}">
                      <a16:creationId xmlns:a16="http://schemas.microsoft.com/office/drawing/2014/main" id="{DEA0FCF5-16F0-744D-A9CC-52F16F8F6FA4}"/>
                    </a:ext>
                  </a:extLst>
                </p14:cNvPr>
                <p14:cNvContentPartPr/>
                <p14:nvPr/>
              </p14:nvContentPartPr>
              <p14:xfrm>
                <a:off x="6925330" y="2908895"/>
                <a:ext cx="28080" cy="357480"/>
              </p14:xfrm>
            </p:contentPart>
          </mc:Choice>
          <mc:Fallback xmlns="">
            <p:pic>
              <p:nvPicPr>
                <p:cNvPr id="55" name="Ink 54">
                  <a:extLst>
                    <a:ext uri="{FF2B5EF4-FFF2-40B4-BE49-F238E27FC236}">
                      <a16:creationId xmlns:a16="http://schemas.microsoft.com/office/drawing/2014/main" id="{DEA0FCF5-16F0-744D-A9CC-52F16F8F6FA4}"/>
                    </a:ext>
                  </a:extLst>
                </p:cNvPr>
                <p:cNvPicPr/>
                <p:nvPr/>
              </p:nvPicPr>
              <p:blipFill>
                <a:blip r:embed="rId80"/>
                <a:stretch>
                  <a:fillRect/>
                </a:stretch>
              </p:blipFill>
              <p:spPr>
                <a:xfrm>
                  <a:off x="6917866" y="2901335"/>
                  <a:ext cx="43009"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k 57">
                  <a:extLst>
                    <a:ext uri="{FF2B5EF4-FFF2-40B4-BE49-F238E27FC236}">
                      <a16:creationId xmlns:a16="http://schemas.microsoft.com/office/drawing/2014/main" id="{CC6F9696-B9DE-E645-8744-ED3AEA8B2E31}"/>
                    </a:ext>
                  </a:extLst>
                </p14:cNvPr>
                <p14:cNvContentPartPr/>
                <p14:nvPr/>
              </p14:nvContentPartPr>
              <p14:xfrm>
                <a:off x="6889690" y="3167015"/>
                <a:ext cx="103680" cy="121680"/>
              </p14:xfrm>
            </p:contentPart>
          </mc:Choice>
          <mc:Fallback xmlns="">
            <p:pic>
              <p:nvPicPr>
                <p:cNvPr id="58" name="Ink 57">
                  <a:extLst>
                    <a:ext uri="{FF2B5EF4-FFF2-40B4-BE49-F238E27FC236}">
                      <a16:creationId xmlns:a16="http://schemas.microsoft.com/office/drawing/2014/main" id="{CC6F9696-B9DE-E645-8744-ED3AEA8B2E31}"/>
                    </a:ext>
                  </a:extLst>
                </p:cNvPr>
                <p:cNvPicPr/>
                <p:nvPr/>
              </p:nvPicPr>
              <p:blipFill>
                <a:blip r:embed="rId82"/>
                <a:stretch>
                  <a:fillRect/>
                </a:stretch>
              </p:blipFill>
              <p:spPr>
                <a:xfrm>
                  <a:off x="6882130" y="3159455"/>
                  <a:ext cx="118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338AAC2F-A153-DD46-9BC4-4698744A81FA}"/>
                    </a:ext>
                  </a:extLst>
                </p14:cNvPr>
                <p14:cNvContentPartPr/>
                <p14:nvPr/>
              </p14:nvContentPartPr>
              <p14:xfrm>
                <a:off x="7184530" y="2760215"/>
                <a:ext cx="668160" cy="446760"/>
              </p14:xfrm>
            </p:contentPart>
          </mc:Choice>
          <mc:Fallback xmlns="">
            <p:pic>
              <p:nvPicPr>
                <p:cNvPr id="60" name="Ink 59">
                  <a:extLst>
                    <a:ext uri="{FF2B5EF4-FFF2-40B4-BE49-F238E27FC236}">
                      <a16:creationId xmlns:a16="http://schemas.microsoft.com/office/drawing/2014/main" id="{338AAC2F-A153-DD46-9BC4-4698744A81FA}"/>
                    </a:ext>
                  </a:extLst>
                </p:cNvPr>
                <p:cNvPicPr/>
                <p:nvPr/>
              </p:nvPicPr>
              <p:blipFill>
                <a:blip r:embed="rId84"/>
                <a:stretch>
                  <a:fillRect/>
                </a:stretch>
              </p:blipFill>
              <p:spPr>
                <a:xfrm>
                  <a:off x="7176966" y="2752649"/>
                  <a:ext cx="683288" cy="461892"/>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4" name="Ink 63">
                  <a:extLst>
                    <a:ext uri="{FF2B5EF4-FFF2-40B4-BE49-F238E27FC236}">
                      <a16:creationId xmlns:a16="http://schemas.microsoft.com/office/drawing/2014/main" id="{61AED652-DC12-D741-A471-DC544605EB57}"/>
                    </a:ext>
                  </a:extLst>
                </p14:cNvPr>
                <p14:cNvContentPartPr/>
                <p14:nvPr/>
              </p14:nvContentPartPr>
              <p14:xfrm>
                <a:off x="7731010" y="3079535"/>
                <a:ext cx="139320" cy="158760"/>
              </p14:xfrm>
            </p:contentPart>
          </mc:Choice>
          <mc:Fallback xmlns="">
            <p:pic>
              <p:nvPicPr>
                <p:cNvPr id="64" name="Ink 63">
                  <a:extLst>
                    <a:ext uri="{FF2B5EF4-FFF2-40B4-BE49-F238E27FC236}">
                      <a16:creationId xmlns:a16="http://schemas.microsoft.com/office/drawing/2014/main" id="{61AED652-DC12-D741-A471-DC544605EB57}"/>
                    </a:ext>
                  </a:extLst>
                </p:cNvPr>
                <p:cNvPicPr/>
                <p:nvPr/>
              </p:nvPicPr>
              <p:blipFill>
                <a:blip r:embed="rId86"/>
                <a:stretch>
                  <a:fillRect/>
                </a:stretch>
              </p:blipFill>
              <p:spPr>
                <a:xfrm>
                  <a:off x="7723450" y="3071958"/>
                  <a:ext cx="154440" cy="17391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5" name="Ink 64">
                  <a:extLst>
                    <a:ext uri="{FF2B5EF4-FFF2-40B4-BE49-F238E27FC236}">
                      <a16:creationId xmlns:a16="http://schemas.microsoft.com/office/drawing/2014/main" id="{7BEC7F62-E35A-194A-87A3-CDBD01CB826B}"/>
                    </a:ext>
                  </a:extLst>
                </p14:cNvPr>
                <p14:cNvContentPartPr/>
                <p14:nvPr/>
              </p14:nvContentPartPr>
              <p14:xfrm>
                <a:off x="6329890" y="2869295"/>
                <a:ext cx="63720" cy="91800"/>
              </p14:xfrm>
            </p:contentPart>
          </mc:Choice>
          <mc:Fallback xmlns="">
            <p:pic>
              <p:nvPicPr>
                <p:cNvPr id="65" name="Ink 64">
                  <a:extLst>
                    <a:ext uri="{FF2B5EF4-FFF2-40B4-BE49-F238E27FC236}">
                      <a16:creationId xmlns:a16="http://schemas.microsoft.com/office/drawing/2014/main" id="{7BEC7F62-E35A-194A-87A3-CDBD01CB826B}"/>
                    </a:ext>
                  </a:extLst>
                </p:cNvPr>
                <p:cNvPicPr/>
                <p:nvPr/>
              </p:nvPicPr>
              <p:blipFill>
                <a:blip r:embed="rId88"/>
                <a:stretch>
                  <a:fillRect/>
                </a:stretch>
              </p:blipFill>
              <p:spPr>
                <a:xfrm>
                  <a:off x="6322330" y="2861735"/>
                  <a:ext cx="78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6" name="Ink 65">
                  <a:extLst>
                    <a:ext uri="{FF2B5EF4-FFF2-40B4-BE49-F238E27FC236}">
                      <a16:creationId xmlns:a16="http://schemas.microsoft.com/office/drawing/2014/main" id="{18EFDC04-6FE0-834E-96A1-C5483E9266EB}"/>
                    </a:ext>
                  </a:extLst>
                </p14:cNvPr>
                <p14:cNvContentPartPr/>
                <p14:nvPr/>
              </p14:nvContentPartPr>
              <p14:xfrm>
                <a:off x="6845770" y="3016535"/>
                <a:ext cx="47520" cy="74880"/>
              </p14:xfrm>
            </p:contentPart>
          </mc:Choice>
          <mc:Fallback xmlns="">
            <p:pic>
              <p:nvPicPr>
                <p:cNvPr id="66" name="Ink 65">
                  <a:extLst>
                    <a:ext uri="{FF2B5EF4-FFF2-40B4-BE49-F238E27FC236}">
                      <a16:creationId xmlns:a16="http://schemas.microsoft.com/office/drawing/2014/main" id="{18EFDC04-6FE0-834E-96A1-C5483E9266EB}"/>
                    </a:ext>
                  </a:extLst>
                </p:cNvPr>
                <p:cNvPicPr/>
                <p:nvPr/>
              </p:nvPicPr>
              <p:blipFill>
                <a:blip r:embed="rId90"/>
                <a:stretch>
                  <a:fillRect/>
                </a:stretch>
              </p:blipFill>
              <p:spPr>
                <a:xfrm>
                  <a:off x="6838210" y="3008975"/>
                  <a:ext cx="62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D3E57EB2-A856-A94A-915A-380AC24A8964}"/>
                    </a:ext>
                  </a:extLst>
                </p14:cNvPr>
                <p14:cNvContentPartPr/>
                <p14:nvPr/>
              </p14:nvContentPartPr>
              <p14:xfrm>
                <a:off x="7596010" y="2865335"/>
                <a:ext cx="43920" cy="67320"/>
              </p14:xfrm>
            </p:contentPart>
          </mc:Choice>
          <mc:Fallback xmlns="">
            <p:pic>
              <p:nvPicPr>
                <p:cNvPr id="67" name="Ink 66">
                  <a:extLst>
                    <a:ext uri="{FF2B5EF4-FFF2-40B4-BE49-F238E27FC236}">
                      <a16:creationId xmlns:a16="http://schemas.microsoft.com/office/drawing/2014/main" id="{D3E57EB2-A856-A94A-915A-380AC24A8964}"/>
                    </a:ext>
                  </a:extLst>
                </p:cNvPr>
                <p:cNvPicPr/>
                <p:nvPr/>
              </p:nvPicPr>
              <p:blipFill>
                <a:blip r:embed="rId92"/>
                <a:stretch>
                  <a:fillRect/>
                </a:stretch>
              </p:blipFill>
              <p:spPr>
                <a:xfrm>
                  <a:off x="7588511" y="2857775"/>
                  <a:ext cx="58917" cy="82440"/>
                </a:xfrm>
                <a:prstGeom prst="rect">
                  <a:avLst/>
                </a:prstGeom>
              </p:spPr>
            </p:pic>
          </mc:Fallback>
        </mc:AlternateContent>
      </p:grpSp>
      <p:grpSp>
        <p:nvGrpSpPr>
          <p:cNvPr id="76" name="Group 75">
            <a:extLst>
              <a:ext uri="{FF2B5EF4-FFF2-40B4-BE49-F238E27FC236}">
                <a16:creationId xmlns:a16="http://schemas.microsoft.com/office/drawing/2014/main" id="{4787B54B-5331-444F-8DF4-D97E1F03FA2C}"/>
              </a:ext>
            </a:extLst>
          </p:cNvPr>
          <p:cNvGrpSpPr/>
          <p:nvPr/>
        </p:nvGrpSpPr>
        <p:grpSpPr>
          <a:xfrm>
            <a:off x="5702770" y="3762095"/>
            <a:ext cx="389520" cy="340920"/>
            <a:chOff x="5702770" y="3762095"/>
            <a:chExt cx="389520" cy="340920"/>
          </a:xfrm>
        </p:grpSpPr>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FABDFE27-E2A1-134D-8BDC-F2330795DD3D}"/>
                    </a:ext>
                  </a:extLst>
                </p14:cNvPr>
                <p14:cNvContentPartPr/>
                <p14:nvPr/>
              </p14:nvContentPartPr>
              <p14:xfrm>
                <a:off x="5707450" y="3762095"/>
                <a:ext cx="202320" cy="326520"/>
              </p14:xfrm>
            </p:contentPart>
          </mc:Choice>
          <mc:Fallback xmlns="">
            <p:pic>
              <p:nvPicPr>
                <p:cNvPr id="69" name="Ink 68">
                  <a:extLst>
                    <a:ext uri="{FF2B5EF4-FFF2-40B4-BE49-F238E27FC236}">
                      <a16:creationId xmlns:a16="http://schemas.microsoft.com/office/drawing/2014/main" id="{FABDFE27-E2A1-134D-8BDC-F2330795DD3D}"/>
                    </a:ext>
                  </a:extLst>
                </p:cNvPr>
                <p:cNvPicPr/>
                <p:nvPr/>
              </p:nvPicPr>
              <p:blipFill>
                <a:blip r:embed="rId94"/>
                <a:stretch>
                  <a:fillRect/>
                </a:stretch>
              </p:blipFill>
              <p:spPr>
                <a:xfrm>
                  <a:off x="5699890" y="3754535"/>
                  <a:ext cx="2174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0" name="Ink 69">
                  <a:extLst>
                    <a:ext uri="{FF2B5EF4-FFF2-40B4-BE49-F238E27FC236}">
                      <a16:creationId xmlns:a16="http://schemas.microsoft.com/office/drawing/2014/main" id="{5E5A8BBC-3522-6444-B5B5-0CF419F012A6}"/>
                    </a:ext>
                  </a:extLst>
                </p14:cNvPr>
                <p14:cNvContentPartPr/>
                <p14:nvPr/>
              </p14:nvContentPartPr>
              <p14:xfrm>
                <a:off x="5702770" y="3980615"/>
                <a:ext cx="99720" cy="122400"/>
              </p14:xfrm>
            </p:contentPart>
          </mc:Choice>
          <mc:Fallback xmlns="">
            <p:pic>
              <p:nvPicPr>
                <p:cNvPr id="70" name="Ink 69">
                  <a:extLst>
                    <a:ext uri="{FF2B5EF4-FFF2-40B4-BE49-F238E27FC236}">
                      <a16:creationId xmlns:a16="http://schemas.microsoft.com/office/drawing/2014/main" id="{5E5A8BBC-3522-6444-B5B5-0CF419F012A6}"/>
                    </a:ext>
                  </a:extLst>
                </p:cNvPr>
                <p:cNvPicPr/>
                <p:nvPr/>
              </p:nvPicPr>
              <p:blipFill>
                <a:blip r:embed="rId96"/>
                <a:stretch>
                  <a:fillRect/>
                </a:stretch>
              </p:blipFill>
              <p:spPr>
                <a:xfrm>
                  <a:off x="5695210" y="3973055"/>
                  <a:ext cx="114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1" name="Ink 70">
                  <a:extLst>
                    <a:ext uri="{FF2B5EF4-FFF2-40B4-BE49-F238E27FC236}">
                      <a16:creationId xmlns:a16="http://schemas.microsoft.com/office/drawing/2014/main" id="{AA20A120-7293-FA46-A954-74E98EA6A7A1}"/>
                    </a:ext>
                  </a:extLst>
                </p14:cNvPr>
                <p14:cNvContentPartPr/>
                <p14:nvPr/>
              </p14:nvContentPartPr>
              <p14:xfrm>
                <a:off x="6004450" y="3788735"/>
                <a:ext cx="28080" cy="259560"/>
              </p14:xfrm>
            </p:contentPart>
          </mc:Choice>
          <mc:Fallback xmlns="">
            <p:pic>
              <p:nvPicPr>
                <p:cNvPr id="71" name="Ink 70">
                  <a:extLst>
                    <a:ext uri="{FF2B5EF4-FFF2-40B4-BE49-F238E27FC236}">
                      <a16:creationId xmlns:a16="http://schemas.microsoft.com/office/drawing/2014/main" id="{AA20A120-7293-FA46-A954-74E98EA6A7A1}"/>
                    </a:ext>
                  </a:extLst>
                </p:cNvPr>
                <p:cNvPicPr/>
                <p:nvPr/>
              </p:nvPicPr>
              <p:blipFill>
                <a:blip r:embed="rId98"/>
                <a:stretch>
                  <a:fillRect/>
                </a:stretch>
              </p:blipFill>
              <p:spPr>
                <a:xfrm>
                  <a:off x="5996890" y="3781185"/>
                  <a:ext cx="43200" cy="274659"/>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Ink 71">
                  <a:extLst>
                    <a:ext uri="{FF2B5EF4-FFF2-40B4-BE49-F238E27FC236}">
                      <a16:creationId xmlns:a16="http://schemas.microsoft.com/office/drawing/2014/main" id="{85BCE208-F67C-3542-B4CA-61F0779AFAF1}"/>
                    </a:ext>
                  </a:extLst>
                </p14:cNvPr>
                <p14:cNvContentPartPr/>
                <p14:nvPr/>
              </p14:nvContentPartPr>
              <p14:xfrm>
                <a:off x="5964850" y="3912935"/>
                <a:ext cx="127440" cy="178560"/>
              </p14:xfrm>
            </p:contentPart>
          </mc:Choice>
          <mc:Fallback xmlns="">
            <p:pic>
              <p:nvPicPr>
                <p:cNvPr id="72" name="Ink 71">
                  <a:extLst>
                    <a:ext uri="{FF2B5EF4-FFF2-40B4-BE49-F238E27FC236}">
                      <a16:creationId xmlns:a16="http://schemas.microsoft.com/office/drawing/2014/main" id="{85BCE208-F67C-3542-B4CA-61F0779AFAF1}"/>
                    </a:ext>
                  </a:extLst>
                </p:cNvPr>
                <p:cNvPicPr/>
                <p:nvPr/>
              </p:nvPicPr>
              <p:blipFill>
                <a:blip r:embed="rId100"/>
                <a:stretch>
                  <a:fillRect/>
                </a:stretch>
              </p:blipFill>
              <p:spPr>
                <a:xfrm>
                  <a:off x="5957269" y="3905375"/>
                  <a:ext cx="142603" cy="193680"/>
                </a:xfrm>
                <a:prstGeom prst="rect">
                  <a:avLst/>
                </a:prstGeom>
              </p:spPr>
            </p:pic>
          </mc:Fallback>
        </mc:AlternateContent>
      </p:grpSp>
      <p:grpSp>
        <p:nvGrpSpPr>
          <p:cNvPr id="75" name="Group 74">
            <a:extLst>
              <a:ext uri="{FF2B5EF4-FFF2-40B4-BE49-F238E27FC236}">
                <a16:creationId xmlns:a16="http://schemas.microsoft.com/office/drawing/2014/main" id="{7D9678BD-B26A-6F45-B98F-E1091A51D92F}"/>
              </a:ext>
            </a:extLst>
          </p:cNvPr>
          <p:cNvGrpSpPr/>
          <p:nvPr/>
        </p:nvGrpSpPr>
        <p:grpSpPr>
          <a:xfrm>
            <a:off x="6290650" y="3782975"/>
            <a:ext cx="194400" cy="261000"/>
            <a:chOff x="6290650" y="3782975"/>
            <a:chExt cx="194400" cy="261000"/>
          </a:xfrm>
        </p:grpSpPr>
        <mc:AlternateContent xmlns:mc="http://schemas.openxmlformats.org/markup-compatibility/2006" xmlns:p14="http://schemas.microsoft.com/office/powerpoint/2010/main">
          <mc:Choice Requires="p14">
            <p:contentPart p14:bwMode="auto" r:id="rId101">
              <p14:nvContentPartPr>
                <p14:cNvPr id="73" name="Ink 72">
                  <a:extLst>
                    <a:ext uri="{FF2B5EF4-FFF2-40B4-BE49-F238E27FC236}">
                      <a16:creationId xmlns:a16="http://schemas.microsoft.com/office/drawing/2014/main" id="{EFA8A026-F26F-AC42-A15D-A22452312ED6}"/>
                    </a:ext>
                  </a:extLst>
                </p14:cNvPr>
                <p14:cNvContentPartPr/>
                <p14:nvPr/>
              </p14:nvContentPartPr>
              <p14:xfrm>
                <a:off x="6290650" y="3782975"/>
                <a:ext cx="158400" cy="261000"/>
              </p14:xfrm>
            </p:contentPart>
          </mc:Choice>
          <mc:Fallback xmlns="">
            <p:pic>
              <p:nvPicPr>
                <p:cNvPr id="73" name="Ink 72">
                  <a:extLst>
                    <a:ext uri="{FF2B5EF4-FFF2-40B4-BE49-F238E27FC236}">
                      <a16:creationId xmlns:a16="http://schemas.microsoft.com/office/drawing/2014/main" id="{EFA8A026-F26F-AC42-A15D-A22452312ED6}"/>
                    </a:ext>
                  </a:extLst>
                </p:cNvPr>
                <p:cNvPicPr/>
                <p:nvPr/>
              </p:nvPicPr>
              <p:blipFill>
                <a:blip r:embed="rId102"/>
                <a:stretch>
                  <a:fillRect/>
                </a:stretch>
              </p:blipFill>
              <p:spPr>
                <a:xfrm>
                  <a:off x="6283073" y="3775415"/>
                  <a:ext cx="173554"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Ink 73">
                  <a:extLst>
                    <a:ext uri="{FF2B5EF4-FFF2-40B4-BE49-F238E27FC236}">
                      <a16:creationId xmlns:a16="http://schemas.microsoft.com/office/drawing/2014/main" id="{83ABBF87-A846-AF4B-97A5-FD4716BA96E5}"/>
                    </a:ext>
                  </a:extLst>
                </p14:cNvPr>
                <p14:cNvContentPartPr/>
                <p14:nvPr/>
              </p14:nvContentPartPr>
              <p14:xfrm>
                <a:off x="6353650" y="3897095"/>
                <a:ext cx="131400" cy="129960"/>
              </p14:xfrm>
            </p:contentPart>
          </mc:Choice>
          <mc:Fallback xmlns="">
            <p:pic>
              <p:nvPicPr>
                <p:cNvPr id="74" name="Ink 73">
                  <a:extLst>
                    <a:ext uri="{FF2B5EF4-FFF2-40B4-BE49-F238E27FC236}">
                      <a16:creationId xmlns:a16="http://schemas.microsoft.com/office/drawing/2014/main" id="{83ABBF87-A846-AF4B-97A5-FD4716BA96E5}"/>
                    </a:ext>
                  </a:extLst>
                </p:cNvPr>
                <p:cNvPicPr/>
                <p:nvPr/>
              </p:nvPicPr>
              <p:blipFill>
                <a:blip r:embed="rId104"/>
                <a:stretch>
                  <a:fillRect/>
                </a:stretch>
              </p:blipFill>
              <p:spPr>
                <a:xfrm>
                  <a:off x="6346090" y="3889535"/>
                  <a:ext cx="146520" cy="145080"/>
                </a:xfrm>
                <a:prstGeom prst="rect">
                  <a:avLst/>
                </a:prstGeom>
              </p:spPr>
            </p:pic>
          </mc:Fallback>
        </mc:AlternateContent>
      </p:grpSp>
      <p:grpSp>
        <p:nvGrpSpPr>
          <p:cNvPr id="88" name="Group 87">
            <a:extLst>
              <a:ext uri="{FF2B5EF4-FFF2-40B4-BE49-F238E27FC236}">
                <a16:creationId xmlns:a16="http://schemas.microsoft.com/office/drawing/2014/main" id="{E2D0C47B-BBE3-FE46-951B-597E50DDF694}"/>
              </a:ext>
            </a:extLst>
          </p:cNvPr>
          <p:cNvGrpSpPr/>
          <p:nvPr/>
        </p:nvGrpSpPr>
        <p:grpSpPr>
          <a:xfrm>
            <a:off x="6865930" y="3766055"/>
            <a:ext cx="472320" cy="285840"/>
            <a:chOff x="6865930" y="3766055"/>
            <a:chExt cx="472320" cy="285840"/>
          </a:xfrm>
        </p:grpSpPr>
        <mc:AlternateContent xmlns:mc="http://schemas.openxmlformats.org/markup-compatibility/2006" xmlns:p14="http://schemas.microsoft.com/office/powerpoint/2010/main">
          <mc:Choice Requires="p14">
            <p:contentPart p14:bwMode="auto" r:id="rId105">
              <p14:nvContentPartPr>
                <p14:cNvPr id="77" name="Ink 76">
                  <a:extLst>
                    <a:ext uri="{FF2B5EF4-FFF2-40B4-BE49-F238E27FC236}">
                      <a16:creationId xmlns:a16="http://schemas.microsoft.com/office/drawing/2014/main" id="{FFC3C79A-47DF-9242-9BF3-EF81E0146BB6}"/>
                    </a:ext>
                  </a:extLst>
                </p14:cNvPr>
                <p14:cNvContentPartPr/>
                <p14:nvPr/>
              </p14:nvContentPartPr>
              <p14:xfrm>
                <a:off x="6878170" y="3766055"/>
                <a:ext cx="154800" cy="243720"/>
              </p14:xfrm>
            </p:contentPart>
          </mc:Choice>
          <mc:Fallback xmlns="">
            <p:pic>
              <p:nvPicPr>
                <p:cNvPr id="77" name="Ink 76">
                  <a:extLst>
                    <a:ext uri="{FF2B5EF4-FFF2-40B4-BE49-F238E27FC236}">
                      <a16:creationId xmlns:a16="http://schemas.microsoft.com/office/drawing/2014/main" id="{FFC3C79A-47DF-9242-9BF3-EF81E0146BB6}"/>
                    </a:ext>
                  </a:extLst>
                </p:cNvPr>
                <p:cNvPicPr/>
                <p:nvPr/>
              </p:nvPicPr>
              <p:blipFill>
                <a:blip r:embed="rId106"/>
                <a:stretch>
                  <a:fillRect/>
                </a:stretch>
              </p:blipFill>
              <p:spPr>
                <a:xfrm>
                  <a:off x="6870610" y="3758495"/>
                  <a:ext cx="16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8" name="Ink 77">
                  <a:extLst>
                    <a:ext uri="{FF2B5EF4-FFF2-40B4-BE49-F238E27FC236}">
                      <a16:creationId xmlns:a16="http://schemas.microsoft.com/office/drawing/2014/main" id="{D92CF07B-3E5A-F34A-9E64-9B3562C9A860}"/>
                    </a:ext>
                  </a:extLst>
                </p14:cNvPr>
                <p14:cNvContentPartPr/>
                <p14:nvPr/>
              </p14:nvContentPartPr>
              <p14:xfrm>
                <a:off x="6865930" y="3908975"/>
                <a:ext cx="79560" cy="142920"/>
              </p14:xfrm>
            </p:contentPart>
          </mc:Choice>
          <mc:Fallback xmlns="">
            <p:pic>
              <p:nvPicPr>
                <p:cNvPr id="78" name="Ink 77">
                  <a:extLst>
                    <a:ext uri="{FF2B5EF4-FFF2-40B4-BE49-F238E27FC236}">
                      <a16:creationId xmlns:a16="http://schemas.microsoft.com/office/drawing/2014/main" id="{D92CF07B-3E5A-F34A-9E64-9B3562C9A860}"/>
                    </a:ext>
                  </a:extLst>
                </p:cNvPr>
                <p:cNvPicPr/>
                <p:nvPr/>
              </p:nvPicPr>
              <p:blipFill>
                <a:blip r:embed="rId108"/>
                <a:stretch>
                  <a:fillRect/>
                </a:stretch>
              </p:blipFill>
              <p:spPr>
                <a:xfrm>
                  <a:off x="6858404" y="3901396"/>
                  <a:ext cx="94612" cy="158078"/>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9" name="Ink 78">
                  <a:extLst>
                    <a:ext uri="{FF2B5EF4-FFF2-40B4-BE49-F238E27FC236}">
                      <a16:creationId xmlns:a16="http://schemas.microsoft.com/office/drawing/2014/main" id="{C81FAC7C-6B13-2B40-80E7-3E74DE34D192}"/>
                    </a:ext>
                  </a:extLst>
                </p14:cNvPr>
                <p14:cNvContentPartPr/>
                <p14:nvPr/>
              </p14:nvContentPartPr>
              <p14:xfrm>
                <a:off x="7084090" y="3806015"/>
                <a:ext cx="8280" cy="200520"/>
              </p14:xfrm>
            </p:contentPart>
          </mc:Choice>
          <mc:Fallback xmlns="">
            <p:pic>
              <p:nvPicPr>
                <p:cNvPr id="79" name="Ink 78">
                  <a:extLst>
                    <a:ext uri="{FF2B5EF4-FFF2-40B4-BE49-F238E27FC236}">
                      <a16:creationId xmlns:a16="http://schemas.microsoft.com/office/drawing/2014/main" id="{C81FAC7C-6B13-2B40-80E7-3E74DE34D192}"/>
                    </a:ext>
                  </a:extLst>
                </p:cNvPr>
                <p:cNvPicPr/>
                <p:nvPr/>
              </p:nvPicPr>
              <p:blipFill>
                <a:blip r:embed="rId110"/>
                <a:stretch>
                  <a:fillRect/>
                </a:stretch>
              </p:blipFill>
              <p:spPr>
                <a:xfrm>
                  <a:off x="7076530" y="3798455"/>
                  <a:ext cx="23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0" name="Ink 79">
                  <a:extLst>
                    <a:ext uri="{FF2B5EF4-FFF2-40B4-BE49-F238E27FC236}">
                      <a16:creationId xmlns:a16="http://schemas.microsoft.com/office/drawing/2014/main" id="{A66EA66F-1334-374B-AFFE-2C365C7C661D}"/>
                    </a:ext>
                  </a:extLst>
                </p14:cNvPr>
                <p14:cNvContentPartPr/>
                <p14:nvPr/>
              </p14:nvContentPartPr>
              <p14:xfrm>
                <a:off x="7060330" y="3905015"/>
                <a:ext cx="87840" cy="126360"/>
              </p14:xfrm>
            </p:contentPart>
          </mc:Choice>
          <mc:Fallback xmlns="">
            <p:pic>
              <p:nvPicPr>
                <p:cNvPr id="80" name="Ink 79">
                  <a:extLst>
                    <a:ext uri="{FF2B5EF4-FFF2-40B4-BE49-F238E27FC236}">
                      <a16:creationId xmlns:a16="http://schemas.microsoft.com/office/drawing/2014/main" id="{A66EA66F-1334-374B-AFFE-2C365C7C661D}"/>
                    </a:ext>
                  </a:extLst>
                </p:cNvPr>
                <p:cNvPicPr/>
                <p:nvPr/>
              </p:nvPicPr>
              <p:blipFill>
                <a:blip r:embed="rId112"/>
                <a:stretch>
                  <a:fillRect/>
                </a:stretch>
              </p:blipFill>
              <p:spPr>
                <a:xfrm>
                  <a:off x="7052770" y="3897455"/>
                  <a:ext cx="102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1" name="Ink 80">
                  <a:extLst>
                    <a:ext uri="{FF2B5EF4-FFF2-40B4-BE49-F238E27FC236}">
                      <a16:creationId xmlns:a16="http://schemas.microsoft.com/office/drawing/2014/main" id="{FC97CD0B-DE93-3C47-8D1D-0251BB1D82D4}"/>
                    </a:ext>
                  </a:extLst>
                </p14:cNvPr>
                <p14:cNvContentPartPr/>
                <p14:nvPr/>
              </p14:nvContentPartPr>
              <p14:xfrm>
                <a:off x="7179130" y="3809975"/>
                <a:ext cx="141120" cy="237960"/>
              </p14:xfrm>
            </p:contentPart>
          </mc:Choice>
          <mc:Fallback xmlns="">
            <p:pic>
              <p:nvPicPr>
                <p:cNvPr id="81" name="Ink 80">
                  <a:extLst>
                    <a:ext uri="{FF2B5EF4-FFF2-40B4-BE49-F238E27FC236}">
                      <a16:creationId xmlns:a16="http://schemas.microsoft.com/office/drawing/2014/main" id="{FC97CD0B-DE93-3C47-8D1D-0251BB1D82D4}"/>
                    </a:ext>
                  </a:extLst>
                </p:cNvPr>
                <p:cNvPicPr/>
                <p:nvPr/>
              </p:nvPicPr>
              <p:blipFill>
                <a:blip r:embed="rId114"/>
                <a:stretch>
                  <a:fillRect/>
                </a:stretch>
              </p:blipFill>
              <p:spPr>
                <a:xfrm>
                  <a:off x="7171570" y="3802415"/>
                  <a:ext cx="156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2" name="Ink 81">
                  <a:extLst>
                    <a:ext uri="{FF2B5EF4-FFF2-40B4-BE49-F238E27FC236}">
                      <a16:creationId xmlns:a16="http://schemas.microsoft.com/office/drawing/2014/main" id="{0A43D555-1686-2A4E-AF7E-1787389131F1}"/>
                    </a:ext>
                  </a:extLst>
                </p14:cNvPr>
                <p14:cNvContentPartPr/>
                <p14:nvPr/>
              </p14:nvContentPartPr>
              <p14:xfrm>
                <a:off x="7227010" y="3988535"/>
                <a:ext cx="91080" cy="55800"/>
              </p14:xfrm>
            </p:contentPart>
          </mc:Choice>
          <mc:Fallback xmlns="">
            <p:pic>
              <p:nvPicPr>
                <p:cNvPr id="82" name="Ink 81">
                  <a:extLst>
                    <a:ext uri="{FF2B5EF4-FFF2-40B4-BE49-F238E27FC236}">
                      <a16:creationId xmlns:a16="http://schemas.microsoft.com/office/drawing/2014/main" id="{0A43D555-1686-2A4E-AF7E-1787389131F1}"/>
                    </a:ext>
                  </a:extLst>
                </p:cNvPr>
                <p:cNvPicPr/>
                <p:nvPr/>
              </p:nvPicPr>
              <p:blipFill>
                <a:blip r:embed="rId116"/>
                <a:stretch>
                  <a:fillRect/>
                </a:stretch>
              </p:blipFill>
              <p:spPr>
                <a:xfrm>
                  <a:off x="7219480" y="3981023"/>
                  <a:ext cx="106140" cy="7082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Ink 86">
                  <a:extLst>
                    <a:ext uri="{FF2B5EF4-FFF2-40B4-BE49-F238E27FC236}">
                      <a16:creationId xmlns:a16="http://schemas.microsoft.com/office/drawing/2014/main" id="{0880AE29-E733-4E42-A12C-6798903DB20A}"/>
                    </a:ext>
                  </a:extLst>
                </p14:cNvPr>
                <p14:cNvContentPartPr/>
                <p14:nvPr/>
              </p14:nvContentPartPr>
              <p14:xfrm>
                <a:off x="7333930" y="3916895"/>
                <a:ext cx="4320" cy="115560"/>
              </p14:xfrm>
            </p:contentPart>
          </mc:Choice>
          <mc:Fallback xmlns="">
            <p:pic>
              <p:nvPicPr>
                <p:cNvPr id="87" name="Ink 86">
                  <a:extLst>
                    <a:ext uri="{FF2B5EF4-FFF2-40B4-BE49-F238E27FC236}">
                      <a16:creationId xmlns:a16="http://schemas.microsoft.com/office/drawing/2014/main" id="{0880AE29-E733-4E42-A12C-6798903DB20A}"/>
                    </a:ext>
                  </a:extLst>
                </p:cNvPr>
                <p:cNvPicPr/>
                <p:nvPr/>
              </p:nvPicPr>
              <p:blipFill>
                <a:blip r:embed="rId118"/>
                <a:stretch>
                  <a:fillRect/>
                </a:stretch>
              </p:blipFill>
              <p:spPr>
                <a:xfrm>
                  <a:off x="7326370" y="3909311"/>
                  <a:ext cx="19440" cy="130727"/>
                </a:xfrm>
                <a:prstGeom prst="rect">
                  <a:avLst/>
                </a:prstGeom>
              </p:spPr>
            </p:pic>
          </mc:Fallback>
        </mc:AlternateContent>
      </p:grpSp>
      <p:grpSp>
        <p:nvGrpSpPr>
          <p:cNvPr id="95" name="Group 94">
            <a:extLst>
              <a:ext uri="{FF2B5EF4-FFF2-40B4-BE49-F238E27FC236}">
                <a16:creationId xmlns:a16="http://schemas.microsoft.com/office/drawing/2014/main" id="{246DE412-3EFB-674D-A16D-FE8DED1EEEEA}"/>
              </a:ext>
            </a:extLst>
          </p:cNvPr>
          <p:cNvGrpSpPr/>
          <p:nvPr/>
        </p:nvGrpSpPr>
        <p:grpSpPr>
          <a:xfrm>
            <a:off x="7905610" y="3754175"/>
            <a:ext cx="424800" cy="278280"/>
            <a:chOff x="7905610" y="3754175"/>
            <a:chExt cx="424800" cy="278280"/>
          </a:xfrm>
        </p:grpSpPr>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56DBD48F-C6C4-4648-A793-00098A8B5D54}"/>
                    </a:ext>
                  </a:extLst>
                </p14:cNvPr>
                <p14:cNvContentPartPr/>
                <p14:nvPr/>
              </p14:nvContentPartPr>
              <p14:xfrm>
                <a:off x="7917490" y="3758495"/>
                <a:ext cx="103680" cy="218160"/>
              </p14:xfrm>
            </p:contentPart>
          </mc:Choice>
          <mc:Fallback xmlns="">
            <p:pic>
              <p:nvPicPr>
                <p:cNvPr id="89" name="Ink 88">
                  <a:extLst>
                    <a:ext uri="{FF2B5EF4-FFF2-40B4-BE49-F238E27FC236}">
                      <a16:creationId xmlns:a16="http://schemas.microsoft.com/office/drawing/2014/main" id="{56DBD48F-C6C4-4648-A793-00098A8B5D54}"/>
                    </a:ext>
                  </a:extLst>
                </p:cNvPr>
                <p:cNvPicPr/>
                <p:nvPr/>
              </p:nvPicPr>
              <p:blipFill>
                <a:blip r:embed="rId120"/>
                <a:stretch>
                  <a:fillRect/>
                </a:stretch>
              </p:blipFill>
              <p:spPr>
                <a:xfrm>
                  <a:off x="7909930" y="3750935"/>
                  <a:ext cx="118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k 89">
                  <a:extLst>
                    <a:ext uri="{FF2B5EF4-FFF2-40B4-BE49-F238E27FC236}">
                      <a16:creationId xmlns:a16="http://schemas.microsoft.com/office/drawing/2014/main" id="{7AF82D91-6D05-2546-A4B8-864D00324958}"/>
                    </a:ext>
                  </a:extLst>
                </p14:cNvPr>
                <p14:cNvContentPartPr/>
                <p14:nvPr/>
              </p14:nvContentPartPr>
              <p14:xfrm>
                <a:off x="7905610" y="3873695"/>
                <a:ext cx="91800" cy="138960"/>
              </p14:xfrm>
            </p:contentPart>
          </mc:Choice>
          <mc:Fallback xmlns="">
            <p:pic>
              <p:nvPicPr>
                <p:cNvPr id="90" name="Ink 89">
                  <a:extLst>
                    <a:ext uri="{FF2B5EF4-FFF2-40B4-BE49-F238E27FC236}">
                      <a16:creationId xmlns:a16="http://schemas.microsoft.com/office/drawing/2014/main" id="{7AF82D91-6D05-2546-A4B8-864D00324958}"/>
                    </a:ext>
                  </a:extLst>
                </p:cNvPr>
                <p:cNvPicPr/>
                <p:nvPr/>
              </p:nvPicPr>
              <p:blipFill>
                <a:blip r:embed="rId122"/>
                <a:stretch>
                  <a:fillRect/>
                </a:stretch>
              </p:blipFill>
              <p:spPr>
                <a:xfrm>
                  <a:off x="7898050" y="3866115"/>
                  <a:ext cx="106920" cy="154119"/>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k 90">
                  <a:extLst>
                    <a:ext uri="{FF2B5EF4-FFF2-40B4-BE49-F238E27FC236}">
                      <a16:creationId xmlns:a16="http://schemas.microsoft.com/office/drawing/2014/main" id="{EFE7AEA4-A9B3-D847-8FD3-5DB07FB3546C}"/>
                    </a:ext>
                  </a:extLst>
                </p14:cNvPr>
                <p14:cNvContentPartPr/>
                <p14:nvPr/>
              </p14:nvContentPartPr>
              <p14:xfrm>
                <a:off x="8111890" y="3789815"/>
                <a:ext cx="20160" cy="177120"/>
              </p14:xfrm>
            </p:contentPart>
          </mc:Choice>
          <mc:Fallback xmlns="">
            <p:pic>
              <p:nvPicPr>
                <p:cNvPr id="91" name="Ink 90">
                  <a:extLst>
                    <a:ext uri="{FF2B5EF4-FFF2-40B4-BE49-F238E27FC236}">
                      <a16:creationId xmlns:a16="http://schemas.microsoft.com/office/drawing/2014/main" id="{EFE7AEA4-A9B3-D847-8FD3-5DB07FB3546C}"/>
                    </a:ext>
                  </a:extLst>
                </p:cNvPr>
                <p:cNvPicPr/>
                <p:nvPr/>
              </p:nvPicPr>
              <p:blipFill>
                <a:blip r:embed="rId124"/>
                <a:stretch>
                  <a:fillRect/>
                </a:stretch>
              </p:blipFill>
              <p:spPr>
                <a:xfrm>
                  <a:off x="8104330" y="3782255"/>
                  <a:ext cx="35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k 91">
                  <a:extLst>
                    <a:ext uri="{FF2B5EF4-FFF2-40B4-BE49-F238E27FC236}">
                      <a16:creationId xmlns:a16="http://schemas.microsoft.com/office/drawing/2014/main" id="{FB09659A-EC2B-124A-B922-496C4FCF5A3B}"/>
                    </a:ext>
                  </a:extLst>
                </p14:cNvPr>
                <p14:cNvContentPartPr/>
                <p14:nvPr/>
              </p14:nvContentPartPr>
              <p14:xfrm>
                <a:off x="8092090" y="3873335"/>
                <a:ext cx="99720" cy="123480"/>
              </p14:xfrm>
            </p:contentPart>
          </mc:Choice>
          <mc:Fallback xmlns="">
            <p:pic>
              <p:nvPicPr>
                <p:cNvPr id="92" name="Ink 91">
                  <a:extLst>
                    <a:ext uri="{FF2B5EF4-FFF2-40B4-BE49-F238E27FC236}">
                      <a16:creationId xmlns:a16="http://schemas.microsoft.com/office/drawing/2014/main" id="{FB09659A-EC2B-124A-B922-496C4FCF5A3B}"/>
                    </a:ext>
                  </a:extLst>
                </p:cNvPr>
                <p:cNvPicPr/>
                <p:nvPr/>
              </p:nvPicPr>
              <p:blipFill>
                <a:blip r:embed="rId126"/>
                <a:stretch>
                  <a:fillRect/>
                </a:stretch>
              </p:blipFill>
              <p:spPr>
                <a:xfrm>
                  <a:off x="8084503" y="3865775"/>
                  <a:ext cx="114895"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6621F1AC-AAE7-204E-888A-B2C4EE1FB93E}"/>
                    </a:ext>
                  </a:extLst>
                </p14:cNvPr>
                <p14:cNvContentPartPr/>
                <p14:nvPr/>
              </p14:nvContentPartPr>
              <p14:xfrm>
                <a:off x="8219170" y="3754175"/>
                <a:ext cx="106920" cy="226440"/>
              </p14:xfrm>
            </p:contentPart>
          </mc:Choice>
          <mc:Fallback xmlns="">
            <p:pic>
              <p:nvPicPr>
                <p:cNvPr id="93" name="Ink 92">
                  <a:extLst>
                    <a:ext uri="{FF2B5EF4-FFF2-40B4-BE49-F238E27FC236}">
                      <a16:creationId xmlns:a16="http://schemas.microsoft.com/office/drawing/2014/main" id="{6621F1AC-AAE7-204E-888A-B2C4EE1FB93E}"/>
                    </a:ext>
                  </a:extLst>
                </p:cNvPr>
                <p:cNvPicPr/>
                <p:nvPr/>
              </p:nvPicPr>
              <p:blipFill>
                <a:blip r:embed="rId128"/>
                <a:stretch>
                  <a:fillRect/>
                </a:stretch>
              </p:blipFill>
              <p:spPr>
                <a:xfrm>
                  <a:off x="8211635" y="3746615"/>
                  <a:ext cx="121989"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2C5D2DF0-8AF1-914B-8DA3-E83633442045}"/>
                    </a:ext>
                  </a:extLst>
                </p14:cNvPr>
                <p14:cNvContentPartPr/>
                <p14:nvPr/>
              </p14:nvContentPartPr>
              <p14:xfrm>
                <a:off x="8262730" y="3889175"/>
                <a:ext cx="67680" cy="143280"/>
              </p14:xfrm>
            </p:contentPart>
          </mc:Choice>
          <mc:Fallback xmlns="">
            <p:pic>
              <p:nvPicPr>
                <p:cNvPr id="94" name="Ink 93">
                  <a:extLst>
                    <a:ext uri="{FF2B5EF4-FFF2-40B4-BE49-F238E27FC236}">
                      <a16:creationId xmlns:a16="http://schemas.microsoft.com/office/drawing/2014/main" id="{2C5D2DF0-8AF1-914B-8DA3-E83633442045}"/>
                    </a:ext>
                  </a:extLst>
                </p:cNvPr>
                <p:cNvPicPr/>
                <p:nvPr/>
              </p:nvPicPr>
              <p:blipFill>
                <a:blip r:embed="rId130"/>
                <a:stretch>
                  <a:fillRect/>
                </a:stretch>
              </p:blipFill>
              <p:spPr>
                <a:xfrm>
                  <a:off x="8255170" y="3881596"/>
                  <a:ext cx="82800" cy="1584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96" name="Ink 95">
                <a:extLst>
                  <a:ext uri="{FF2B5EF4-FFF2-40B4-BE49-F238E27FC236}">
                    <a16:creationId xmlns:a16="http://schemas.microsoft.com/office/drawing/2014/main" id="{0D593168-5A5B-EA42-84E6-5450EDC59332}"/>
                  </a:ext>
                </a:extLst>
              </p14:cNvPr>
              <p14:cNvContentPartPr/>
              <p14:nvPr/>
            </p14:nvContentPartPr>
            <p14:xfrm>
              <a:off x="2845450" y="1791815"/>
              <a:ext cx="12240" cy="264240"/>
            </p14:xfrm>
          </p:contentPart>
        </mc:Choice>
        <mc:Fallback xmlns="">
          <p:pic>
            <p:nvPicPr>
              <p:cNvPr id="96" name="Ink 95">
                <a:extLst>
                  <a:ext uri="{FF2B5EF4-FFF2-40B4-BE49-F238E27FC236}">
                    <a16:creationId xmlns:a16="http://schemas.microsoft.com/office/drawing/2014/main" id="{0D593168-5A5B-EA42-84E6-5450EDC59332}"/>
                  </a:ext>
                </a:extLst>
              </p:cNvPr>
              <p:cNvPicPr/>
              <p:nvPr/>
            </p:nvPicPr>
            <p:blipFill>
              <a:blip r:embed="rId132"/>
              <a:stretch>
                <a:fillRect/>
              </a:stretch>
            </p:blipFill>
            <p:spPr>
              <a:xfrm>
                <a:off x="2837890" y="1784245"/>
                <a:ext cx="27360" cy="279381"/>
              </a:xfrm>
              <a:prstGeom prst="rect">
                <a:avLst/>
              </a:prstGeom>
            </p:spPr>
          </p:pic>
        </mc:Fallback>
      </mc:AlternateContent>
      <p:grpSp>
        <p:nvGrpSpPr>
          <p:cNvPr id="102" name="Group 101">
            <a:extLst>
              <a:ext uri="{FF2B5EF4-FFF2-40B4-BE49-F238E27FC236}">
                <a16:creationId xmlns:a16="http://schemas.microsoft.com/office/drawing/2014/main" id="{120C10D4-2246-D247-A8CA-27D25CE2A5EB}"/>
              </a:ext>
            </a:extLst>
          </p:cNvPr>
          <p:cNvGrpSpPr/>
          <p:nvPr/>
        </p:nvGrpSpPr>
        <p:grpSpPr>
          <a:xfrm>
            <a:off x="2857330" y="1738175"/>
            <a:ext cx="952920" cy="325800"/>
            <a:chOff x="2857330" y="1738175"/>
            <a:chExt cx="952920" cy="325800"/>
          </a:xfrm>
        </p:grpSpPr>
        <mc:AlternateContent xmlns:mc="http://schemas.openxmlformats.org/markup-compatibility/2006" xmlns:p14="http://schemas.microsoft.com/office/powerpoint/2010/main">
          <mc:Choice Requires="p14">
            <p:contentPart p14:bwMode="auto" r:id="rId133">
              <p14:nvContentPartPr>
                <p14:cNvPr id="99" name="Ink 98">
                  <a:extLst>
                    <a:ext uri="{FF2B5EF4-FFF2-40B4-BE49-F238E27FC236}">
                      <a16:creationId xmlns:a16="http://schemas.microsoft.com/office/drawing/2014/main" id="{2E42489B-93AB-2641-B4FF-D2B3FC00458A}"/>
                    </a:ext>
                  </a:extLst>
                </p14:cNvPr>
                <p14:cNvContentPartPr/>
                <p14:nvPr/>
              </p14:nvContentPartPr>
              <p14:xfrm>
                <a:off x="2873170" y="2051735"/>
                <a:ext cx="825840" cy="12240"/>
              </p14:xfrm>
            </p:contentPart>
          </mc:Choice>
          <mc:Fallback xmlns="">
            <p:pic>
              <p:nvPicPr>
                <p:cNvPr id="99" name="Ink 98">
                  <a:extLst>
                    <a:ext uri="{FF2B5EF4-FFF2-40B4-BE49-F238E27FC236}">
                      <a16:creationId xmlns:a16="http://schemas.microsoft.com/office/drawing/2014/main" id="{2E42489B-93AB-2641-B4FF-D2B3FC00458A}"/>
                    </a:ext>
                  </a:extLst>
                </p:cNvPr>
                <p:cNvPicPr/>
                <p:nvPr/>
              </p:nvPicPr>
              <p:blipFill>
                <a:blip r:embed="rId134"/>
                <a:stretch>
                  <a:fillRect/>
                </a:stretch>
              </p:blipFill>
              <p:spPr>
                <a:xfrm>
                  <a:off x="2865610" y="2044175"/>
                  <a:ext cx="840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Ink 99">
                  <a:extLst>
                    <a:ext uri="{FF2B5EF4-FFF2-40B4-BE49-F238E27FC236}">
                      <a16:creationId xmlns:a16="http://schemas.microsoft.com/office/drawing/2014/main" id="{2D5D87F9-553A-0D48-985E-B892326E1C10}"/>
                    </a:ext>
                  </a:extLst>
                </p14:cNvPr>
                <p14:cNvContentPartPr/>
                <p14:nvPr/>
              </p14:nvContentPartPr>
              <p14:xfrm>
                <a:off x="2857330" y="1738175"/>
                <a:ext cx="952920" cy="47880"/>
              </p14:xfrm>
            </p:contentPart>
          </mc:Choice>
          <mc:Fallback xmlns="">
            <p:pic>
              <p:nvPicPr>
                <p:cNvPr id="100" name="Ink 99">
                  <a:extLst>
                    <a:ext uri="{FF2B5EF4-FFF2-40B4-BE49-F238E27FC236}">
                      <a16:creationId xmlns:a16="http://schemas.microsoft.com/office/drawing/2014/main" id="{2D5D87F9-553A-0D48-985E-B892326E1C10}"/>
                    </a:ext>
                  </a:extLst>
                </p:cNvPr>
                <p:cNvPicPr/>
                <p:nvPr/>
              </p:nvPicPr>
              <p:blipFill>
                <a:blip r:embed="rId136"/>
                <a:stretch>
                  <a:fillRect/>
                </a:stretch>
              </p:blipFill>
              <p:spPr>
                <a:xfrm>
                  <a:off x="2849770" y="1730671"/>
                  <a:ext cx="968040" cy="62887"/>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1" name="Ink 100">
                  <a:extLst>
                    <a:ext uri="{FF2B5EF4-FFF2-40B4-BE49-F238E27FC236}">
                      <a16:creationId xmlns:a16="http://schemas.microsoft.com/office/drawing/2014/main" id="{8B65077C-83C3-EE41-A4C5-ECCE4E8D4D78}"/>
                    </a:ext>
                  </a:extLst>
                </p14:cNvPr>
                <p14:cNvContentPartPr/>
                <p14:nvPr/>
              </p14:nvContentPartPr>
              <p14:xfrm>
                <a:off x="3778210" y="1757615"/>
                <a:ext cx="4320" cy="262800"/>
              </p14:xfrm>
            </p:contentPart>
          </mc:Choice>
          <mc:Fallback xmlns="">
            <p:pic>
              <p:nvPicPr>
                <p:cNvPr id="101" name="Ink 100">
                  <a:extLst>
                    <a:ext uri="{FF2B5EF4-FFF2-40B4-BE49-F238E27FC236}">
                      <a16:creationId xmlns:a16="http://schemas.microsoft.com/office/drawing/2014/main" id="{8B65077C-83C3-EE41-A4C5-ECCE4E8D4D78}"/>
                    </a:ext>
                  </a:extLst>
                </p:cNvPr>
                <p:cNvPicPr/>
                <p:nvPr/>
              </p:nvPicPr>
              <p:blipFill>
                <a:blip r:embed="rId138"/>
                <a:stretch>
                  <a:fillRect/>
                </a:stretch>
              </p:blipFill>
              <p:spPr>
                <a:xfrm>
                  <a:off x="3770650" y="1750055"/>
                  <a:ext cx="19440" cy="27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103" name="Ink 102">
                <a:extLst>
                  <a:ext uri="{FF2B5EF4-FFF2-40B4-BE49-F238E27FC236}">
                    <a16:creationId xmlns:a16="http://schemas.microsoft.com/office/drawing/2014/main" id="{4F7E9C9B-2A92-B846-AF16-EBBA118B388E}"/>
                  </a:ext>
                </a:extLst>
              </p14:cNvPr>
              <p14:cNvContentPartPr/>
              <p14:nvPr/>
            </p14:nvContentPartPr>
            <p14:xfrm>
              <a:off x="4345930" y="1476095"/>
              <a:ext cx="386280" cy="340200"/>
            </p14:xfrm>
          </p:contentPart>
        </mc:Choice>
        <mc:Fallback xmlns="">
          <p:pic>
            <p:nvPicPr>
              <p:cNvPr id="103" name="Ink 102">
                <a:extLst>
                  <a:ext uri="{FF2B5EF4-FFF2-40B4-BE49-F238E27FC236}">
                    <a16:creationId xmlns:a16="http://schemas.microsoft.com/office/drawing/2014/main" id="{4F7E9C9B-2A92-B846-AF16-EBBA118B388E}"/>
                  </a:ext>
                </a:extLst>
              </p:cNvPr>
              <p:cNvPicPr/>
              <p:nvPr/>
            </p:nvPicPr>
            <p:blipFill>
              <a:blip r:embed="rId140"/>
              <a:stretch>
                <a:fillRect/>
              </a:stretch>
            </p:blipFill>
            <p:spPr>
              <a:xfrm>
                <a:off x="4338370" y="1468535"/>
                <a:ext cx="4014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4" name="Ink 103">
                <a:extLst>
                  <a:ext uri="{FF2B5EF4-FFF2-40B4-BE49-F238E27FC236}">
                    <a16:creationId xmlns:a16="http://schemas.microsoft.com/office/drawing/2014/main" id="{50465A2C-5729-7E4C-B3C1-968028BD9F1D}"/>
                  </a:ext>
                </a:extLst>
              </p14:cNvPr>
              <p14:cNvContentPartPr/>
              <p14:nvPr/>
            </p14:nvContentPartPr>
            <p14:xfrm>
              <a:off x="1568890" y="3033815"/>
              <a:ext cx="406440" cy="447120"/>
            </p14:xfrm>
          </p:contentPart>
        </mc:Choice>
        <mc:Fallback xmlns="">
          <p:pic>
            <p:nvPicPr>
              <p:cNvPr id="104" name="Ink 103">
                <a:extLst>
                  <a:ext uri="{FF2B5EF4-FFF2-40B4-BE49-F238E27FC236}">
                    <a16:creationId xmlns:a16="http://schemas.microsoft.com/office/drawing/2014/main" id="{50465A2C-5729-7E4C-B3C1-968028BD9F1D}"/>
                  </a:ext>
                </a:extLst>
              </p:cNvPr>
              <p:cNvPicPr/>
              <p:nvPr/>
            </p:nvPicPr>
            <p:blipFill>
              <a:blip r:embed="rId142"/>
              <a:stretch>
                <a:fillRect/>
              </a:stretch>
            </p:blipFill>
            <p:spPr>
              <a:xfrm>
                <a:off x="1561330" y="3026255"/>
                <a:ext cx="421560" cy="462240"/>
              </a:xfrm>
              <a:prstGeom prst="rect">
                <a:avLst/>
              </a:prstGeom>
            </p:spPr>
          </p:pic>
        </mc:Fallback>
      </mc:AlternateContent>
    </p:spTree>
    <p:extLst>
      <p:ext uri="{BB962C8B-B14F-4D97-AF65-F5344CB8AC3E}">
        <p14:creationId xmlns:p14="http://schemas.microsoft.com/office/powerpoint/2010/main" val="3239053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Tracing NFA execution</a:t>
            </a:r>
          </a:p>
        </p:txBody>
      </p:sp>
      <p:pic>
        <p:nvPicPr>
          <p:cNvPr id="4" name="Content Placeholder 3" descr="end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429" t="25931" r="41166" b="31691"/>
          <a:stretch/>
        </p:blipFill>
        <p:spPr>
          <a:xfrm>
            <a:off x="3183840" y="1019290"/>
            <a:ext cx="4230423" cy="1881770"/>
          </a:xfrm>
        </p:spPr>
      </p:pic>
      <p:sp>
        <p:nvSpPr>
          <p:cNvPr id="6" name="TextBox 5"/>
          <p:cNvSpPr txBox="1"/>
          <p:nvPr/>
        </p:nvSpPr>
        <p:spPr>
          <a:xfrm>
            <a:off x="590650" y="2825654"/>
            <a:ext cx="7205929" cy="2308324"/>
          </a:xfrm>
          <a:prstGeom prst="rect">
            <a:avLst/>
          </a:prstGeom>
          <a:solidFill>
            <a:schemeClr val="bg1"/>
          </a:solidFill>
          <a:ln>
            <a:solidFill>
              <a:schemeClr val="tx2"/>
            </a:solidFill>
          </a:ln>
        </p:spPr>
        <p:txBody>
          <a:bodyPr wrap="square" rtlCol="0">
            <a:spAutoFit/>
          </a:bodyPr>
          <a:lstStyle/>
          <a:p>
            <a:r>
              <a:rPr lang="en-US"/>
              <a:t>What's an example of a NFA, N, whose start state is not accepting but where ε is in L(N)?</a:t>
            </a:r>
          </a:p>
          <a:p>
            <a:endParaRPr lang="en-US"/>
          </a:p>
          <a:p>
            <a:pPr marL="342900" indent="-342900">
              <a:buAutoNum type="alphaUcPeriod"/>
            </a:pPr>
            <a:r>
              <a:rPr lang="en-US"/>
              <a:t>Impossible!</a:t>
            </a:r>
          </a:p>
          <a:p>
            <a:pPr marL="342900" indent="-342900">
              <a:buAutoNum type="alphaUcPeriod"/>
            </a:pPr>
            <a:r>
              <a:rPr lang="en-US"/>
              <a:t>Modify picture above by adding double circle at q0.</a:t>
            </a:r>
          </a:p>
          <a:p>
            <a:pPr marL="342900" indent="-342900">
              <a:buAutoNum type="alphaUcPeriod"/>
            </a:pPr>
            <a:r>
              <a:rPr lang="en-US"/>
              <a:t>Modify picture above by removing self loops at q0.</a:t>
            </a:r>
          </a:p>
          <a:p>
            <a:pPr marL="342900" indent="-342900">
              <a:buFontTx/>
              <a:buAutoNum type="alphaUcPeriod"/>
            </a:pPr>
            <a:r>
              <a:rPr lang="en-US"/>
              <a:t>Modify picture above by adding spontaneous move from q0 to q1.</a:t>
            </a:r>
          </a:p>
          <a:p>
            <a:pPr marL="342900" indent="-342900">
              <a:buAutoNum type="alphaUcPeriod"/>
            </a:pPr>
            <a:r>
              <a:rPr lang="en-US"/>
              <a:t>I don't know.</a:t>
            </a:r>
          </a:p>
        </p:txBody>
      </p:sp>
      <p:sp>
        <p:nvSpPr>
          <p:cNvPr id="3" name="TextBox 2">
            <a:extLst>
              <a:ext uri="{FF2B5EF4-FFF2-40B4-BE49-F238E27FC236}">
                <a16:creationId xmlns:a16="http://schemas.microsoft.com/office/drawing/2014/main" id="{121BCF36-1327-694E-B21B-67EF1A4F6049}"/>
              </a:ext>
            </a:extLst>
          </p:cNvPr>
          <p:cNvSpPr txBox="1"/>
          <p:nvPr/>
        </p:nvSpPr>
        <p:spPr>
          <a:xfrm>
            <a:off x="7796579" y="2245713"/>
            <a:ext cx="1069524" cy="369332"/>
          </a:xfrm>
          <a:prstGeom prst="rect">
            <a:avLst/>
          </a:prstGeom>
          <a:noFill/>
        </p:spPr>
        <p:txBody>
          <a:bodyPr wrap="none" rtlCol="0">
            <a:spAutoFit/>
          </a:bodyPr>
          <a:lstStyle/>
          <a:p>
            <a:r>
              <a:rPr lang="en-US" dirty="0"/>
              <a:t>Exercise</a:t>
            </a:r>
          </a:p>
        </p:txBody>
      </p:sp>
    </p:spTree>
    <p:extLst>
      <p:ext uri="{BB962C8B-B14F-4D97-AF65-F5344CB8AC3E}">
        <p14:creationId xmlns:p14="http://schemas.microsoft.com/office/powerpoint/2010/main" val="15906127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(027)</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877541"/>
          </a:xfrm>
        </p:spPr>
        <p:txBody>
          <a:bodyPr vert="horz" lIns="91440" tIns="45720" rIns="91440" bIns="45720" rtlCol="0" anchor="t">
            <a:normAutofit fontScale="92500" lnSpcReduction="20000"/>
          </a:bodyPr>
          <a:lstStyle/>
          <a:p>
            <a:r>
              <a:rPr lang="en-US" sz="2200" b="1" dirty="0">
                <a:solidFill>
                  <a:srgbClr val="0070C0"/>
                </a:solidFill>
              </a:rPr>
              <a:t>DFA</a:t>
            </a:r>
            <a:r>
              <a:rPr lang="en-US" sz="2200" dirty="0"/>
              <a:t>: has a </a:t>
            </a:r>
            <a:r>
              <a:rPr lang="en-US" sz="2200" u="sng" dirty="0"/>
              <a:t>unique</a:t>
            </a:r>
            <a:r>
              <a:rPr lang="en-US" sz="2200" dirty="0"/>
              <a:t> computation path for each input</a:t>
            </a:r>
          </a:p>
          <a:p>
            <a:r>
              <a:rPr lang="en-US" sz="2200" b="1" dirty="0">
                <a:solidFill>
                  <a:srgbClr val="002060"/>
                </a:solidFill>
              </a:rPr>
              <a:t>NFA</a:t>
            </a:r>
            <a:r>
              <a:rPr lang="en-US" sz="2200" dirty="0"/>
              <a:t>: allows </a:t>
            </a:r>
            <a:r>
              <a:rPr lang="en-US" sz="2200" u="sng" dirty="0"/>
              <a:t>several (or zero)</a:t>
            </a:r>
            <a:r>
              <a:rPr lang="en-US" sz="2200" dirty="0"/>
              <a:t> alternative computations on the </a:t>
            </a:r>
            <a:r>
              <a:rPr lang="en-US" sz="2200" i="1" dirty="0"/>
              <a:t>same input</a:t>
            </a:r>
            <a:endParaRPr lang="en-US" sz="2200" b="1" i="1" dirty="0"/>
          </a:p>
          <a:p>
            <a:pPr lvl="1"/>
            <a:r>
              <a:rPr lang="en-US" sz="1900" dirty="0" err="1">
                <a:solidFill>
                  <a:srgbClr val="521B93"/>
                </a:solidFill>
              </a:rPr>
              <a:t>δ</a:t>
            </a:r>
            <a:r>
              <a:rPr lang="en-US" sz="1900" dirty="0">
                <a:solidFill>
                  <a:srgbClr val="521B93"/>
                </a:solidFill>
              </a:rPr>
              <a:t>((</a:t>
            </a:r>
            <a:r>
              <a:rPr lang="en-US" sz="1900" dirty="0" err="1">
                <a:solidFill>
                  <a:srgbClr val="521B93"/>
                </a:solidFill>
              </a:rPr>
              <a:t>q,x</a:t>
            </a:r>
            <a:r>
              <a:rPr lang="en-US" sz="1900" dirty="0">
                <a:solidFill>
                  <a:srgbClr val="521B93"/>
                </a:solidFill>
              </a:rPr>
              <a:t>)) </a:t>
            </a:r>
            <a:r>
              <a:rPr lang="en-US" sz="1900" dirty="0"/>
              <a:t>may specify </a:t>
            </a:r>
            <a:r>
              <a:rPr lang="en-US" sz="1900" b="1" dirty="0"/>
              <a:t>more than one</a:t>
            </a:r>
            <a:r>
              <a:rPr lang="en-US" sz="1900" dirty="0"/>
              <a:t> possible next state</a:t>
            </a:r>
          </a:p>
          <a:p>
            <a:pPr lvl="1"/>
            <a:r>
              <a:rPr lang="en-US" sz="1900" dirty="0" err="1">
                <a:solidFill>
                  <a:srgbClr val="521B93"/>
                </a:solidFill>
              </a:rPr>
              <a:t>ε</a:t>
            </a:r>
            <a:r>
              <a:rPr lang="en-US" sz="1900" dirty="0"/>
              <a:t> transitions allow the machine to </a:t>
            </a:r>
            <a:r>
              <a:rPr lang="en-US" sz="1900" b="1" dirty="0"/>
              <a:t>transition between states spontaneously</a:t>
            </a:r>
            <a:r>
              <a:rPr lang="en-US" sz="1900" dirty="0"/>
              <a:t>, without consuming any input symbols</a:t>
            </a:r>
          </a:p>
          <a:p>
            <a:pPr lvl="1"/>
            <a:endParaRPr lang="en-US" sz="1900" dirty="0"/>
          </a:p>
          <a:p>
            <a:r>
              <a:rPr lang="en-US" sz="2200" dirty="0"/>
              <a:t>If there’s no outgoing transition from a particular state labeled by the character we’re trying to read, computations can get "</a:t>
            </a:r>
            <a:r>
              <a:rPr lang="en-US" sz="2200" b="1" dirty="0">
                <a:solidFill>
                  <a:srgbClr val="941651"/>
                </a:solidFill>
              </a:rPr>
              <a:t>stuck</a:t>
            </a:r>
            <a:r>
              <a:rPr lang="en-US" sz="2200" dirty="0"/>
              <a:t>" before reading the whole input string. </a:t>
            </a:r>
          </a:p>
          <a:p>
            <a:r>
              <a:rPr lang="en-US" sz="2200" dirty="0"/>
              <a:t>A “</a:t>
            </a:r>
            <a:r>
              <a:rPr lang="en-US" sz="2200" b="1" dirty="0">
                <a:solidFill>
                  <a:srgbClr val="941651"/>
                </a:solidFill>
              </a:rPr>
              <a:t>stuck</a:t>
            </a:r>
            <a:r>
              <a:rPr lang="en-US" sz="2200" dirty="0"/>
              <a:t>” computation is </a:t>
            </a:r>
            <a:r>
              <a:rPr lang="en-US" sz="2200" b="1" dirty="0"/>
              <a:t>not</a:t>
            </a:r>
            <a:r>
              <a:rPr lang="en-US" sz="2200" dirty="0"/>
              <a:t> a </a:t>
            </a:r>
            <a:r>
              <a:rPr lang="en-US" sz="2200" dirty="0">
                <a:solidFill>
                  <a:srgbClr val="008F00"/>
                </a:solidFill>
              </a:rPr>
              <a:t>successful computation</a:t>
            </a:r>
            <a:r>
              <a:rPr lang="en-US" sz="2200" dirty="0"/>
              <a:t>.</a:t>
            </a:r>
          </a:p>
          <a:p>
            <a:r>
              <a:rPr lang="en-US" sz="2200" dirty="0"/>
              <a:t>A</a:t>
            </a:r>
            <a:r>
              <a:rPr lang="en-US" sz="2200" dirty="0">
                <a:solidFill>
                  <a:srgbClr val="008F00"/>
                </a:solidFill>
              </a:rPr>
              <a:t> successful computation</a:t>
            </a:r>
            <a:r>
              <a:rPr lang="en-US" sz="2200" dirty="0"/>
              <a:t> means that the </a:t>
            </a:r>
            <a:r>
              <a:rPr lang="en-US" sz="2200" dirty="0">
                <a:solidFill>
                  <a:srgbClr val="002060"/>
                </a:solidFill>
              </a:rPr>
              <a:t>NFA</a:t>
            </a:r>
            <a:r>
              <a:rPr lang="en-US" sz="2200" dirty="0"/>
              <a:t> reads the </a:t>
            </a:r>
            <a:r>
              <a:rPr lang="en-US" sz="2200" b="1" dirty="0"/>
              <a:t>whole</a:t>
            </a:r>
            <a:r>
              <a:rPr lang="en-US" sz="2200" dirty="0"/>
              <a:t> input string and lands in an </a:t>
            </a:r>
            <a:r>
              <a:rPr lang="en-US" sz="2200" b="1" dirty="0"/>
              <a:t>accept</a:t>
            </a:r>
            <a:r>
              <a:rPr lang="en-US" sz="2200" dirty="0"/>
              <a:t> state.</a:t>
            </a:r>
          </a:p>
          <a:p>
            <a:endParaRPr lang="en-US" dirty="0"/>
          </a:p>
          <a:p>
            <a:endParaRPr lang="en-US" dirty="0"/>
          </a:p>
          <a:p>
            <a:endParaRPr lang="en-US" dirty="0"/>
          </a:p>
        </p:txBody>
      </p:sp>
    </p:spTree>
    <p:extLst>
      <p:ext uri="{BB962C8B-B14F-4D97-AF65-F5344CB8AC3E}">
        <p14:creationId xmlns:p14="http://schemas.microsoft.com/office/powerpoint/2010/main" val="8296575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4D91-2249-49AE-82F9-F931BD8A459B}"/>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Designing NFAs</a:t>
            </a:r>
          </a:p>
        </p:txBody>
      </p:sp>
      <p:pic>
        <p:nvPicPr>
          <p:cNvPr id="5" name="Picture 4">
            <a:extLst>
              <a:ext uri="{FF2B5EF4-FFF2-40B4-BE49-F238E27FC236}">
                <a16:creationId xmlns:a16="http://schemas.microsoft.com/office/drawing/2014/main" id="{24C1604D-0C0E-4CBC-A223-5DE9C883EC0C}"/>
              </a:ext>
            </a:extLst>
          </p:cNvPr>
          <p:cNvPicPr>
            <a:picLocks noChangeAspect="1"/>
          </p:cNvPicPr>
          <p:nvPr/>
        </p:nvPicPr>
        <p:blipFill>
          <a:blip r:embed="rId2"/>
          <a:stretch>
            <a:fillRect/>
          </a:stretch>
        </p:blipFill>
        <p:spPr>
          <a:xfrm>
            <a:off x="457200" y="1523707"/>
            <a:ext cx="8229600" cy="3291840"/>
          </a:xfrm>
          <a:prstGeom prst="rect">
            <a:avLst/>
          </a:prstGeom>
          <a:noFill/>
        </p:spPr>
      </p:pic>
      <p:sp>
        <p:nvSpPr>
          <p:cNvPr id="6" name="TextBox 5">
            <a:extLst>
              <a:ext uri="{FF2B5EF4-FFF2-40B4-BE49-F238E27FC236}">
                <a16:creationId xmlns:a16="http://schemas.microsoft.com/office/drawing/2014/main" id="{2690D5FD-F2E1-482C-8243-486AE9DFFD06}"/>
              </a:ext>
            </a:extLst>
          </p:cNvPr>
          <p:cNvSpPr txBox="1"/>
          <p:nvPr/>
        </p:nvSpPr>
        <p:spPr>
          <a:xfrm>
            <a:off x="457200" y="1053201"/>
            <a:ext cx="3567165" cy="369332"/>
          </a:xfrm>
          <a:prstGeom prst="rect">
            <a:avLst/>
          </a:prstGeom>
          <a:noFill/>
        </p:spPr>
        <p:txBody>
          <a:bodyPr wrap="square" rtlCol="0">
            <a:spAutoFit/>
          </a:bodyPr>
          <a:lstStyle/>
          <a:p>
            <a:r>
              <a:rPr lang="en-US">
                <a:solidFill>
                  <a:srgbClr val="00B050"/>
                </a:solidFill>
              </a:rPr>
              <a:t>Example 1</a:t>
            </a:r>
          </a:p>
        </p:txBody>
      </p:sp>
      <p:sp>
        <p:nvSpPr>
          <p:cNvPr id="3" name="TextBox 2">
            <a:extLst>
              <a:ext uri="{FF2B5EF4-FFF2-40B4-BE49-F238E27FC236}">
                <a16:creationId xmlns:a16="http://schemas.microsoft.com/office/drawing/2014/main" id="{3B560C21-D89E-4C3D-97E2-5D9ABEE704EE}"/>
              </a:ext>
            </a:extLst>
          </p:cNvPr>
          <p:cNvSpPr txBox="1"/>
          <p:nvPr/>
        </p:nvSpPr>
        <p:spPr>
          <a:xfrm>
            <a:off x="7214346" y="4420284"/>
            <a:ext cx="1815353" cy="646331"/>
          </a:xfrm>
          <a:prstGeom prst="rect">
            <a:avLst/>
          </a:prstGeom>
          <a:noFill/>
        </p:spPr>
        <p:txBody>
          <a:bodyPr wrap="square" rtlCol="0">
            <a:spAutoFit/>
          </a:bodyPr>
          <a:lstStyle/>
          <a:p>
            <a:r>
              <a:rPr lang="en-US"/>
              <a:t>Ch. 1 Exercises pg. 84</a:t>
            </a:r>
          </a:p>
        </p:txBody>
      </p:sp>
    </p:spTree>
    <p:extLst>
      <p:ext uri="{BB962C8B-B14F-4D97-AF65-F5344CB8AC3E}">
        <p14:creationId xmlns:p14="http://schemas.microsoft.com/office/powerpoint/2010/main" val="450603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92D2-54A6-46DC-8231-AB6AA575107C}"/>
              </a:ext>
            </a:extLst>
          </p:cNvPr>
          <p:cNvSpPr>
            <a:spLocks noGrp="1"/>
          </p:cNvSpPr>
          <p:nvPr>
            <p:ph type="title"/>
          </p:nvPr>
        </p:nvSpPr>
        <p:spPr/>
        <p:txBody>
          <a:bodyPr/>
          <a:lstStyle/>
          <a:p>
            <a:r>
              <a:rPr lang="en-US">
                <a:solidFill>
                  <a:srgbClr val="00B050"/>
                </a:solidFill>
              </a:rPr>
              <a:t>Example 1 Solution</a:t>
            </a:r>
          </a:p>
        </p:txBody>
      </p:sp>
      <p:pic>
        <p:nvPicPr>
          <p:cNvPr id="5" name="Picture 4">
            <a:extLst>
              <a:ext uri="{FF2B5EF4-FFF2-40B4-BE49-F238E27FC236}">
                <a16:creationId xmlns:a16="http://schemas.microsoft.com/office/drawing/2014/main" id="{EDBE3D1C-B046-408D-BF6E-A16B1858CB8A}"/>
              </a:ext>
            </a:extLst>
          </p:cNvPr>
          <p:cNvPicPr>
            <a:picLocks noChangeAspect="1"/>
          </p:cNvPicPr>
          <p:nvPr/>
        </p:nvPicPr>
        <p:blipFill>
          <a:blip r:embed="rId2"/>
          <a:stretch>
            <a:fillRect/>
          </a:stretch>
        </p:blipFill>
        <p:spPr>
          <a:xfrm>
            <a:off x="251769" y="1452282"/>
            <a:ext cx="8435031" cy="1481312"/>
          </a:xfrm>
          <a:prstGeom prst="rect">
            <a:avLst/>
          </a:prstGeom>
        </p:spPr>
      </p:pic>
      <p:sp>
        <p:nvSpPr>
          <p:cNvPr id="6" name="TextBox 5">
            <a:extLst>
              <a:ext uri="{FF2B5EF4-FFF2-40B4-BE49-F238E27FC236}">
                <a16:creationId xmlns:a16="http://schemas.microsoft.com/office/drawing/2014/main" id="{1E37F735-780B-429A-8A4C-4D89153CEE8E}"/>
              </a:ext>
            </a:extLst>
          </p:cNvPr>
          <p:cNvSpPr txBox="1"/>
          <p:nvPr/>
        </p:nvSpPr>
        <p:spPr>
          <a:xfrm>
            <a:off x="7024744" y="4184725"/>
            <a:ext cx="2000922" cy="646331"/>
          </a:xfrm>
          <a:prstGeom prst="rect">
            <a:avLst/>
          </a:prstGeom>
          <a:noFill/>
        </p:spPr>
        <p:txBody>
          <a:bodyPr wrap="square" rtlCol="0">
            <a:spAutoFit/>
          </a:bodyPr>
          <a:lstStyle/>
          <a:p>
            <a:r>
              <a:rPr lang="en-US"/>
              <a:t>Ch. 1 Solutions pg. 96</a:t>
            </a:r>
          </a:p>
        </p:txBody>
      </p:sp>
    </p:spTree>
    <p:extLst>
      <p:ext uri="{BB962C8B-B14F-4D97-AF65-F5344CB8AC3E}">
        <p14:creationId xmlns:p14="http://schemas.microsoft.com/office/powerpoint/2010/main" val="3832645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 3">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4965</TotalTime>
  <Words>4462</Words>
  <Application>Microsoft Office PowerPoint</Application>
  <PresentationFormat>On-screen Show (16:9)</PresentationFormat>
  <Paragraphs>682</Paragraphs>
  <Slides>102</Slides>
  <Notes>6</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Clarity</vt:lpstr>
      <vt:lpstr>CSE 105  theory of computation</vt:lpstr>
      <vt:lpstr>Table of Contents – Quickly Jump to a video’s slides </vt:lpstr>
      <vt:lpstr>This week’s learning goals</vt:lpstr>
      <vt:lpstr>Monday</vt:lpstr>
      <vt:lpstr>015.CSE105.DFADesignExample1</vt:lpstr>
      <vt:lpstr>Specifying an automaton</vt:lpstr>
      <vt:lpstr>Specifying an automaton</vt:lpstr>
      <vt:lpstr>Key Notation and Definitions (015)</vt:lpstr>
      <vt:lpstr>016.CSE105.DFADesignExample2</vt:lpstr>
      <vt:lpstr>Specifying an automaton</vt:lpstr>
      <vt:lpstr>Specifying an automaton</vt:lpstr>
      <vt:lpstr>Key Notation and Definitions (016)</vt:lpstr>
      <vt:lpstr>017.CSE105.DFADesignExample3</vt:lpstr>
      <vt:lpstr>Building DFA</vt:lpstr>
      <vt:lpstr>Building DFA</vt:lpstr>
      <vt:lpstr>Key Notation and Definitions (017)</vt:lpstr>
      <vt:lpstr>018.CSE105.RegularLanguagesAndJustification.mp4</vt:lpstr>
      <vt:lpstr>Regular languages  Sipser p. 35 Def 1.5</vt:lpstr>
      <vt:lpstr>Building DFA</vt:lpstr>
      <vt:lpstr>Justification?</vt:lpstr>
      <vt:lpstr>Justification?</vt:lpstr>
      <vt:lpstr>Key Notation and Definitions (018)</vt:lpstr>
      <vt:lpstr>019.CSE105.FiniteLanguagesAreRegular</vt:lpstr>
      <vt:lpstr>Regular languages: bounds?</vt:lpstr>
      <vt:lpstr>Regular languages: bounds?</vt:lpstr>
      <vt:lpstr>Key Notation and Definitions (019)</vt:lpstr>
      <vt:lpstr>020.CSE105.RegularLanguagesComplementation.mp4</vt:lpstr>
      <vt:lpstr>Building DFA</vt:lpstr>
      <vt:lpstr>Complementation</vt:lpstr>
      <vt:lpstr>Building DFA</vt:lpstr>
      <vt:lpstr>Complementation</vt:lpstr>
      <vt:lpstr>Complementation</vt:lpstr>
      <vt:lpstr>Complementation</vt:lpstr>
      <vt:lpstr>Complementation</vt:lpstr>
      <vt:lpstr>PowerPoint Presentation</vt:lpstr>
      <vt:lpstr>Key Notation and Definitions (020)</vt:lpstr>
      <vt:lpstr>Formal Description of DFAs</vt:lpstr>
      <vt:lpstr>Membership of Strings in Languages</vt:lpstr>
      <vt:lpstr>Monday FAQ (015-020)</vt:lpstr>
      <vt:lpstr>Monday FAQ (015-020) cont.</vt:lpstr>
      <vt:lpstr>Wednesday</vt:lpstr>
      <vt:lpstr>021.CSE105.RegularLanguagesClosureProofsIntro.mp4</vt:lpstr>
      <vt:lpstr>Why closure proofs?</vt:lpstr>
      <vt:lpstr>Set operations</vt:lpstr>
      <vt:lpstr>Key Notation and Definitions (021)</vt:lpstr>
      <vt:lpstr>022.CSE105.RegularLanguagesUnion.mp4</vt:lpstr>
      <vt:lpstr>The regular operations Sipser Def 1.23 p. 44</vt:lpstr>
      <vt:lpstr>Union   Sipser Theorem 1.25 p. 45 </vt:lpstr>
      <vt:lpstr>Union   Sipser Theorem 1.25 p. 45 </vt:lpstr>
      <vt:lpstr>Union   Sipser Theorem 1.25 p. 45 </vt:lpstr>
      <vt:lpstr>Union   Sipser Theorem 1.25 p. 45 </vt:lpstr>
      <vt:lpstr>Union   Sipser Theorem 1.25 p. 45 </vt:lpstr>
      <vt:lpstr>Union   Sipser Theorem 1.25 p. 45 </vt:lpstr>
      <vt:lpstr>"Run in parallel"</vt:lpstr>
      <vt:lpstr>"Run in parallel"</vt:lpstr>
      <vt:lpstr>Union   Sipser Theorem 1.25 p. 45 </vt:lpstr>
      <vt:lpstr>Key Notation and Definitions (022)</vt:lpstr>
      <vt:lpstr>023.CSE105.DFADesignExampleIntersection.mp4</vt:lpstr>
      <vt:lpstr>PowerPoint Presentation</vt:lpstr>
      <vt:lpstr>PowerPoint Presentation</vt:lpstr>
      <vt:lpstr>Key Notation and Definitions (023)</vt:lpstr>
      <vt:lpstr>024.CSE105.RegularLanguagesIntersection.mp4</vt:lpstr>
      <vt:lpstr>Intersection  Similar to Sipser Theorem 1.25 p. 45 </vt:lpstr>
      <vt:lpstr>Intersection  Similar to Sipser Theorem 1.25 p. 45 </vt:lpstr>
      <vt:lpstr>Intersection</vt:lpstr>
      <vt:lpstr>Intersection</vt:lpstr>
      <vt:lpstr>Key Notation and Definitions (024)</vt:lpstr>
      <vt:lpstr>Key Notation and Definitions (024)</vt:lpstr>
      <vt:lpstr>025.CSE105.IteratedTransitionFunction.mp4</vt:lpstr>
      <vt:lpstr>Intersection</vt:lpstr>
      <vt:lpstr>PowerPoint Presentation</vt:lpstr>
      <vt:lpstr>Iterated transition function</vt:lpstr>
      <vt:lpstr>PowerPoint Presentation</vt:lpstr>
      <vt:lpstr>Key Notation and Definitions (025)</vt:lpstr>
      <vt:lpstr>DFAs for the Intersection of Languages</vt:lpstr>
      <vt:lpstr>Wednesday FAQ (021-025)</vt:lpstr>
      <vt:lpstr>Wednesday FAQ (021-025)</vt:lpstr>
      <vt:lpstr>Friday</vt:lpstr>
      <vt:lpstr>026.CSE105.NFAMotivationAndDefinition.mp4</vt:lpstr>
      <vt:lpstr>Building a DFA recognizing a given language L</vt:lpstr>
      <vt:lpstr>PowerPoint Presentation</vt:lpstr>
      <vt:lpstr>PowerPoint Presentation</vt:lpstr>
      <vt:lpstr>Formal definition of NFA   Def 1.37 p. 53</vt:lpstr>
      <vt:lpstr>Formal definition of NFA   Def 1.37 p. 53</vt:lpstr>
      <vt:lpstr>Acceptance in an NFA</vt:lpstr>
      <vt:lpstr>PowerPoint Presentation</vt:lpstr>
      <vt:lpstr>PowerPoint Presentation</vt:lpstr>
      <vt:lpstr>Key Notation and Definitions (026)</vt:lpstr>
      <vt:lpstr>027.CSE105.NFAOverviewAndExample</vt:lpstr>
      <vt:lpstr>Plan</vt:lpstr>
      <vt:lpstr>Differences between NFA and DFA</vt:lpstr>
      <vt:lpstr>Tracing NFA execution</vt:lpstr>
      <vt:lpstr>Tracing NFA execution</vt:lpstr>
      <vt:lpstr>Acceptance in an NFA</vt:lpstr>
      <vt:lpstr>Acceptance in an NFA</vt:lpstr>
      <vt:lpstr>Tracing NFA execution</vt:lpstr>
      <vt:lpstr>Key Notation and Definitions (027)</vt:lpstr>
      <vt:lpstr>Designing NFAs</vt:lpstr>
      <vt:lpstr>Example 1 Solution</vt:lpstr>
      <vt:lpstr>Friday FAQ (026-027)</vt:lpstr>
      <vt:lpstr>Friday FAQ (026-027) cont.</vt:lpstr>
      <vt:lpstr>Friday FAQ (026-027)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105  theory of computation</dc:title>
  <dc:creator>Joshua J Kuschner</dc:creator>
  <cp:lastModifiedBy>Rachel Lim</cp:lastModifiedBy>
  <cp:revision>44</cp:revision>
  <dcterms:created xsi:type="dcterms:W3CDTF">2020-07-24T12:13:41Z</dcterms:created>
  <dcterms:modified xsi:type="dcterms:W3CDTF">2020-08-26T18:08:58Z</dcterms:modified>
</cp:coreProperties>
</file>